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theme/theme20.xml" ContentType="application/vnd.openxmlformats-officedocument.theme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theme/theme21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theme/theme22.xml" ContentType="application/vnd.openxmlformats-officedocument.theme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theme/theme23.xml" ContentType="application/vnd.openxmlformats-officedocument.theme+xml"/>
  <Override PartName="/ppt/theme/theme2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9" r:id="rId1"/>
    <p:sldMasterId id="2147484062" r:id="rId2"/>
    <p:sldMasterId id="2147484038" r:id="rId3"/>
    <p:sldMasterId id="2147484026" r:id="rId4"/>
    <p:sldMasterId id="2147483807" r:id="rId5"/>
    <p:sldMasterId id="2147483987" r:id="rId6"/>
    <p:sldMasterId id="2147483999" r:id="rId7"/>
    <p:sldMasterId id="2147483975" r:id="rId8"/>
    <p:sldMasterId id="2147483963" r:id="rId9"/>
    <p:sldMasterId id="2147483951" r:id="rId10"/>
    <p:sldMasterId id="2147483915" r:id="rId11"/>
    <p:sldMasterId id="2147483927" r:id="rId12"/>
    <p:sldMasterId id="2147483891" r:id="rId13"/>
    <p:sldMasterId id="2147483903" r:id="rId14"/>
    <p:sldMasterId id="2147483855" r:id="rId15"/>
    <p:sldMasterId id="2147484050" r:id="rId16"/>
    <p:sldMasterId id="2147483867" r:id="rId17"/>
    <p:sldMasterId id="2147483819" r:id="rId18"/>
    <p:sldMasterId id="2147484013" r:id="rId19"/>
    <p:sldMasterId id="2147483831" r:id="rId20"/>
    <p:sldMasterId id="2147483843" r:id="rId21"/>
    <p:sldMasterId id="2147483757" r:id="rId22"/>
    <p:sldMasterId id="2147484074" r:id="rId23"/>
  </p:sldMasterIdLst>
  <p:notesMasterIdLst>
    <p:notesMasterId r:id="rId44"/>
  </p:notesMasterIdLst>
  <p:sldIdLst>
    <p:sldId id="302" r:id="rId24"/>
    <p:sldId id="376" r:id="rId25"/>
    <p:sldId id="346" r:id="rId26"/>
    <p:sldId id="342" r:id="rId27"/>
    <p:sldId id="364" r:id="rId28"/>
    <p:sldId id="365" r:id="rId29"/>
    <p:sldId id="367" r:id="rId30"/>
    <p:sldId id="347" r:id="rId31"/>
    <p:sldId id="391" r:id="rId32"/>
    <p:sldId id="390" r:id="rId33"/>
    <p:sldId id="392" r:id="rId34"/>
    <p:sldId id="389" r:id="rId35"/>
    <p:sldId id="368" r:id="rId36"/>
    <p:sldId id="371" r:id="rId37"/>
    <p:sldId id="393" r:id="rId38"/>
    <p:sldId id="359" r:id="rId39"/>
    <p:sldId id="383" r:id="rId40"/>
    <p:sldId id="381" r:id="rId41"/>
    <p:sldId id="301" r:id="rId42"/>
    <p:sldId id="271" r:id="rId43"/>
  </p:sldIdLst>
  <p:sldSz cx="12192000" cy="6858000"/>
  <p:notesSz cx="6788150" cy="9923463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3E6A"/>
    <a:srgbClr val="01948C"/>
    <a:srgbClr val="FFE300"/>
    <a:srgbClr val="1F4E79"/>
    <a:srgbClr val="019390"/>
    <a:srgbClr val="0B0A32"/>
    <a:srgbClr val="254061"/>
    <a:srgbClr val="FFFFFF"/>
    <a:srgbClr val="FFE400"/>
    <a:srgbClr val="F796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652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834" y="7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3.xml"/><Relationship Id="rId39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1.xml"/><Relationship Id="rId42" Type="http://schemas.openxmlformats.org/officeDocument/2006/relationships/slide" Target="slides/slide19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2.xml"/><Relationship Id="rId33" Type="http://schemas.openxmlformats.org/officeDocument/2006/relationships/slide" Target="slides/slide10.xml"/><Relationship Id="rId38" Type="http://schemas.openxmlformats.org/officeDocument/2006/relationships/slide" Target="slides/slide15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6.xml"/><Relationship Id="rId41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.xml"/><Relationship Id="rId32" Type="http://schemas.openxmlformats.org/officeDocument/2006/relationships/slide" Target="slides/slide9.xml"/><Relationship Id="rId37" Type="http://schemas.openxmlformats.org/officeDocument/2006/relationships/slide" Target="slides/slide14.xml"/><Relationship Id="rId40" Type="http://schemas.openxmlformats.org/officeDocument/2006/relationships/slide" Target="slides/slide17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5.xml"/><Relationship Id="rId36" Type="http://schemas.openxmlformats.org/officeDocument/2006/relationships/slide" Target="slides/slide13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8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4.xml"/><Relationship Id="rId30" Type="http://schemas.openxmlformats.org/officeDocument/2006/relationships/slide" Target="slides/slide7.xml"/><Relationship Id="rId35" Type="http://schemas.openxmlformats.org/officeDocument/2006/relationships/slide" Target="slides/slide12.xml"/><Relationship Id="rId43" Type="http://schemas.openxmlformats.org/officeDocument/2006/relationships/slide" Target="slides/slide20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\\CRJO3A2213\BBDTVMGestAtivRFFundosRFCredito$\Interna\Operacional\GEST&#195;O%20PRIVADOS\ESPECIALISTA\An&#225;lise%20da%20Curva%20de%20Deb&#234;ntures%20ANBIMA.xlsm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[Análise da Curva de Debêntures ANBIMA.xlsm]Tabela por Rating!Tabela dinâmica1</c:name>
    <c:fmtId val="-1"/>
  </c:pivotSource>
  <c:chart>
    <c:title>
      <c:tx>
        <c:rich>
          <a:bodyPr/>
          <a:lstStyle/>
          <a:p>
            <a:pPr>
              <a:defRPr sz="2000">
                <a:solidFill>
                  <a:schemeClr val="tx2"/>
                </a:solidFill>
              </a:defRPr>
            </a:pPr>
            <a:r>
              <a:rPr lang="pt-BR" sz="2000" dirty="0">
                <a:solidFill>
                  <a:schemeClr val="tx2"/>
                </a:solidFill>
              </a:rPr>
              <a:t>Prêmio das Emissões</a:t>
            </a:r>
            <a:r>
              <a:rPr lang="pt-BR" sz="2000" baseline="0" dirty="0">
                <a:solidFill>
                  <a:schemeClr val="tx2"/>
                </a:solidFill>
              </a:rPr>
              <a:t> Privadas</a:t>
            </a:r>
            <a:endParaRPr lang="pt-BR" sz="2000" dirty="0">
              <a:solidFill>
                <a:schemeClr val="tx2"/>
              </a:solidFill>
            </a:endParaRPr>
          </a:p>
          <a:p>
            <a:pPr>
              <a:defRPr sz="2000">
                <a:solidFill>
                  <a:schemeClr val="tx2"/>
                </a:solidFill>
              </a:defRPr>
            </a:pPr>
            <a:r>
              <a:rPr lang="pt-BR" sz="1600" dirty="0">
                <a:solidFill>
                  <a:schemeClr val="tx2"/>
                </a:solidFill>
              </a:rPr>
              <a:t>Curva</a:t>
            </a:r>
            <a:r>
              <a:rPr lang="pt-BR" sz="1600" baseline="0" dirty="0">
                <a:solidFill>
                  <a:schemeClr val="tx2"/>
                </a:solidFill>
              </a:rPr>
              <a:t> de Crédito - </a:t>
            </a:r>
            <a:r>
              <a:rPr lang="pt-BR" sz="1600" baseline="0" dirty="0" err="1">
                <a:solidFill>
                  <a:schemeClr val="tx2"/>
                </a:solidFill>
              </a:rPr>
              <a:t>Anbima</a:t>
            </a:r>
            <a:endParaRPr lang="pt-BR" sz="1600" dirty="0">
              <a:solidFill>
                <a:schemeClr val="tx2"/>
              </a:solidFill>
            </a:endParaRPr>
          </a:p>
        </c:rich>
      </c:tx>
      <c:layout>
        <c:manualLayout>
          <c:xMode val="edge"/>
          <c:yMode val="edge"/>
          <c:x val="0.3548407955076669"/>
          <c:y val="4.1237767147767572E-4"/>
        </c:manualLayout>
      </c:layout>
      <c:overlay val="0"/>
    </c:title>
    <c:autoTitleDeleted val="0"/>
    <c:pivotFmts>
      <c:pivotFmt>
        <c:idx val="0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2"/>
          </a:solidFill>
          <a:ln w="285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5"/>
        <c:spPr>
          <a:solidFill>
            <a:schemeClr val="accent2"/>
          </a:solidFill>
          <a:ln w="285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6"/>
        <c:spPr>
          <a:solidFill>
            <a:schemeClr val="accent2"/>
          </a:solidFill>
          <a:ln w="285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7"/>
        <c:spPr>
          <a:solidFill>
            <a:schemeClr val="accent2"/>
          </a:solidFill>
          <a:ln w="285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8"/>
        <c:spPr>
          <a:solidFill>
            <a:schemeClr val="accent2"/>
          </a:solidFill>
          <a:ln w="285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9"/>
        <c:spPr>
          <a:solidFill>
            <a:schemeClr val="accent2"/>
          </a:solidFill>
          <a:ln w="285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10"/>
        <c:spPr>
          <a:solidFill>
            <a:schemeClr val="accent2"/>
          </a:solidFill>
          <a:ln w="285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11"/>
        <c:spPr>
          <a:solidFill>
            <a:schemeClr val="accent2"/>
          </a:solidFill>
          <a:ln w="285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12"/>
        <c:spPr>
          <a:solidFill>
            <a:schemeClr val="accent2"/>
          </a:solidFill>
          <a:ln w="285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13"/>
        <c:spPr>
          <a:solidFill>
            <a:schemeClr val="accent2"/>
          </a:solidFill>
          <a:ln w="285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14"/>
        <c:spPr>
          <a:solidFill>
            <a:schemeClr val="accent2"/>
          </a:solidFill>
          <a:ln w="285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15"/>
        <c:spPr>
          <a:solidFill>
            <a:schemeClr val="accent2"/>
          </a:solidFill>
          <a:ln w="285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16"/>
        <c:spPr>
          <a:solidFill>
            <a:schemeClr val="accent2"/>
          </a:solidFill>
          <a:ln w="285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17"/>
        <c:spPr>
          <a:solidFill>
            <a:schemeClr val="accent2"/>
          </a:solidFill>
          <a:ln w="285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18"/>
        <c:spPr>
          <a:solidFill>
            <a:schemeClr val="accent2"/>
          </a:solidFill>
          <a:ln w="285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19"/>
        <c:spPr>
          <a:solidFill>
            <a:schemeClr val="accent2"/>
          </a:solidFill>
          <a:ln w="285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20"/>
        <c:spPr>
          <a:solidFill>
            <a:schemeClr val="accent2"/>
          </a:solidFill>
          <a:ln w="285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21"/>
        <c:spPr>
          <a:solidFill>
            <a:schemeClr val="accent2"/>
          </a:solidFill>
          <a:ln w="285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22"/>
        <c:spPr>
          <a:solidFill>
            <a:schemeClr val="accent2"/>
          </a:solidFill>
          <a:ln w="285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23"/>
        <c:spPr>
          <a:solidFill>
            <a:schemeClr val="accent2"/>
          </a:solidFill>
          <a:ln w="285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24"/>
        <c:spPr>
          <a:solidFill>
            <a:schemeClr val="accent2"/>
          </a:solidFill>
          <a:ln w="285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25"/>
        <c:spPr>
          <a:solidFill>
            <a:schemeClr val="accent2"/>
          </a:solidFill>
          <a:ln w="285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26"/>
        <c:spPr>
          <a:solidFill>
            <a:schemeClr val="accent2"/>
          </a:solidFill>
          <a:ln w="285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27"/>
        <c:spPr>
          <a:solidFill>
            <a:schemeClr val="accent2"/>
          </a:solidFill>
          <a:ln w="285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28"/>
        <c:spPr>
          <a:solidFill>
            <a:schemeClr val="accent2"/>
          </a:solidFill>
          <a:ln w="285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29"/>
        <c:spPr>
          <a:solidFill>
            <a:schemeClr val="accent2"/>
          </a:solidFill>
          <a:ln w="285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spPr>
          <a:solidFill>
            <a:schemeClr val="accent2"/>
          </a:solidFill>
          <a:ln w="285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32"/>
        <c:spPr>
          <a:solidFill>
            <a:schemeClr val="accent2"/>
          </a:solidFill>
          <a:ln w="285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spPr>
          <a:ln w="31750"/>
        </c:spPr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spPr>
          <a:ln w="31750"/>
        </c:spPr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spPr>
          <a:ln w="31750"/>
        </c:spPr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  <c:pivotFmt>
        <c:idx val="58"/>
        <c:marker>
          <c:symbol val="none"/>
        </c:marker>
      </c:pivotFmt>
      <c:pivotFmt>
        <c:idx val="59"/>
        <c:marker>
          <c:symbol val="none"/>
        </c:marker>
      </c:pivotFmt>
      <c:pivotFmt>
        <c:idx val="60"/>
        <c:marker>
          <c:symbol val="none"/>
        </c:marker>
      </c:pivotFmt>
      <c:pivotFmt>
        <c:idx val="61"/>
        <c:marker>
          <c:symbol val="none"/>
        </c:marker>
      </c:pivotFmt>
      <c:pivotFmt>
        <c:idx val="62"/>
        <c:marker>
          <c:symbol val="none"/>
        </c:marker>
      </c:pivotFmt>
      <c:pivotFmt>
        <c:idx val="63"/>
        <c:marker>
          <c:symbol val="none"/>
        </c:marker>
      </c:pivotFmt>
      <c:pivotFmt>
        <c:idx val="64"/>
        <c:marker>
          <c:symbol val="none"/>
        </c:marker>
      </c:pivotFmt>
      <c:pivotFmt>
        <c:idx val="65"/>
        <c:marker>
          <c:symbol val="none"/>
        </c:marker>
      </c:pivotFmt>
      <c:pivotFmt>
        <c:idx val="66"/>
        <c:marker>
          <c:symbol val="none"/>
        </c:marker>
      </c:pivotFmt>
      <c:pivotFmt>
        <c:idx val="67"/>
        <c:marker>
          <c:symbol val="none"/>
        </c:marker>
      </c:pivotFmt>
      <c:pivotFmt>
        <c:idx val="68"/>
        <c:marker>
          <c:symbol val="none"/>
        </c:marker>
      </c:pivotFmt>
      <c:pivotFmt>
        <c:idx val="69"/>
        <c:marker>
          <c:symbol val="none"/>
        </c:marker>
      </c:pivotFmt>
      <c:pivotFmt>
        <c:idx val="70"/>
        <c:marker>
          <c:symbol val="none"/>
        </c:marker>
      </c:pivotFmt>
      <c:pivotFmt>
        <c:idx val="71"/>
        <c:marker>
          <c:symbol val="none"/>
        </c:marker>
      </c:pivotFmt>
      <c:pivotFmt>
        <c:idx val="72"/>
        <c:marker>
          <c:symbol val="none"/>
        </c:marker>
      </c:pivotFmt>
      <c:pivotFmt>
        <c:idx val="73"/>
        <c:marker>
          <c:symbol val="none"/>
        </c:marker>
      </c:pivotFmt>
      <c:pivotFmt>
        <c:idx val="74"/>
        <c:marker>
          <c:symbol val="none"/>
        </c:marker>
      </c:pivotFmt>
      <c:pivotFmt>
        <c:idx val="75"/>
        <c:marker>
          <c:symbol val="none"/>
        </c:marker>
      </c:pivotFmt>
      <c:pivotFmt>
        <c:idx val="76"/>
        <c:marker>
          <c:symbol val="none"/>
        </c:marker>
      </c:pivotFmt>
      <c:pivotFmt>
        <c:idx val="77"/>
        <c:marker>
          <c:symbol val="none"/>
        </c:marker>
      </c:pivotFmt>
      <c:pivotFmt>
        <c:idx val="78"/>
        <c:marker>
          <c:symbol val="none"/>
        </c:marker>
      </c:pivotFmt>
      <c:pivotFmt>
        <c:idx val="79"/>
        <c:marker>
          <c:symbol val="none"/>
        </c:marker>
      </c:pivotFmt>
      <c:pivotFmt>
        <c:idx val="80"/>
        <c:marker>
          <c:symbol val="none"/>
        </c:marker>
      </c:pivotFmt>
      <c:pivotFmt>
        <c:idx val="81"/>
        <c:marker>
          <c:symbol val="none"/>
        </c:marker>
      </c:pivotFmt>
      <c:pivotFmt>
        <c:idx val="82"/>
        <c:marker>
          <c:symbol val="none"/>
        </c:marker>
      </c:pivotFmt>
      <c:pivotFmt>
        <c:idx val="83"/>
        <c:marker>
          <c:symbol val="none"/>
        </c:marker>
      </c:pivotFmt>
      <c:pivotFmt>
        <c:idx val="84"/>
        <c:marker>
          <c:symbol val="none"/>
        </c:marker>
      </c:pivotFmt>
      <c:pivotFmt>
        <c:idx val="85"/>
        <c:marker>
          <c:symbol val="none"/>
        </c:marker>
      </c:pivotFmt>
      <c:pivotFmt>
        <c:idx val="86"/>
        <c:marker>
          <c:symbol val="none"/>
        </c:marker>
      </c:pivotFmt>
      <c:pivotFmt>
        <c:idx val="87"/>
        <c:marker>
          <c:symbol val="none"/>
        </c:marker>
      </c:pivotFmt>
      <c:pivotFmt>
        <c:idx val="88"/>
        <c:marker>
          <c:symbol val="none"/>
        </c:marker>
      </c:pivotFmt>
      <c:pivotFmt>
        <c:idx val="89"/>
        <c:marker>
          <c:symbol val="none"/>
        </c:marker>
      </c:pivotFmt>
      <c:pivotFmt>
        <c:idx val="90"/>
        <c:marker>
          <c:symbol val="none"/>
        </c:marker>
      </c:pivotFmt>
      <c:pivotFmt>
        <c:idx val="91"/>
        <c:marker>
          <c:symbol val="none"/>
        </c:marker>
      </c:pivotFmt>
      <c:pivotFmt>
        <c:idx val="92"/>
        <c:marker>
          <c:symbol val="none"/>
        </c:marker>
      </c:pivotFmt>
      <c:pivotFmt>
        <c:idx val="93"/>
        <c:marker>
          <c:symbol val="none"/>
        </c:marker>
      </c:pivotFmt>
      <c:pivotFmt>
        <c:idx val="94"/>
        <c:marker>
          <c:symbol val="none"/>
        </c:marker>
      </c:pivotFmt>
      <c:pivotFmt>
        <c:idx val="95"/>
        <c:marker>
          <c:symbol val="none"/>
        </c:marker>
      </c:pivotFmt>
      <c:pivotFmt>
        <c:idx val="96"/>
        <c:marker>
          <c:symbol val="none"/>
        </c:marker>
      </c:pivotFmt>
      <c:pivotFmt>
        <c:idx val="97"/>
        <c:marker>
          <c:symbol val="none"/>
        </c:marker>
      </c:pivotFmt>
      <c:pivotFmt>
        <c:idx val="98"/>
        <c:marker>
          <c:symbol val="none"/>
        </c:marker>
      </c:pivotFmt>
      <c:pivotFmt>
        <c:idx val="99"/>
        <c:marker>
          <c:symbol val="none"/>
        </c:marker>
      </c:pivotFmt>
      <c:pivotFmt>
        <c:idx val="100"/>
        <c:marker>
          <c:symbol val="none"/>
        </c:marker>
      </c:pivotFmt>
      <c:pivotFmt>
        <c:idx val="101"/>
        <c:marker>
          <c:symbol val="none"/>
        </c:marker>
      </c:pivotFmt>
      <c:pivotFmt>
        <c:idx val="102"/>
        <c:marker>
          <c:symbol val="none"/>
        </c:marker>
      </c:pivotFmt>
      <c:pivotFmt>
        <c:idx val="103"/>
        <c:marker>
          <c:symbol val="none"/>
        </c:marker>
      </c:pivotFmt>
      <c:pivotFmt>
        <c:idx val="104"/>
        <c:marker>
          <c:symbol val="none"/>
        </c:marker>
      </c:pivotFmt>
      <c:pivotFmt>
        <c:idx val="105"/>
        <c:marker>
          <c:symbol val="none"/>
        </c:marker>
      </c:pivotFmt>
      <c:pivotFmt>
        <c:idx val="106"/>
        <c:marker>
          <c:symbol val="none"/>
        </c:marker>
      </c:pivotFmt>
      <c:pivotFmt>
        <c:idx val="107"/>
        <c:marker>
          <c:symbol val="none"/>
        </c:marker>
      </c:pivotFmt>
      <c:pivotFmt>
        <c:idx val="108"/>
        <c:marker>
          <c:symbol val="none"/>
        </c:marker>
      </c:pivotFmt>
      <c:pivotFmt>
        <c:idx val="109"/>
        <c:marker>
          <c:symbol val="none"/>
        </c:marker>
      </c:pivotFmt>
      <c:pivotFmt>
        <c:idx val="110"/>
        <c:marker>
          <c:symbol val="none"/>
        </c:marker>
      </c:pivotFmt>
      <c:pivotFmt>
        <c:idx val="111"/>
        <c:marker>
          <c:symbol val="none"/>
        </c:marker>
      </c:pivotFmt>
      <c:pivotFmt>
        <c:idx val="112"/>
        <c:marker>
          <c:symbol val="none"/>
        </c:marker>
      </c:pivotFmt>
      <c:pivotFmt>
        <c:idx val="113"/>
        <c:spPr>
          <a:ln w="285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114"/>
        <c:spPr>
          <a:ln w="28575" cap="rnd">
            <a:solidFill>
              <a:schemeClr val="accent4"/>
            </a:solidFill>
            <a:round/>
          </a:ln>
          <a:effectLst/>
        </c:spPr>
        <c:marker>
          <c:symbol val="none"/>
        </c:marker>
      </c:pivotFmt>
      <c:pivotFmt>
        <c:idx val="115"/>
        <c:spPr>
          <a:ln w="28575" cap="rnd">
            <a:solidFill>
              <a:schemeClr val="accent6"/>
            </a:solidFill>
            <a:round/>
          </a:ln>
          <a:effectLst/>
        </c:spPr>
        <c:marker>
          <c:symbol val="none"/>
        </c:marker>
      </c:pivotFmt>
      <c:pivotFmt>
        <c:idx val="116"/>
        <c:marker>
          <c:symbol val="none"/>
        </c:marker>
      </c:pivotFmt>
      <c:pivotFmt>
        <c:idx val="117"/>
        <c:marker>
          <c:symbol val="none"/>
        </c:marker>
      </c:pivotFmt>
      <c:pivotFmt>
        <c:idx val="118"/>
        <c:marker>
          <c:symbol val="none"/>
        </c:marker>
      </c:pivotFmt>
      <c:pivotFmt>
        <c:idx val="119"/>
        <c:spPr>
          <a:ln w="31750"/>
        </c:spPr>
        <c:marker>
          <c:symbol val="none"/>
        </c:marker>
      </c:pivotFmt>
      <c:pivotFmt>
        <c:idx val="120"/>
        <c:spPr>
          <a:ln w="31750"/>
        </c:spPr>
        <c:marker>
          <c:symbol val="none"/>
        </c:marker>
      </c:pivotFmt>
      <c:pivotFmt>
        <c:idx val="121"/>
        <c:spPr>
          <a:ln w="31750"/>
        </c:spPr>
        <c:marker>
          <c:symbol val="none"/>
        </c:marker>
      </c:pivotFmt>
      <c:pivotFmt>
        <c:idx val="122"/>
        <c:spPr>
          <a:ln w="31750"/>
        </c:spPr>
        <c:marker>
          <c:symbol val="none"/>
        </c:marker>
      </c:pivotFmt>
      <c:pivotFmt>
        <c:idx val="123"/>
        <c:spPr>
          <a:ln w="31750"/>
        </c:spPr>
        <c:marker>
          <c:symbol val="none"/>
        </c:marker>
      </c:pivotFmt>
      <c:pivotFmt>
        <c:idx val="124"/>
        <c:spPr>
          <a:ln w="31750"/>
        </c:spPr>
        <c:marker>
          <c:symbol val="none"/>
        </c:marker>
      </c:pivotFmt>
    </c:pivotFmts>
    <c:plotArea>
      <c:layout>
        <c:manualLayout>
          <c:layoutTarget val="inner"/>
          <c:xMode val="edge"/>
          <c:yMode val="edge"/>
          <c:x val="8.1256630738962596E-2"/>
          <c:y val="6.965925860370735E-2"/>
          <c:w val="0.90689086665644236"/>
          <c:h val="0.7979551290870095"/>
        </c:manualLayout>
      </c:layout>
      <c:lineChart>
        <c:grouping val="standard"/>
        <c:varyColors val="0"/>
        <c:ser>
          <c:idx val="0"/>
          <c:order val="0"/>
          <c:tx>
            <c:strRef>
              <c:f>'Tabela por Rating'!$B$3:$B$5</c:f>
              <c:strCache>
                <c:ptCount val="1"/>
                <c:pt idx="0">
                  <c:v>5 anos - Rating AAA</c:v>
                </c:pt>
              </c:strCache>
            </c:strRef>
          </c:tx>
          <c:spPr>
            <a:ln w="31750">
              <a:solidFill>
                <a:srgbClr val="0070C0"/>
              </a:solidFill>
            </a:ln>
            <a:effectLst/>
          </c:spPr>
          <c:marker>
            <c:symbol val="none"/>
          </c:marker>
          <c:cat>
            <c:strRef>
              <c:f>'Tabela por Rating'!$A$6:$A$777</c:f>
              <c:strCache>
                <c:ptCount val="772"/>
                <c:pt idx="0">
                  <c:v>01/04/2016</c:v>
                </c:pt>
                <c:pt idx="1">
                  <c:v>04/04/2016</c:v>
                </c:pt>
                <c:pt idx="2">
                  <c:v>05/04/2016</c:v>
                </c:pt>
                <c:pt idx="3">
                  <c:v>06/04/2016</c:v>
                </c:pt>
                <c:pt idx="4">
                  <c:v>07/04/2016</c:v>
                </c:pt>
                <c:pt idx="5">
                  <c:v>08/04/2016</c:v>
                </c:pt>
                <c:pt idx="6">
                  <c:v>11/04/2016</c:v>
                </c:pt>
                <c:pt idx="7">
                  <c:v>12/04/2016</c:v>
                </c:pt>
                <c:pt idx="8">
                  <c:v>13/04/2016</c:v>
                </c:pt>
                <c:pt idx="9">
                  <c:v>14/04/2016</c:v>
                </c:pt>
                <c:pt idx="10">
                  <c:v>15/04/2016</c:v>
                </c:pt>
                <c:pt idx="11">
                  <c:v>18/04/2016</c:v>
                </c:pt>
                <c:pt idx="12">
                  <c:v>19/04/2016</c:v>
                </c:pt>
                <c:pt idx="13">
                  <c:v>20/04/2016</c:v>
                </c:pt>
                <c:pt idx="14">
                  <c:v>22/04/2016</c:v>
                </c:pt>
                <c:pt idx="15">
                  <c:v>25/04/2016</c:v>
                </c:pt>
                <c:pt idx="16">
                  <c:v>26/04/2016</c:v>
                </c:pt>
                <c:pt idx="17">
                  <c:v>27/04/2016</c:v>
                </c:pt>
                <c:pt idx="18">
                  <c:v>28/04/2016</c:v>
                </c:pt>
                <c:pt idx="19">
                  <c:v>29/04/2016</c:v>
                </c:pt>
                <c:pt idx="20">
                  <c:v>02/05/2016</c:v>
                </c:pt>
                <c:pt idx="21">
                  <c:v>03/05/2016</c:v>
                </c:pt>
                <c:pt idx="22">
                  <c:v>04/05/2016</c:v>
                </c:pt>
                <c:pt idx="23">
                  <c:v>05/05/2016</c:v>
                </c:pt>
                <c:pt idx="24">
                  <c:v>06/05/2016</c:v>
                </c:pt>
                <c:pt idx="25">
                  <c:v>09/05/2016</c:v>
                </c:pt>
                <c:pt idx="26">
                  <c:v>10/05/2016</c:v>
                </c:pt>
                <c:pt idx="27">
                  <c:v>11/05/2016</c:v>
                </c:pt>
                <c:pt idx="28">
                  <c:v>12/05/2016</c:v>
                </c:pt>
                <c:pt idx="29">
                  <c:v>13/05/2016</c:v>
                </c:pt>
                <c:pt idx="30">
                  <c:v>16/05/2016</c:v>
                </c:pt>
                <c:pt idx="31">
                  <c:v>17/05/2016</c:v>
                </c:pt>
                <c:pt idx="32">
                  <c:v>18/05/2016</c:v>
                </c:pt>
                <c:pt idx="33">
                  <c:v>19/05/2016</c:v>
                </c:pt>
                <c:pt idx="34">
                  <c:v>20/05/2016</c:v>
                </c:pt>
                <c:pt idx="35">
                  <c:v>23/05/2016</c:v>
                </c:pt>
                <c:pt idx="36">
                  <c:v>24/05/2016</c:v>
                </c:pt>
                <c:pt idx="37">
                  <c:v>25/05/2016</c:v>
                </c:pt>
                <c:pt idx="38">
                  <c:v>27/05/2016</c:v>
                </c:pt>
                <c:pt idx="39">
                  <c:v>30/05/2016</c:v>
                </c:pt>
                <c:pt idx="40">
                  <c:v>31/05/2016</c:v>
                </c:pt>
                <c:pt idx="41">
                  <c:v>01/06/2016</c:v>
                </c:pt>
                <c:pt idx="42">
                  <c:v>02/06/2016</c:v>
                </c:pt>
                <c:pt idx="43">
                  <c:v>03/06/2016</c:v>
                </c:pt>
                <c:pt idx="44">
                  <c:v>06/06/2016</c:v>
                </c:pt>
                <c:pt idx="45">
                  <c:v>07/06/2016</c:v>
                </c:pt>
                <c:pt idx="46">
                  <c:v>08/06/2016</c:v>
                </c:pt>
                <c:pt idx="47">
                  <c:v>09/06/2016</c:v>
                </c:pt>
                <c:pt idx="48">
                  <c:v>10/06/2016</c:v>
                </c:pt>
                <c:pt idx="49">
                  <c:v>13/06/2016</c:v>
                </c:pt>
                <c:pt idx="50">
                  <c:v>14/06/2016</c:v>
                </c:pt>
                <c:pt idx="51">
                  <c:v>15/06/2016</c:v>
                </c:pt>
                <c:pt idx="52">
                  <c:v>16/06/2016</c:v>
                </c:pt>
                <c:pt idx="53">
                  <c:v>17/06/2016</c:v>
                </c:pt>
                <c:pt idx="54">
                  <c:v>20/06/2016</c:v>
                </c:pt>
                <c:pt idx="55">
                  <c:v>21/06/2016</c:v>
                </c:pt>
                <c:pt idx="56">
                  <c:v>22/06/2016</c:v>
                </c:pt>
                <c:pt idx="57">
                  <c:v>23/06/2016</c:v>
                </c:pt>
                <c:pt idx="58">
                  <c:v>24/06/2016</c:v>
                </c:pt>
                <c:pt idx="59">
                  <c:v>27/06/2016</c:v>
                </c:pt>
                <c:pt idx="60">
                  <c:v>28/06/2016</c:v>
                </c:pt>
                <c:pt idx="61">
                  <c:v>29/06/2016</c:v>
                </c:pt>
                <c:pt idx="62">
                  <c:v>30/06/2016</c:v>
                </c:pt>
                <c:pt idx="63">
                  <c:v>01/07/2016</c:v>
                </c:pt>
                <c:pt idx="64">
                  <c:v>04/07/2016</c:v>
                </c:pt>
                <c:pt idx="65">
                  <c:v>05/07/2016</c:v>
                </c:pt>
                <c:pt idx="66">
                  <c:v>06/07/2016</c:v>
                </c:pt>
                <c:pt idx="67">
                  <c:v>07/07/2016</c:v>
                </c:pt>
                <c:pt idx="68">
                  <c:v>08/07/2016</c:v>
                </c:pt>
                <c:pt idx="69">
                  <c:v>11/07/2016</c:v>
                </c:pt>
                <c:pt idx="70">
                  <c:v>12/07/2016</c:v>
                </c:pt>
                <c:pt idx="71">
                  <c:v>13/07/2016</c:v>
                </c:pt>
                <c:pt idx="72">
                  <c:v>14/07/2016</c:v>
                </c:pt>
                <c:pt idx="73">
                  <c:v>15/07/2016</c:v>
                </c:pt>
                <c:pt idx="74">
                  <c:v>18/07/2016</c:v>
                </c:pt>
                <c:pt idx="75">
                  <c:v>19/07/2016</c:v>
                </c:pt>
                <c:pt idx="76">
                  <c:v>20/07/2016</c:v>
                </c:pt>
                <c:pt idx="77">
                  <c:v>21/07/2016</c:v>
                </c:pt>
                <c:pt idx="78">
                  <c:v>22/07/2016</c:v>
                </c:pt>
                <c:pt idx="79">
                  <c:v>25/07/2016</c:v>
                </c:pt>
                <c:pt idx="80">
                  <c:v>26/07/2016</c:v>
                </c:pt>
                <c:pt idx="81">
                  <c:v>27/07/2016</c:v>
                </c:pt>
                <c:pt idx="82">
                  <c:v>28/07/2016</c:v>
                </c:pt>
                <c:pt idx="83">
                  <c:v>29/07/2016</c:v>
                </c:pt>
                <c:pt idx="84">
                  <c:v>01/08/2016</c:v>
                </c:pt>
                <c:pt idx="85">
                  <c:v>02/08/2016</c:v>
                </c:pt>
                <c:pt idx="86">
                  <c:v>03/08/2016</c:v>
                </c:pt>
                <c:pt idx="87">
                  <c:v>04/08/2016</c:v>
                </c:pt>
                <c:pt idx="88">
                  <c:v>05/08/2016</c:v>
                </c:pt>
                <c:pt idx="89">
                  <c:v>08/08/2016</c:v>
                </c:pt>
                <c:pt idx="90">
                  <c:v>09/08/2016</c:v>
                </c:pt>
                <c:pt idx="91">
                  <c:v>10/08/2016</c:v>
                </c:pt>
                <c:pt idx="92">
                  <c:v>11/08/2016</c:v>
                </c:pt>
                <c:pt idx="93">
                  <c:v>12/08/2016</c:v>
                </c:pt>
                <c:pt idx="94">
                  <c:v>15/08/2016</c:v>
                </c:pt>
                <c:pt idx="95">
                  <c:v>16/08/2016</c:v>
                </c:pt>
                <c:pt idx="96">
                  <c:v>17/08/2016</c:v>
                </c:pt>
                <c:pt idx="97">
                  <c:v>18/08/2016</c:v>
                </c:pt>
                <c:pt idx="98">
                  <c:v>19/08/2016</c:v>
                </c:pt>
                <c:pt idx="99">
                  <c:v>22/08/2016</c:v>
                </c:pt>
                <c:pt idx="100">
                  <c:v>23/08/2016</c:v>
                </c:pt>
                <c:pt idx="101">
                  <c:v>24/08/2016</c:v>
                </c:pt>
                <c:pt idx="102">
                  <c:v>25/08/2016</c:v>
                </c:pt>
                <c:pt idx="103">
                  <c:v>26/08/2016</c:v>
                </c:pt>
                <c:pt idx="104">
                  <c:v>29/08/2016</c:v>
                </c:pt>
                <c:pt idx="105">
                  <c:v>30/08/2016</c:v>
                </c:pt>
                <c:pt idx="106">
                  <c:v>31/08/2016</c:v>
                </c:pt>
                <c:pt idx="107">
                  <c:v>01/09/2016</c:v>
                </c:pt>
                <c:pt idx="108">
                  <c:v>02/09/2016</c:v>
                </c:pt>
                <c:pt idx="109">
                  <c:v>05/09/2016</c:v>
                </c:pt>
                <c:pt idx="110">
                  <c:v>06/09/2016</c:v>
                </c:pt>
                <c:pt idx="111">
                  <c:v>08/09/2016</c:v>
                </c:pt>
                <c:pt idx="112">
                  <c:v>09/09/2016</c:v>
                </c:pt>
                <c:pt idx="113">
                  <c:v>12/09/2016</c:v>
                </c:pt>
                <c:pt idx="114">
                  <c:v>13/09/2016</c:v>
                </c:pt>
                <c:pt idx="115">
                  <c:v>14/09/2016</c:v>
                </c:pt>
                <c:pt idx="116">
                  <c:v>15/09/2016</c:v>
                </c:pt>
                <c:pt idx="117">
                  <c:v>16/09/2016</c:v>
                </c:pt>
                <c:pt idx="118">
                  <c:v>19/09/2016</c:v>
                </c:pt>
                <c:pt idx="119">
                  <c:v>20/09/2016</c:v>
                </c:pt>
                <c:pt idx="120">
                  <c:v>21/09/2016</c:v>
                </c:pt>
                <c:pt idx="121">
                  <c:v>22/09/2016</c:v>
                </c:pt>
                <c:pt idx="122">
                  <c:v>23/09/2016</c:v>
                </c:pt>
                <c:pt idx="123">
                  <c:v>26/09/2016</c:v>
                </c:pt>
                <c:pt idx="124">
                  <c:v>27/09/2016</c:v>
                </c:pt>
                <c:pt idx="125">
                  <c:v>28/09/2016</c:v>
                </c:pt>
                <c:pt idx="126">
                  <c:v>29/09/2016</c:v>
                </c:pt>
                <c:pt idx="127">
                  <c:v>30/09/2016</c:v>
                </c:pt>
                <c:pt idx="128">
                  <c:v>03/10/2016</c:v>
                </c:pt>
                <c:pt idx="129">
                  <c:v>04/10/2016</c:v>
                </c:pt>
                <c:pt idx="130">
                  <c:v>05/10/2016</c:v>
                </c:pt>
                <c:pt idx="131">
                  <c:v>06/10/2016</c:v>
                </c:pt>
                <c:pt idx="132">
                  <c:v>07/10/2016</c:v>
                </c:pt>
                <c:pt idx="133">
                  <c:v>10/10/2016</c:v>
                </c:pt>
                <c:pt idx="134">
                  <c:v>11/10/2016</c:v>
                </c:pt>
                <c:pt idx="135">
                  <c:v>13/10/2016</c:v>
                </c:pt>
                <c:pt idx="136">
                  <c:v>14/10/2016</c:v>
                </c:pt>
                <c:pt idx="137">
                  <c:v>17/10/2016</c:v>
                </c:pt>
                <c:pt idx="138">
                  <c:v>18/10/2016</c:v>
                </c:pt>
                <c:pt idx="139">
                  <c:v>19/10/2016</c:v>
                </c:pt>
                <c:pt idx="140">
                  <c:v>20/10/2016</c:v>
                </c:pt>
                <c:pt idx="141">
                  <c:v>21/10/2016</c:v>
                </c:pt>
                <c:pt idx="142">
                  <c:v>24/10/2016</c:v>
                </c:pt>
                <c:pt idx="143">
                  <c:v>25/10/2016</c:v>
                </c:pt>
                <c:pt idx="144">
                  <c:v>26/10/2016</c:v>
                </c:pt>
                <c:pt idx="145">
                  <c:v>27/10/2016</c:v>
                </c:pt>
                <c:pt idx="146">
                  <c:v>28/10/2016</c:v>
                </c:pt>
                <c:pt idx="147">
                  <c:v>31/10/2016</c:v>
                </c:pt>
                <c:pt idx="148">
                  <c:v>01/11/2016</c:v>
                </c:pt>
                <c:pt idx="149">
                  <c:v>03/11/2016</c:v>
                </c:pt>
                <c:pt idx="150">
                  <c:v>04/11/2016</c:v>
                </c:pt>
                <c:pt idx="151">
                  <c:v>07/11/2016</c:v>
                </c:pt>
                <c:pt idx="152">
                  <c:v>08/11/2016</c:v>
                </c:pt>
                <c:pt idx="153">
                  <c:v>09/11/2016</c:v>
                </c:pt>
                <c:pt idx="154">
                  <c:v>10/11/2016</c:v>
                </c:pt>
                <c:pt idx="155">
                  <c:v>14/11/2016</c:v>
                </c:pt>
                <c:pt idx="156">
                  <c:v>16/11/2016</c:v>
                </c:pt>
                <c:pt idx="157">
                  <c:v>17/11/2016</c:v>
                </c:pt>
                <c:pt idx="158">
                  <c:v>18/11/2016</c:v>
                </c:pt>
                <c:pt idx="159">
                  <c:v>21/11/2016</c:v>
                </c:pt>
                <c:pt idx="160">
                  <c:v>22/11/2016</c:v>
                </c:pt>
                <c:pt idx="161">
                  <c:v>23/11/2016</c:v>
                </c:pt>
                <c:pt idx="162">
                  <c:v>24/11/2016</c:v>
                </c:pt>
                <c:pt idx="163">
                  <c:v>28/11/2016</c:v>
                </c:pt>
                <c:pt idx="164">
                  <c:v>29/11/2016</c:v>
                </c:pt>
                <c:pt idx="165">
                  <c:v>30/11/2016</c:v>
                </c:pt>
                <c:pt idx="166">
                  <c:v>01/12/2016</c:v>
                </c:pt>
                <c:pt idx="167">
                  <c:v>02/12/2016</c:v>
                </c:pt>
                <c:pt idx="168">
                  <c:v>05/12/2016</c:v>
                </c:pt>
                <c:pt idx="169">
                  <c:v>06/12/2016</c:v>
                </c:pt>
                <c:pt idx="170">
                  <c:v>07/12/2016</c:v>
                </c:pt>
                <c:pt idx="171">
                  <c:v>08/12/2016</c:v>
                </c:pt>
                <c:pt idx="172">
                  <c:v>09/12/2016</c:v>
                </c:pt>
                <c:pt idx="173">
                  <c:v>12/12/2016</c:v>
                </c:pt>
                <c:pt idx="174">
                  <c:v>13/12/2016</c:v>
                </c:pt>
                <c:pt idx="175">
                  <c:v>14/12/2016</c:v>
                </c:pt>
                <c:pt idx="176">
                  <c:v>15/12/2016</c:v>
                </c:pt>
                <c:pt idx="177">
                  <c:v>16/12/2016</c:v>
                </c:pt>
                <c:pt idx="178">
                  <c:v>19/12/2016</c:v>
                </c:pt>
                <c:pt idx="179">
                  <c:v>20/12/2016</c:v>
                </c:pt>
                <c:pt idx="180">
                  <c:v>21/12/2016</c:v>
                </c:pt>
                <c:pt idx="181">
                  <c:v>22/12/2016</c:v>
                </c:pt>
                <c:pt idx="182">
                  <c:v>23/12/2016</c:v>
                </c:pt>
                <c:pt idx="183">
                  <c:v>26/12/2016</c:v>
                </c:pt>
                <c:pt idx="184">
                  <c:v>27/12/2016</c:v>
                </c:pt>
                <c:pt idx="185">
                  <c:v>28/12/2016</c:v>
                </c:pt>
                <c:pt idx="186">
                  <c:v>29/12/2016</c:v>
                </c:pt>
                <c:pt idx="187">
                  <c:v>30/12/2016</c:v>
                </c:pt>
                <c:pt idx="188">
                  <c:v>02/01/2017</c:v>
                </c:pt>
                <c:pt idx="189">
                  <c:v>03/01/2017</c:v>
                </c:pt>
                <c:pt idx="190">
                  <c:v>04/01/2017</c:v>
                </c:pt>
                <c:pt idx="191">
                  <c:v>05/01/2017</c:v>
                </c:pt>
                <c:pt idx="192">
                  <c:v>06/01/2017</c:v>
                </c:pt>
                <c:pt idx="193">
                  <c:v>09/01/2017</c:v>
                </c:pt>
                <c:pt idx="194">
                  <c:v>10/01/2017</c:v>
                </c:pt>
                <c:pt idx="195">
                  <c:v>11/01/2017</c:v>
                </c:pt>
                <c:pt idx="196">
                  <c:v>12/01/2017</c:v>
                </c:pt>
                <c:pt idx="197">
                  <c:v>13/01/2017</c:v>
                </c:pt>
                <c:pt idx="198">
                  <c:v>16/01/2017</c:v>
                </c:pt>
                <c:pt idx="199">
                  <c:v>17/01/2017</c:v>
                </c:pt>
                <c:pt idx="200">
                  <c:v>18/01/2017</c:v>
                </c:pt>
                <c:pt idx="201">
                  <c:v>19/01/2017</c:v>
                </c:pt>
                <c:pt idx="202">
                  <c:v>20/01/2017</c:v>
                </c:pt>
                <c:pt idx="203">
                  <c:v>23/01/2017</c:v>
                </c:pt>
                <c:pt idx="204">
                  <c:v>24/01/2017</c:v>
                </c:pt>
                <c:pt idx="205">
                  <c:v>25/01/2017</c:v>
                </c:pt>
                <c:pt idx="206">
                  <c:v>26/01/2017</c:v>
                </c:pt>
                <c:pt idx="207">
                  <c:v>27/01/2017</c:v>
                </c:pt>
                <c:pt idx="208">
                  <c:v>30/01/2017</c:v>
                </c:pt>
                <c:pt idx="209">
                  <c:v>31/01/2017</c:v>
                </c:pt>
                <c:pt idx="210">
                  <c:v>01/02/2017</c:v>
                </c:pt>
                <c:pt idx="211">
                  <c:v>02/02/2017</c:v>
                </c:pt>
                <c:pt idx="212">
                  <c:v>03/02/2017</c:v>
                </c:pt>
                <c:pt idx="213">
                  <c:v>06/02/2017</c:v>
                </c:pt>
                <c:pt idx="214">
                  <c:v>07/02/2017</c:v>
                </c:pt>
                <c:pt idx="215">
                  <c:v>08/02/2017</c:v>
                </c:pt>
                <c:pt idx="216">
                  <c:v>09/02/2017</c:v>
                </c:pt>
                <c:pt idx="217">
                  <c:v>10/02/2017</c:v>
                </c:pt>
                <c:pt idx="218">
                  <c:v>13/02/2017</c:v>
                </c:pt>
                <c:pt idx="219">
                  <c:v>14/02/2017</c:v>
                </c:pt>
                <c:pt idx="220">
                  <c:v>15/02/2017</c:v>
                </c:pt>
                <c:pt idx="221">
                  <c:v>16/02/2017</c:v>
                </c:pt>
                <c:pt idx="222">
                  <c:v>17/02/2017</c:v>
                </c:pt>
                <c:pt idx="223">
                  <c:v>20/02/2017</c:v>
                </c:pt>
                <c:pt idx="224">
                  <c:v>21/02/2017</c:v>
                </c:pt>
                <c:pt idx="225">
                  <c:v>22/02/2017</c:v>
                </c:pt>
                <c:pt idx="226">
                  <c:v>23/02/2017</c:v>
                </c:pt>
                <c:pt idx="227">
                  <c:v>24/02/2017</c:v>
                </c:pt>
                <c:pt idx="228">
                  <c:v>01/03/2017</c:v>
                </c:pt>
                <c:pt idx="229">
                  <c:v>02/03/2017</c:v>
                </c:pt>
                <c:pt idx="230">
                  <c:v>03/03/2017</c:v>
                </c:pt>
                <c:pt idx="231">
                  <c:v>06/03/2017</c:v>
                </c:pt>
                <c:pt idx="232">
                  <c:v>07/03/2017</c:v>
                </c:pt>
                <c:pt idx="233">
                  <c:v>08/03/2017</c:v>
                </c:pt>
                <c:pt idx="234">
                  <c:v>09/03/2017</c:v>
                </c:pt>
                <c:pt idx="235">
                  <c:v>10/03/2017</c:v>
                </c:pt>
                <c:pt idx="236">
                  <c:v>13/03/2017</c:v>
                </c:pt>
                <c:pt idx="237">
                  <c:v>14/03/2017</c:v>
                </c:pt>
                <c:pt idx="238">
                  <c:v>15/03/2017</c:v>
                </c:pt>
                <c:pt idx="239">
                  <c:v>16/03/2017</c:v>
                </c:pt>
                <c:pt idx="240">
                  <c:v>17/03/2017</c:v>
                </c:pt>
                <c:pt idx="241">
                  <c:v>20/03/2017</c:v>
                </c:pt>
                <c:pt idx="242">
                  <c:v>21/03/2017</c:v>
                </c:pt>
                <c:pt idx="243">
                  <c:v>22/03/2017</c:v>
                </c:pt>
                <c:pt idx="244">
                  <c:v>23/03/2017</c:v>
                </c:pt>
                <c:pt idx="245">
                  <c:v>24/03/2017</c:v>
                </c:pt>
                <c:pt idx="246">
                  <c:v>27/03/2017</c:v>
                </c:pt>
                <c:pt idx="247">
                  <c:v>28/03/2017</c:v>
                </c:pt>
                <c:pt idx="248">
                  <c:v>29/03/2017</c:v>
                </c:pt>
                <c:pt idx="249">
                  <c:v>30/03/2017</c:v>
                </c:pt>
                <c:pt idx="250">
                  <c:v>31/03/2017</c:v>
                </c:pt>
                <c:pt idx="251">
                  <c:v>03/04/2017</c:v>
                </c:pt>
                <c:pt idx="252">
                  <c:v>04/04/2017</c:v>
                </c:pt>
                <c:pt idx="253">
                  <c:v>05/04/2017</c:v>
                </c:pt>
                <c:pt idx="254">
                  <c:v>06/04/2017</c:v>
                </c:pt>
                <c:pt idx="255">
                  <c:v>07/04/2017</c:v>
                </c:pt>
                <c:pt idx="256">
                  <c:v>10/04/2017</c:v>
                </c:pt>
                <c:pt idx="257">
                  <c:v>11/04/2017</c:v>
                </c:pt>
                <c:pt idx="258">
                  <c:v>13/04/2017</c:v>
                </c:pt>
                <c:pt idx="259">
                  <c:v>17/04/2017</c:v>
                </c:pt>
                <c:pt idx="260">
                  <c:v>18/04/2017</c:v>
                </c:pt>
                <c:pt idx="261">
                  <c:v>25/04/2017</c:v>
                </c:pt>
                <c:pt idx="262">
                  <c:v>26/04/2017</c:v>
                </c:pt>
                <c:pt idx="263">
                  <c:v>27/04/2017</c:v>
                </c:pt>
                <c:pt idx="264">
                  <c:v>02/05/2017</c:v>
                </c:pt>
                <c:pt idx="265">
                  <c:v>03/05/2017</c:v>
                </c:pt>
                <c:pt idx="266">
                  <c:v>04/05/2017</c:v>
                </c:pt>
                <c:pt idx="267">
                  <c:v>08/05/2017</c:v>
                </c:pt>
                <c:pt idx="268">
                  <c:v>09/05/2017</c:v>
                </c:pt>
                <c:pt idx="269">
                  <c:v>10/05/2017</c:v>
                </c:pt>
                <c:pt idx="270">
                  <c:v>12/05/2017</c:v>
                </c:pt>
                <c:pt idx="271">
                  <c:v>15/05/2017</c:v>
                </c:pt>
                <c:pt idx="272">
                  <c:v>16/05/2017</c:v>
                </c:pt>
                <c:pt idx="273">
                  <c:v>17/05/2017</c:v>
                </c:pt>
                <c:pt idx="274">
                  <c:v>19/05/2017</c:v>
                </c:pt>
                <c:pt idx="275">
                  <c:v>22/05/2017</c:v>
                </c:pt>
                <c:pt idx="276">
                  <c:v>23/05/2017</c:v>
                </c:pt>
                <c:pt idx="277">
                  <c:v>25/05/2017</c:v>
                </c:pt>
                <c:pt idx="278">
                  <c:v>26/05/2017</c:v>
                </c:pt>
                <c:pt idx="279">
                  <c:v>29/05/2017</c:v>
                </c:pt>
                <c:pt idx="280">
                  <c:v>30/05/2017</c:v>
                </c:pt>
                <c:pt idx="281">
                  <c:v>01/06/2017</c:v>
                </c:pt>
                <c:pt idx="282">
                  <c:v>02/06/2017</c:v>
                </c:pt>
                <c:pt idx="283">
                  <c:v>05/06/2017</c:v>
                </c:pt>
                <c:pt idx="284">
                  <c:v>07/06/2017</c:v>
                </c:pt>
                <c:pt idx="285">
                  <c:v>08/06/2017</c:v>
                </c:pt>
                <c:pt idx="286">
                  <c:v>09/06/2017</c:v>
                </c:pt>
                <c:pt idx="287">
                  <c:v>12/06/2017</c:v>
                </c:pt>
                <c:pt idx="288">
                  <c:v>13/06/2017</c:v>
                </c:pt>
                <c:pt idx="289">
                  <c:v>14/06/2017</c:v>
                </c:pt>
                <c:pt idx="290">
                  <c:v>16/06/2017</c:v>
                </c:pt>
                <c:pt idx="291">
                  <c:v>19/06/2017</c:v>
                </c:pt>
                <c:pt idx="292">
                  <c:v>20/06/2017</c:v>
                </c:pt>
                <c:pt idx="293">
                  <c:v>21/06/2017</c:v>
                </c:pt>
                <c:pt idx="294">
                  <c:v>22/06/2017</c:v>
                </c:pt>
                <c:pt idx="295">
                  <c:v>23/06/2017</c:v>
                </c:pt>
                <c:pt idx="296">
                  <c:v>26/06/2017</c:v>
                </c:pt>
                <c:pt idx="297">
                  <c:v>27/06/2017</c:v>
                </c:pt>
                <c:pt idx="298">
                  <c:v>28/06/2017</c:v>
                </c:pt>
                <c:pt idx="299">
                  <c:v>29/06/2017</c:v>
                </c:pt>
                <c:pt idx="300">
                  <c:v>30/06/2017</c:v>
                </c:pt>
                <c:pt idx="301">
                  <c:v>03/07/2017</c:v>
                </c:pt>
                <c:pt idx="302">
                  <c:v>04/07/2017</c:v>
                </c:pt>
                <c:pt idx="303">
                  <c:v>05/07/2017</c:v>
                </c:pt>
                <c:pt idx="304">
                  <c:v>06/07/2017</c:v>
                </c:pt>
                <c:pt idx="305">
                  <c:v>07/07/2017</c:v>
                </c:pt>
                <c:pt idx="306">
                  <c:v>10/07/2017</c:v>
                </c:pt>
                <c:pt idx="307">
                  <c:v>11/07/2017</c:v>
                </c:pt>
                <c:pt idx="308">
                  <c:v>12/07/2017</c:v>
                </c:pt>
                <c:pt idx="309">
                  <c:v>13/07/2017</c:v>
                </c:pt>
                <c:pt idx="310">
                  <c:v>14/07/2017</c:v>
                </c:pt>
                <c:pt idx="311">
                  <c:v>17/07/2017</c:v>
                </c:pt>
                <c:pt idx="312">
                  <c:v>18/07/2017</c:v>
                </c:pt>
                <c:pt idx="313">
                  <c:v>19/07/2017</c:v>
                </c:pt>
                <c:pt idx="314">
                  <c:v>20/07/2017</c:v>
                </c:pt>
                <c:pt idx="315">
                  <c:v>21/07/2017</c:v>
                </c:pt>
                <c:pt idx="316">
                  <c:v>24/07/2017</c:v>
                </c:pt>
                <c:pt idx="317">
                  <c:v>25/07/2017</c:v>
                </c:pt>
                <c:pt idx="318">
                  <c:v>26/07/2017</c:v>
                </c:pt>
                <c:pt idx="319">
                  <c:v>27/07/2017</c:v>
                </c:pt>
                <c:pt idx="320">
                  <c:v>28/07/2017</c:v>
                </c:pt>
                <c:pt idx="321">
                  <c:v>31/07/2017</c:v>
                </c:pt>
                <c:pt idx="322">
                  <c:v>01/08/2017</c:v>
                </c:pt>
                <c:pt idx="323">
                  <c:v>02/08/2017</c:v>
                </c:pt>
                <c:pt idx="324">
                  <c:v>03/08/2017</c:v>
                </c:pt>
                <c:pt idx="325">
                  <c:v>04/08/2017</c:v>
                </c:pt>
                <c:pt idx="326">
                  <c:v>07/08/2017</c:v>
                </c:pt>
                <c:pt idx="327">
                  <c:v>08/08/2017</c:v>
                </c:pt>
                <c:pt idx="328">
                  <c:v>09/08/2017</c:v>
                </c:pt>
                <c:pt idx="329">
                  <c:v>10/08/2017</c:v>
                </c:pt>
                <c:pt idx="330">
                  <c:v>11/08/2017</c:v>
                </c:pt>
                <c:pt idx="331">
                  <c:v>14/08/2017</c:v>
                </c:pt>
                <c:pt idx="332">
                  <c:v>15/08/2017</c:v>
                </c:pt>
                <c:pt idx="333">
                  <c:v>16/08/2017</c:v>
                </c:pt>
                <c:pt idx="334">
                  <c:v>17/08/2017</c:v>
                </c:pt>
                <c:pt idx="335">
                  <c:v>18/08/2017</c:v>
                </c:pt>
                <c:pt idx="336">
                  <c:v>21/08/2017</c:v>
                </c:pt>
                <c:pt idx="337">
                  <c:v>22/08/2017</c:v>
                </c:pt>
                <c:pt idx="338">
                  <c:v>23/08/2017</c:v>
                </c:pt>
                <c:pt idx="339">
                  <c:v>24/08/2017</c:v>
                </c:pt>
                <c:pt idx="340">
                  <c:v>25/08/2017</c:v>
                </c:pt>
                <c:pt idx="341">
                  <c:v>28/08/2017</c:v>
                </c:pt>
                <c:pt idx="342">
                  <c:v>29/08/2017</c:v>
                </c:pt>
                <c:pt idx="343">
                  <c:v>30/08/2017</c:v>
                </c:pt>
                <c:pt idx="344">
                  <c:v>31/08/2017</c:v>
                </c:pt>
                <c:pt idx="345">
                  <c:v>01/09/2017</c:v>
                </c:pt>
                <c:pt idx="346">
                  <c:v>04/09/2017</c:v>
                </c:pt>
                <c:pt idx="347">
                  <c:v>05/09/2017</c:v>
                </c:pt>
                <c:pt idx="348">
                  <c:v>06/09/2017</c:v>
                </c:pt>
                <c:pt idx="349">
                  <c:v>08/09/2017</c:v>
                </c:pt>
                <c:pt idx="350">
                  <c:v>11/09/2017</c:v>
                </c:pt>
                <c:pt idx="351">
                  <c:v>12/09/2017</c:v>
                </c:pt>
                <c:pt idx="352">
                  <c:v>13/09/2017</c:v>
                </c:pt>
                <c:pt idx="353">
                  <c:v>14/09/2017</c:v>
                </c:pt>
                <c:pt idx="354">
                  <c:v>15/09/2017</c:v>
                </c:pt>
                <c:pt idx="355">
                  <c:v>18/09/2017</c:v>
                </c:pt>
                <c:pt idx="356">
                  <c:v>19/09/2017</c:v>
                </c:pt>
                <c:pt idx="357">
                  <c:v>20/09/2017</c:v>
                </c:pt>
                <c:pt idx="358">
                  <c:v>21/09/2017</c:v>
                </c:pt>
                <c:pt idx="359">
                  <c:v>22/09/2017</c:v>
                </c:pt>
                <c:pt idx="360">
                  <c:v>25/09/2017</c:v>
                </c:pt>
                <c:pt idx="361">
                  <c:v>26/09/2017</c:v>
                </c:pt>
                <c:pt idx="362">
                  <c:v>27/09/2017</c:v>
                </c:pt>
                <c:pt idx="363">
                  <c:v>28/09/2017</c:v>
                </c:pt>
                <c:pt idx="364">
                  <c:v>29/09/2017</c:v>
                </c:pt>
                <c:pt idx="365">
                  <c:v>02/10/2017</c:v>
                </c:pt>
                <c:pt idx="366">
                  <c:v>03/10/2017</c:v>
                </c:pt>
                <c:pt idx="367">
                  <c:v>04/10/2017</c:v>
                </c:pt>
                <c:pt idx="368">
                  <c:v>05/10/2017</c:v>
                </c:pt>
                <c:pt idx="369">
                  <c:v>06/10/2017</c:v>
                </c:pt>
                <c:pt idx="370">
                  <c:v>09/10/2017</c:v>
                </c:pt>
                <c:pt idx="371">
                  <c:v>10/10/2017</c:v>
                </c:pt>
                <c:pt idx="372">
                  <c:v>11/10/2017</c:v>
                </c:pt>
                <c:pt idx="373">
                  <c:v>13/10/2017</c:v>
                </c:pt>
                <c:pt idx="374">
                  <c:v>16/10/2017</c:v>
                </c:pt>
                <c:pt idx="375">
                  <c:v>17/10/2017</c:v>
                </c:pt>
                <c:pt idx="376">
                  <c:v>18/10/2017</c:v>
                </c:pt>
                <c:pt idx="377">
                  <c:v>19/10/2017</c:v>
                </c:pt>
                <c:pt idx="378">
                  <c:v>20/10/2017</c:v>
                </c:pt>
                <c:pt idx="379">
                  <c:v>23/10/2017</c:v>
                </c:pt>
                <c:pt idx="380">
                  <c:v>24/10/2017</c:v>
                </c:pt>
                <c:pt idx="381">
                  <c:v>25/10/2017</c:v>
                </c:pt>
                <c:pt idx="382">
                  <c:v>26/10/2017</c:v>
                </c:pt>
                <c:pt idx="383">
                  <c:v>27/10/2017</c:v>
                </c:pt>
                <c:pt idx="384">
                  <c:v>30/10/2017</c:v>
                </c:pt>
                <c:pt idx="385">
                  <c:v>31/10/2017</c:v>
                </c:pt>
                <c:pt idx="386">
                  <c:v>01/11/2017</c:v>
                </c:pt>
                <c:pt idx="387">
                  <c:v>03/11/2017</c:v>
                </c:pt>
                <c:pt idx="388">
                  <c:v>06/11/2017</c:v>
                </c:pt>
                <c:pt idx="389">
                  <c:v>07/11/2017</c:v>
                </c:pt>
                <c:pt idx="390">
                  <c:v>08/11/2017</c:v>
                </c:pt>
                <c:pt idx="391">
                  <c:v>09/11/2017</c:v>
                </c:pt>
                <c:pt idx="392">
                  <c:v>10/11/2017</c:v>
                </c:pt>
                <c:pt idx="393">
                  <c:v>13/11/2017</c:v>
                </c:pt>
                <c:pt idx="394">
                  <c:v>14/11/2017</c:v>
                </c:pt>
                <c:pt idx="395">
                  <c:v>16/11/2017</c:v>
                </c:pt>
                <c:pt idx="396">
                  <c:v>17/11/2017</c:v>
                </c:pt>
                <c:pt idx="397">
                  <c:v>20/11/2017</c:v>
                </c:pt>
                <c:pt idx="398">
                  <c:v>21/11/2017</c:v>
                </c:pt>
                <c:pt idx="399">
                  <c:v>22/11/2017</c:v>
                </c:pt>
                <c:pt idx="400">
                  <c:v>23/11/2017</c:v>
                </c:pt>
                <c:pt idx="401">
                  <c:v>24/11/2017</c:v>
                </c:pt>
                <c:pt idx="402">
                  <c:v>27/11/2017</c:v>
                </c:pt>
                <c:pt idx="403">
                  <c:v>28/11/2017</c:v>
                </c:pt>
                <c:pt idx="404">
                  <c:v>29/11/2017</c:v>
                </c:pt>
                <c:pt idx="405">
                  <c:v>30/11/2017</c:v>
                </c:pt>
                <c:pt idx="406">
                  <c:v>01/12/2017</c:v>
                </c:pt>
                <c:pt idx="407">
                  <c:v>04/12/2017</c:v>
                </c:pt>
                <c:pt idx="408">
                  <c:v>05/12/2017</c:v>
                </c:pt>
                <c:pt idx="409">
                  <c:v>06/12/2017</c:v>
                </c:pt>
                <c:pt idx="410">
                  <c:v>07/12/2017</c:v>
                </c:pt>
                <c:pt idx="411">
                  <c:v>08/12/2017</c:v>
                </c:pt>
                <c:pt idx="412">
                  <c:v>11/12/2017</c:v>
                </c:pt>
                <c:pt idx="413">
                  <c:v>12/12/2017</c:v>
                </c:pt>
                <c:pt idx="414">
                  <c:v>13/12/2017</c:v>
                </c:pt>
                <c:pt idx="415">
                  <c:v>14/12/2017</c:v>
                </c:pt>
                <c:pt idx="416">
                  <c:v>15/12/2017</c:v>
                </c:pt>
                <c:pt idx="417">
                  <c:v>18/12/2017</c:v>
                </c:pt>
                <c:pt idx="418">
                  <c:v>19/12/2017</c:v>
                </c:pt>
                <c:pt idx="419">
                  <c:v>20/12/2017</c:v>
                </c:pt>
                <c:pt idx="420">
                  <c:v>21/12/2017</c:v>
                </c:pt>
                <c:pt idx="421">
                  <c:v>22/12/2017</c:v>
                </c:pt>
                <c:pt idx="422">
                  <c:v>26/12/2017</c:v>
                </c:pt>
                <c:pt idx="423">
                  <c:v>27/12/2017</c:v>
                </c:pt>
                <c:pt idx="424">
                  <c:v>28/12/2017</c:v>
                </c:pt>
                <c:pt idx="425">
                  <c:v>29/12/2017</c:v>
                </c:pt>
                <c:pt idx="426">
                  <c:v>02/01/2018</c:v>
                </c:pt>
                <c:pt idx="427">
                  <c:v>03/01/2018</c:v>
                </c:pt>
                <c:pt idx="428">
                  <c:v>04/01/2018</c:v>
                </c:pt>
                <c:pt idx="429">
                  <c:v>05/01/2018</c:v>
                </c:pt>
                <c:pt idx="430">
                  <c:v>08/01/2018</c:v>
                </c:pt>
                <c:pt idx="431">
                  <c:v>09/01/2018</c:v>
                </c:pt>
                <c:pt idx="432">
                  <c:v>10/01/2018</c:v>
                </c:pt>
                <c:pt idx="433">
                  <c:v>11/01/2018</c:v>
                </c:pt>
                <c:pt idx="434">
                  <c:v>12/01/2018</c:v>
                </c:pt>
                <c:pt idx="435">
                  <c:v>15/01/2018</c:v>
                </c:pt>
                <c:pt idx="436">
                  <c:v>16/01/2018</c:v>
                </c:pt>
                <c:pt idx="437">
                  <c:v>17/01/2018</c:v>
                </c:pt>
                <c:pt idx="438">
                  <c:v>18/01/2018</c:v>
                </c:pt>
                <c:pt idx="439">
                  <c:v>19/01/2018</c:v>
                </c:pt>
                <c:pt idx="440">
                  <c:v>22/01/2018</c:v>
                </c:pt>
                <c:pt idx="441">
                  <c:v>23/01/2018</c:v>
                </c:pt>
                <c:pt idx="442">
                  <c:v>24/01/2018</c:v>
                </c:pt>
                <c:pt idx="443">
                  <c:v>25/01/2018</c:v>
                </c:pt>
                <c:pt idx="444">
                  <c:v>26/01/2018</c:v>
                </c:pt>
                <c:pt idx="445">
                  <c:v>29/01/2018</c:v>
                </c:pt>
                <c:pt idx="446">
                  <c:v>30/01/2018</c:v>
                </c:pt>
                <c:pt idx="447">
                  <c:v>31/01/2018</c:v>
                </c:pt>
                <c:pt idx="448">
                  <c:v>01/02/2018</c:v>
                </c:pt>
                <c:pt idx="449">
                  <c:v>02/02/2018</c:v>
                </c:pt>
                <c:pt idx="450">
                  <c:v>05/02/2018</c:v>
                </c:pt>
                <c:pt idx="451">
                  <c:v>06/02/2018</c:v>
                </c:pt>
                <c:pt idx="452">
                  <c:v>07/02/2018</c:v>
                </c:pt>
                <c:pt idx="453">
                  <c:v>08/02/2018</c:v>
                </c:pt>
                <c:pt idx="454">
                  <c:v>09/02/2018</c:v>
                </c:pt>
                <c:pt idx="455">
                  <c:v>14/02/2018</c:v>
                </c:pt>
                <c:pt idx="456">
                  <c:v>15/02/2018</c:v>
                </c:pt>
                <c:pt idx="457">
                  <c:v>16/02/2018</c:v>
                </c:pt>
                <c:pt idx="458">
                  <c:v>19/02/2018</c:v>
                </c:pt>
                <c:pt idx="459">
                  <c:v>20/02/2018</c:v>
                </c:pt>
                <c:pt idx="460">
                  <c:v>21/02/2018</c:v>
                </c:pt>
                <c:pt idx="461">
                  <c:v>22/02/2018</c:v>
                </c:pt>
                <c:pt idx="462">
                  <c:v>23/02/2018</c:v>
                </c:pt>
                <c:pt idx="463">
                  <c:v>26/02/2018</c:v>
                </c:pt>
                <c:pt idx="464">
                  <c:v>27/02/2018</c:v>
                </c:pt>
                <c:pt idx="465">
                  <c:v>28/02/2018</c:v>
                </c:pt>
                <c:pt idx="466">
                  <c:v>01/03/2018</c:v>
                </c:pt>
                <c:pt idx="467">
                  <c:v>02/03/2018</c:v>
                </c:pt>
                <c:pt idx="468">
                  <c:v>05/03/2018</c:v>
                </c:pt>
                <c:pt idx="469">
                  <c:v>06/03/2018</c:v>
                </c:pt>
                <c:pt idx="470">
                  <c:v>07/03/2018</c:v>
                </c:pt>
                <c:pt idx="471">
                  <c:v>08/03/2018</c:v>
                </c:pt>
                <c:pt idx="472">
                  <c:v>09/03/2018</c:v>
                </c:pt>
                <c:pt idx="473">
                  <c:v>12/03/2018</c:v>
                </c:pt>
                <c:pt idx="474">
                  <c:v>13/03/2018</c:v>
                </c:pt>
                <c:pt idx="475">
                  <c:v>14/03/2018</c:v>
                </c:pt>
                <c:pt idx="476">
                  <c:v>15/03/2018</c:v>
                </c:pt>
                <c:pt idx="477">
                  <c:v>16/03/2018</c:v>
                </c:pt>
                <c:pt idx="478">
                  <c:v>19/03/2018</c:v>
                </c:pt>
                <c:pt idx="479">
                  <c:v>20/03/2018</c:v>
                </c:pt>
                <c:pt idx="480">
                  <c:v>21/03/2018</c:v>
                </c:pt>
                <c:pt idx="481">
                  <c:v>22/03/2018</c:v>
                </c:pt>
                <c:pt idx="482">
                  <c:v>23/03/2018</c:v>
                </c:pt>
                <c:pt idx="483">
                  <c:v>26/03/2018</c:v>
                </c:pt>
                <c:pt idx="484">
                  <c:v>27/03/2018</c:v>
                </c:pt>
                <c:pt idx="485">
                  <c:v>28/03/2018</c:v>
                </c:pt>
                <c:pt idx="486">
                  <c:v>29/03/2018</c:v>
                </c:pt>
                <c:pt idx="487">
                  <c:v>02/04/2018</c:v>
                </c:pt>
                <c:pt idx="488">
                  <c:v>03/04/2018</c:v>
                </c:pt>
                <c:pt idx="489">
                  <c:v>04/04/2018</c:v>
                </c:pt>
                <c:pt idx="490">
                  <c:v>05/04/2018</c:v>
                </c:pt>
                <c:pt idx="491">
                  <c:v>06/04/2018</c:v>
                </c:pt>
                <c:pt idx="492">
                  <c:v>09/04/2018</c:v>
                </c:pt>
                <c:pt idx="493">
                  <c:v>10/04/2018</c:v>
                </c:pt>
                <c:pt idx="494">
                  <c:v>11/04/2018</c:v>
                </c:pt>
                <c:pt idx="495">
                  <c:v>12/04/2018</c:v>
                </c:pt>
                <c:pt idx="496">
                  <c:v>13/04/2018</c:v>
                </c:pt>
                <c:pt idx="497">
                  <c:v>16/04/2018</c:v>
                </c:pt>
                <c:pt idx="498">
                  <c:v>17/04/2018</c:v>
                </c:pt>
                <c:pt idx="499">
                  <c:v>18/04/2018</c:v>
                </c:pt>
                <c:pt idx="500">
                  <c:v>19/04/2018</c:v>
                </c:pt>
                <c:pt idx="501">
                  <c:v>20/04/2018</c:v>
                </c:pt>
                <c:pt idx="502">
                  <c:v>23/04/2018</c:v>
                </c:pt>
                <c:pt idx="503">
                  <c:v>24/04/2018</c:v>
                </c:pt>
                <c:pt idx="504">
                  <c:v>25/04/2018</c:v>
                </c:pt>
                <c:pt idx="505">
                  <c:v>26/04/2018</c:v>
                </c:pt>
                <c:pt idx="506">
                  <c:v>27/04/2018</c:v>
                </c:pt>
                <c:pt idx="507">
                  <c:v>31/04/2018</c:v>
                </c:pt>
                <c:pt idx="508">
                  <c:v>02/05/2018</c:v>
                </c:pt>
                <c:pt idx="509">
                  <c:v>03/05/2018</c:v>
                </c:pt>
                <c:pt idx="510">
                  <c:v>04/05/2018</c:v>
                </c:pt>
                <c:pt idx="511">
                  <c:v>07/05/2018</c:v>
                </c:pt>
                <c:pt idx="512">
                  <c:v>08/05/2018</c:v>
                </c:pt>
                <c:pt idx="513">
                  <c:v>09/05/2018</c:v>
                </c:pt>
                <c:pt idx="514">
                  <c:v>10/05/2018</c:v>
                </c:pt>
                <c:pt idx="515">
                  <c:v>11/05/2018</c:v>
                </c:pt>
                <c:pt idx="516">
                  <c:v>14/05/2018</c:v>
                </c:pt>
                <c:pt idx="517">
                  <c:v>15/05/2018</c:v>
                </c:pt>
                <c:pt idx="518">
                  <c:v>16/05/2018</c:v>
                </c:pt>
                <c:pt idx="519">
                  <c:v>17/05/2018</c:v>
                </c:pt>
                <c:pt idx="520">
                  <c:v>18/05/2018</c:v>
                </c:pt>
                <c:pt idx="521">
                  <c:v>21/05/2018</c:v>
                </c:pt>
                <c:pt idx="522">
                  <c:v>22/05/2018</c:v>
                </c:pt>
                <c:pt idx="523">
                  <c:v>23/05/2018</c:v>
                </c:pt>
                <c:pt idx="524">
                  <c:v>24/05/2018</c:v>
                </c:pt>
                <c:pt idx="525">
                  <c:v>25/05/2018</c:v>
                </c:pt>
                <c:pt idx="526">
                  <c:v>28/05/2018</c:v>
                </c:pt>
                <c:pt idx="527">
                  <c:v>29/05/2018</c:v>
                </c:pt>
                <c:pt idx="528">
                  <c:v>30/05/2018</c:v>
                </c:pt>
                <c:pt idx="529">
                  <c:v>01/06/2018</c:v>
                </c:pt>
                <c:pt idx="530">
                  <c:v>04/06/2018</c:v>
                </c:pt>
                <c:pt idx="531">
                  <c:v>05/06/2018</c:v>
                </c:pt>
                <c:pt idx="532">
                  <c:v>06/06/2018</c:v>
                </c:pt>
                <c:pt idx="533">
                  <c:v>07/06/2018</c:v>
                </c:pt>
                <c:pt idx="534">
                  <c:v>08/06/2018</c:v>
                </c:pt>
                <c:pt idx="535">
                  <c:v>11/06/2018</c:v>
                </c:pt>
                <c:pt idx="536">
                  <c:v>12/06/2018</c:v>
                </c:pt>
                <c:pt idx="537">
                  <c:v>13/06/2018</c:v>
                </c:pt>
                <c:pt idx="538">
                  <c:v>14/06/2018</c:v>
                </c:pt>
                <c:pt idx="539">
                  <c:v>15/06/2018</c:v>
                </c:pt>
                <c:pt idx="540">
                  <c:v>18/06/2018</c:v>
                </c:pt>
                <c:pt idx="541">
                  <c:v>19/06/2018</c:v>
                </c:pt>
                <c:pt idx="542">
                  <c:v>20/06/2018</c:v>
                </c:pt>
                <c:pt idx="543">
                  <c:v>21/06/2018</c:v>
                </c:pt>
                <c:pt idx="544">
                  <c:v>22/06/2018</c:v>
                </c:pt>
                <c:pt idx="545">
                  <c:v>25/06/2018</c:v>
                </c:pt>
                <c:pt idx="546">
                  <c:v>26/06/2018</c:v>
                </c:pt>
                <c:pt idx="547">
                  <c:v>27/06/2018</c:v>
                </c:pt>
                <c:pt idx="548">
                  <c:v>28/06/2018</c:v>
                </c:pt>
                <c:pt idx="549">
                  <c:v>29/06/2018</c:v>
                </c:pt>
                <c:pt idx="550">
                  <c:v>02/07/2018</c:v>
                </c:pt>
                <c:pt idx="551">
                  <c:v>03/07/2018</c:v>
                </c:pt>
                <c:pt idx="552">
                  <c:v>04/07/2018</c:v>
                </c:pt>
                <c:pt idx="553">
                  <c:v>05/07/2018</c:v>
                </c:pt>
                <c:pt idx="554">
                  <c:v>06/07/2018</c:v>
                </c:pt>
                <c:pt idx="555">
                  <c:v>09/07/2018</c:v>
                </c:pt>
                <c:pt idx="556">
                  <c:v>10/07/2018</c:v>
                </c:pt>
                <c:pt idx="557">
                  <c:v>11/07/2018</c:v>
                </c:pt>
                <c:pt idx="558">
                  <c:v>12/07/2018</c:v>
                </c:pt>
                <c:pt idx="559">
                  <c:v>13/07/2018</c:v>
                </c:pt>
                <c:pt idx="560">
                  <c:v>16/07/2018</c:v>
                </c:pt>
                <c:pt idx="561">
                  <c:v>17/07/2018</c:v>
                </c:pt>
                <c:pt idx="562">
                  <c:v>18/07/2018</c:v>
                </c:pt>
                <c:pt idx="563">
                  <c:v>19/07/2018</c:v>
                </c:pt>
                <c:pt idx="564">
                  <c:v>20/07/2018</c:v>
                </c:pt>
                <c:pt idx="565">
                  <c:v>23/07/2018</c:v>
                </c:pt>
                <c:pt idx="566">
                  <c:v>24/07/2018</c:v>
                </c:pt>
                <c:pt idx="567">
                  <c:v>25/07/2018</c:v>
                </c:pt>
                <c:pt idx="568">
                  <c:v>26/07/2018</c:v>
                </c:pt>
                <c:pt idx="569">
                  <c:v>27/07/2018</c:v>
                </c:pt>
                <c:pt idx="570">
                  <c:v>30/07/2018</c:v>
                </c:pt>
                <c:pt idx="571">
                  <c:v>31/07/2018</c:v>
                </c:pt>
                <c:pt idx="572">
                  <c:v>01/08/2018</c:v>
                </c:pt>
                <c:pt idx="573">
                  <c:v>02/08/2018</c:v>
                </c:pt>
                <c:pt idx="574">
                  <c:v>03/08/2018</c:v>
                </c:pt>
                <c:pt idx="575">
                  <c:v>06/08/2018</c:v>
                </c:pt>
                <c:pt idx="576">
                  <c:v>07/08/2018</c:v>
                </c:pt>
                <c:pt idx="577">
                  <c:v>08/08/2018</c:v>
                </c:pt>
                <c:pt idx="578">
                  <c:v>09/08/2018</c:v>
                </c:pt>
                <c:pt idx="579">
                  <c:v>10/08/2018</c:v>
                </c:pt>
                <c:pt idx="580">
                  <c:v>13/08/2018</c:v>
                </c:pt>
                <c:pt idx="581">
                  <c:v>14/08/2018</c:v>
                </c:pt>
                <c:pt idx="582">
                  <c:v>15/08/2018</c:v>
                </c:pt>
                <c:pt idx="583">
                  <c:v>16/08/2018</c:v>
                </c:pt>
                <c:pt idx="584">
                  <c:v>17/08/2018</c:v>
                </c:pt>
                <c:pt idx="585">
                  <c:v>20/08/2018</c:v>
                </c:pt>
                <c:pt idx="586">
                  <c:v>21/08/2018</c:v>
                </c:pt>
                <c:pt idx="587">
                  <c:v>22/08/2018</c:v>
                </c:pt>
                <c:pt idx="588">
                  <c:v>23/08/2018</c:v>
                </c:pt>
                <c:pt idx="589">
                  <c:v>24/08/2018</c:v>
                </c:pt>
                <c:pt idx="590">
                  <c:v>27/08/2018</c:v>
                </c:pt>
                <c:pt idx="591">
                  <c:v>28/08/2018</c:v>
                </c:pt>
                <c:pt idx="592">
                  <c:v>29/08/2018</c:v>
                </c:pt>
                <c:pt idx="593">
                  <c:v>30/08/2018</c:v>
                </c:pt>
                <c:pt idx="594">
                  <c:v>31/08/2018</c:v>
                </c:pt>
                <c:pt idx="595">
                  <c:v>03/09/2018</c:v>
                </c:pt>
                <c:pt idx="596">
                  <c:v>04/09/2018</c:v>
                </c:pt>
                <c:pt idx="597">
                  <c:v>05/09/2018</c:v>
                </c:pt>
                <c:pt idx="598">
                  <c:v>06/09/2018</c:v>
                </c:pt>
                <c:pt idx="599">
                  <c:v>10/09/2018</c:v>
                </c:pt>
                <c:pt idx="600">
                  <c:v>11/09/2018</c:v>
                </c:pt>
                <c:pt idx="601">
                  <c:v>12/09/2018</c:v>
                </c:pt>
                <c:pt idx="602">
                  <c:v>13/09/2018</c:v>
                </c:pt>
                <c:pt idx="603">
                  <c:v>14/09/2018</c:v>
                </c:pt>
                <c:pt idx="604">
                  <c:v>17/09/2018</c:v>
                </c:pt>
                <c:pt idx="605">
                  <c:v>18/09/2018</c:v>
                </c:pt>
                <c:pt idx="606">
                  <c:v>19/09/2018</c:v>
                </c:pt>
                <c:pt idx="607">
                  <c:v>20/09/2018</c:v>
                </c:pt>
                <c:pt idx="608">
                  <c:v>21/09/2018</c:v>
                </c:pt>
                <c:pt idx="609">
                  <c:v>24/09/2018</c:v>
                </c:pt>
                <c:pt idx="610">
                  <c:v>25/09/2018</c:v>
                </c:pt>
                <c:pt idx="611">
                  <c:v>26/09/2018</c:v>
                </c:pt>
                <c:pt idx="612">
                  <c:v>27/09/2018</c:v>
                </c:pt>
                <c:pt idx="613">
                  <c:v>28/09/2018</c:v>
                </c:pt>
                <c:pt idx="614">
                  <c:v>01/10/2018</c:v>
                </c:pt>
                <c:pt idx="615">
                  <c:v>02/10/2018</c:v>
                </c:pt>
                <c:pt idx="616">
                  <c:v>03/10/2018</c:v>
                </c:pt>
                <c:pt idx="617">
                  <c:v>04/10/2018</c:v>
                </c:pt>
                <c:pt idx="618">
                  <c:v>05/10/2018</c:v>
                </c:pt>
                <c:pt idx="619">
                  <c:v>08/10/2018</c:v>
                </c:pt>
                <c:pt idx="620">
                  <c:v>09/10/2018</c:v>
                </c:pt>
                <c:pt idx="621">
                  <c:v>10/10/2018</c:v>
                </c:pt>
                <c:pt idx="622">
                  <c:v>11/10/2018</c:v>
                </c:pt>
                <c:pt idx="623">
                  <c:v>15/10/2018</c:v>
                </c:pt>
                <c:pt idx="624">
                  <c:v>16/10/2018</c:v>
                </c:pt>
                <c:pt idx="625">
                  <c:v>17/10/2018</c:v>
                </c:pt>
                <c:pt idx="626">
                  <c:v>18/10/2018</c:v>
                </c:pt>
                <c:pt idx="627">
                  <c:v>19/10/2018</c:v>
                </c:pt>
                <c:pt idx="628">
                  <c:v>22/10/2018</c:v>
                </c:pt>
                <c:pt idx="629">
                  <c:v>23/10/2018</c:v>
                </c:pt>
                <c:pt idx="630">
                  <c:v>24/10/2018</c:v>
                </c:pt>
                <c:pt idx="631">
                  <c:v>25/10/2018</c:v>
                </c:pt>
                <c:pt idx="632">
                  <c:v>29/10/2018</c:v>
                </c:pt>
                <c:pt idx="633">
                  <c:v>31/10/2018</c:v>
                </c:pt>
                <c:pt idx="634">
                  <c:v>01/11/2018</c:v>
                </c:pt>
                <c:pt idx="635">
                  <c:v>05/11/2018</c:v>
                </c:pt>
                <c:pt idx="636">
                  <c:v>06/11/2018</c:v>
                </c:pt>
                <c:pt idx="637">
                  <c:v>07/11/2018</c:v>
                </c:pt>
                <c:pt idx="638">
                  <c:v>08/11/2018</c:v>
                </c:pt>
                <c:pt idx="639">
                  <c:v>09/11/2018</c:v>
                </c:pt>
                <c:pt idx="640">
                  <c:v>12/11/2018</c:v>
                </c:pt>
                <c:pt idx="641">
                  <c:v>13/11/2018</c:v>
                </c:pt>
                <c:pt idx="642">
                  <c:v>14/11/2018</c:v>
                </c:pt>
                <c:pt idx="643">
                  <c:v>16/11/2018</c:v>
                </c:pt>
                <c:pt idx="644">
                  <c:v>19/11/2018</c:v>
                </c:pt>
                <c:pt idx="645">
                  <c:v>20/11/2018</c:v>
                </c:pt>
                <c:pt idx="646">
                  <c:v>21/11/2018</c:v>
                </c:pt>
                <c:pt idx="647">
                  <c:v>22/11/2018</c:v>
                </c:pt>
                <c:pt idx="648">
                  <c:v>23/11/2018</c:v>
                </c:pt>
                <c:pt idx="649">
                  <c:v>26/11/2018</c:v>
                </c:pt>
                <c:pt idx="650">
                  <c:v>27/11/2018</c:v>
                </c:pt>
                <c:pt idx="651">
                  <c:v>28/11/2018</c:v>
                </c:pt>
                <c:pt idx="652">
                  <c:v>29/11/2018</c:v>
                </c:pt>
                <c:pt idx="653">
                  <c:v>30/11/2018</c:v>
                </c:pt>
                <c:pt idx="654">
                  <c:v>03/12/2018</c:v>
                </c:pt>
                <c:pt idx="655">
                  <c:v>04/12/2018</c:v>
                </c:pt>
                <c:pt idx="656">
                  <c:v>05/12/2018</c:v>
                </c:pt>
                <c:pt idx="657">
                  <c:v>06/12/2018</c:v>
                </c:pt>
                <c:pt idx="658">
                  <c:v>07/12/2018</c:v>
                </c:pt>
                <c:pt idx="659">
                  <c:v>10/12/2018</c:v>
                </c:pt>
                <c:pt idx="660">
                  <c:v>11/12/2018</c:v>
                </c:pt>
                <c:pt idx="661">
                  <c:v>12/12/2018</c:v>
                </c:pt>
                <c:pt idx="662">
                  <c:v>13/12/2018</c:v>
                </c:pt>
                <c:pt idx="663">
                  <c:v>14/12/2018</c:v>
                </c:pt>
                <c:pt idx="664">
                  <c:v>17/12/2018</c:v>
                </c:pt>
                <c:pt idx="665">
                  <c:v>18/12/2018</c:v>
                </c:pt>
                <c:pt idx="666">
                  <c:v>19/12/2018</c:v>
                </c:pt>
                <c:pt idx="667">
                  <c:v>20/12/2018</c:v>
                </c:pt>
                <c:pt idx="668">
                  <c:v>21/12/2018</c:v>
                </c:pt>
                <c:pt idx="669">
                  <c:v>24/12/2018</c:v>
                </c:pt>
                <c:pt idx="670">
                  <c:v>26/12/2018</c:v>
                </c:pt>
                <c:pt idx="671">
                  <c:v>27/12/2018</c:v>
                </c:pt>
                <c:pt idx="672">
                  <c:v>28/12/2018</c:v>
                </c:pt>
                <c:pt idx="673">
                  <c:v>31/12/2018</c:v>
                </c:pt>
                <c:pt idx="674">
                  <c:v>02/01/2019</c:v>
                </c:pt>
                <c:pt idx="675">
                  <c:v>03/01/2019</c:v>
                </c:pt>
                <c:pt idx="676">
                  <c:v>04/01/2019</c:v>
                </c:pt>
                <c:pt idx="677">
                  <c:v>07/01/2019</c:v>
                </c:pt>
                <c:pt idx="678">
                  <c:v>08/01/2019</c:v>
                </c:pt>
                <c:pt idx="679">
                  <c:v>09/01/2019</c:v>
                </c:pt>
                <c:pt idx="680">
                  <c:v>10/01/2019</c:v>
                </c:pt>
                <c:pt idx="681">
                  <c:v>11/01/2019</c:v>
                </c:pt>
                <c:pt idx="682">
                  <c:v>14/01/2019</c:v>
                </c:pt>
                <c:pt idx="683">
                  <c:v>15/01/2019</c:v>
                </c:pt>
                <c:pt idx="684">
                  <c:v>16/01/2019</c:v>
                </c:pt>
                <c:pt idx="685">
                  <c:v>17/01/2019</c:v>
                </c:pt>
                <c:pt idx="686">
                  <c:v>18/01/2019</c:v>
                </c:pt>
                <c:pt idx="687">
                  <c:v>21/01/2019</c:v>
                </c:pt>
                <c:pt idx="688">
                  <c:v>22/01/2019</c:v>
                </c:pt>
                <c:pt idx="689">
                  <c:v>23/01/2019</c:v>
                </c:pt>
                <c:pt idx="690">
                  <c:v>24/01/2019</c:v>
                </c:pt>
                <c:pt idx="691">
                  <c:v>25/01/2019</c:v>
                </c:pt>
                <c:pt idx="692">
                  <c:v>28/01/2019</c:v>
                </c:pt>
                <c:pt idx="693">
                  <c:v>29/01/2019</c:v>
                </c:pt>
                <c:pt idx="694">
                  <c:v>30/01/2019</c:v>
                </c:pt>
                <c:pt idx="695">
                  <c:v>31/01/2019</c:v>
                </c:pt>
                <c:pt idx="696">
                  <c:v>01/02/2019</c:v>
                </c:pt>
                <c:pt idx="697">
                  <c:v>04/02/2019</c:v>
                </c:pt>
                <c:pt idx="698">
                  <c:v>05/02/2019</c:v>
                </c:pt>
                <c:pt idx="699">
                  <c:v>06/02/2019</c:v>
                </c:pt>
                <c:pt idx="700">
                  <c:v>07/02/2019</c:v>
                </c:pt>
                <c:pt idx="701">
                  <c:v>08/02/2019</c:v>
                </c:pt>
                <c:pt idx="702">
                  <c:v>11/02/2019</c:v>
                </c:pt>
                <c:pt idx="703">
                  <c:v>12/02/2019</c:v>
                </c:pt>
                <c:pt idx="704">
                  <c:v>13/02/2019</c:v>
                </c:pt>
                <c:pt idx="705">
                  <c:v>14/02/2019</c:v>
                </c:pt>
                <c:pt idx="706">
                  <c:v>15/02/2019</c:v>
                </c:pt>
                <c:pt idx="707">
                  <c:v>18/02/2019</c:v>
                </c:pt>
                <c:pt idx="708">
                  <c:v>19/02/2019</c:v>
                </c:pt>
                <c:pt idx="709">
                  <c:v>20/02/2019</c:v>
                </c:pt>
                <c:pt idx="710">
                  <c:v>21/02/2019</c:v>
                </c:pt>
                <c:pt idx="711">
                  <c:v>22/02/2019</c:v>
                </c:pt>
                <c:pt idx="712">
                  <c:v>25/02/2019</c:v>
                </c:pt>
                <c:pt idx="713">
                  <c:v>26/02/2019</c:v>
                </c:pt>
                <c:pt idx="714">
                  <c:v>27/02/2019</c:v>
                </c:pt>
                <c:pt idx="715">
                  <c:v>28/02/2019</c:v>
                </c:pt>
                <c:pt idx="716">
                  <c:v>01/03/2019</c:v>
                </c:pt>
                <c:pt idx="717">
                  <c:v>06/03/2019</c:v>
                </c:pt>
                <c:pt idx="718">
                  <c:v>07/03/2019</c:v>
                </c:pt>
                <c:pt idx="719">
                  <c:v>08/03/2019</c:v>
                </c:pt>
                <c:pt idx="720">
                  <c:v>11/03/2019</c:v>
                </c:pt>
                <c:pt idx="721">
                  <c:v>12/03/2019</c:v>
                </c:pt>
                <c:pt idx="722">
                  <c:v>13/03/2019</c:v>
                </c:pt>
                <c:pt idx="723">
                  <c:v>14/03/2019</c:v>
                </c:pt>
                <c:pt idx="724">
                  <c:v>15/03/2019</c:v>
                </c:pt>
                <c:pt idx="725">
                  <c:v>18/03/2019</c:v>
                </c:pt>
                <c:pt idx="726">
                  <c:v>19/03/2019</c:v>
                </c:pt>
                <c:pt idx="727">
                  <c:v>20/03/2019</c:v>
                </c:pt>
                <c:pt idx="728">
                  <c:v>21/03/2019</c:v>
                </c:pt>
                <c:pt idx="729">
                  <c:v>22/03/2019</c:v>
                </c:pt>
                <c:pt idx="730">
                  <c:v>25/03/2019</c:v>
                </c:pt>
                <c:pt idx="731">
                  <c:v>26/03/2019</c:v>
                </c:pt>
                <c:pt idx="732">
                  <c:v>27/03/2019</c:v>
                </c:pt>
                <c:pt idx="733">
                  <c:v>28/03/2019</c:v>
                </c:pt>
                <c:pt idx="734">
                  <c:v>29/03/2019</c:v>
                </c:pt>
                <c:pt idx="735">
                  <c:v>01/04/2019</c:v>
                </c:pt>
                <c:pt idx="736">
                  <c:v>02/04/2019</c:v>
                </c:pt>
                <c:pt idx="737">
                  <c:v>03/04/2019</c:v>
                </c:pt>
                <c:pt idx="738">
                  <c:v>04/04/2019</c:v>
                </c:pt>
                <c:pt idx="739">
                  <c:v>05/04/2019</c:v>
                </c:pt>
                <c:pt idx="740">
                  <c:v>08/04/2019</c:v>
                </c:pt>
                <c:pt idx="741">
                  <c:v>09/04/2019</c:v>
                </c:pt>
                <c:pt idx="742">
                  <c:v>10/04/2019</c:v>
                </c:pt>
                <c:pt idx="743">
                  <c:v>11/04/2019</c:v>
                </c:pt>
                <c:pt idx="744">
                  <c:v>12/04/2019</c:v>
                </c:pt>
                <c:pt idx="745">
                  <c:v>15/04/2019</c:v>
                </c:pt>
                <c:pt idx="746">
                  <c:v>16/04/2019</c:v>
                </c:pt>
                <c:pt idx="747">
                  <c:v>17/04/2019</c:v>
                </c:pt>
                <c:pt idx="748">
                  <c:v>18/04/2019</c:v>
                </c:pt>
                <c:pt idx="749">
                  <c:v>22/04/2019</c:v>
                </c:pt>
                <c:pt idx="750">
                  <c:v>23/04/2019</c:v>
                </c:pt>
                <c:pt idx="751">
                  <c:v>24/04/2019</c:v>
                </c:pt>
                <c:pt idx="752">
                  <c:v>25/04/2019</c:v>
                </c:pt>
                <c:pt idx="753">
                  <c:v>26/04/2019</c:v>
                </c:pt>
                <c:pt idx="754">
                  <c:v>29/04/2019</c:v>
                </c:pt>
                <c:pt idx="755">
                  <c:v>30/04/2019</c:v>
                </c:pt>
                <c:pt idx="756">
                  <c:v>02/05/2019</c:v>
                </c:pt>
                <c:pt idx="757">
                  <c:v>03/05/2019</c:v>
                </c:pt>
                <c:pt idx="758">
                  <c:v>06/05/2019</c:v>
                </c:pt>
                <c:pt idx="759">
                  <c:v>07/05/2019</c:v>
                </c:pt>
                <c:pt idx="760">
                  <c:v>08/05/2019</c:v>
                </c:pt>
                <c:pt idx="761">
                  <c:v>09/05/2019</c:v>
                </c:pt>
                <c:pt idx="762">
                  <c:v>10/05/2019</c:v>
                </c:pt>
                <c:pt idx="763">
                  <c:v>13/05/2019</c:v>
                </c:pt>
                <c:pt idx="764">
                  <c:v>14/05/2019</c:v>
                </c:pt>
                <c:pt idx="765">
                  <c:v>15/05/2019</c:v>
                </c:pt>
                <c:pt idx="766">
                  <c:v>16/05/2019</c:v>
                </c:pt>
                <c:pt idx="767">
                  <c:v>17/05/2019</c:v>
                </c:pt>
                <c:pt idx="768">
                  <c:v>20/05/2019</c:v>
                </c:pt>
                <c:pt idx="769">
                  <c:v>21/05/2019</c:v>
                </c:pt>
                <c:pt idx="770">
                  <c:v>22/05/2019</c:v>
                </c:pt>
                <c:pt idx="771">
                  <c:v>23/05/2019</c:v>
                </c:pt>
              </c:strCache>
            </c:strRef>
          </c:cat>
          <c:val>
            <c:numRef>
              <c:f>'Tabela por Rating'!$B$6:$B$777</c:f>
              <c:numCache>
                <c:formatCode>0.00</c:formatCode>
                <c:ptCount val="772"/>
                <c:pt idx="0">
                  <c:v>1.5490999999999997</c:v>
                </c:pt>
                <c:pt idx="1">
                  <c:v>1.5642</c:v>
                </c:pt>
                <c:pt idx="2">
                  <c:v>1.5635999999999999</c:v>
                </c:pt>
                <c:pt idx="3">
                  <c:v>1.5820000000000001</c:v>
                </c:pt>
                <c:pt idx="4">
                  <c:v>1.5991</c:v>
                </c:pt>
                <c:pt idx="5">
                  <c:v>1.6378999999999997</c:v>
                </c:pt>
                <c:pt idx="6">
                  <c:v>1.6621999999999999</c:v>
                </c:pt>
                <c:pt idx="7">
                  <c:v>1.6966000000000001</c:v>
                </c:pt>
                <c:pt idx="8">
                  <c:v>1.7497999999999998</c:v>
                </c:pt>
                <c:pt idx="9">
                  <c:v>1.7662</c:v>
                </c:pt>
                <c:pt idx="10">
                  <c:v>1.7341</c:v>
                </c:pt>
                <c:pt idx="11">
                  <c:v>1.6486000000000001</c:v>
                </c:pt>
                <c:pt idx="12">
                  <c:v>1.6759999999999997</c:v>
                </c:pt>
                <c:pt idx="13">
                  <c:v>1.6572</c:v>
                </c:pt>
                <c:pt idx="14">
                  <c:v>1.6565000000000001</c:v>
                </c:pt>
                <c:pt idx="15">
                  <c:v>1.6874</c:v>
                </c:pt>
                <c:pt idx="16">
                  <c:v>1.8117999999999999</c:v>
                </c:pt>
                <c:pt idx="17">
                  <c:v>1.7633999999999999</c:v>
                </c:pt>
                <c:pt idx="18">
                  <c:v>1.7176999999999998</c:v>
                </c:pt>
                <c:pt idx="19">
                  <c:v>1.7943</c:v>
                </c:pt>
                <c:pt idx="20">
                  <c:v>1.5486</c:v>
                </c:pt>
                <c:pt idx="21">
                  <c:v>1.5654999999999997</c:v>
                </c:pt>
                <c:pt idx="22">
                  <c:v>1.5664</c:v>
                </c:pt>
                <c:pt idx="23">
                  <c:v>1.7592999999999999</c:v>
                </c:pt>
                <c:pt idx="24">
                  <c:v>1.6780999999999999</c:v>
                </c:pt>
                <c:pt idx="25">
                  <c:v>1.8262</c:v>
                </c:pt>
                <c:pt idx="26">
                  <c:v>1.6646000000000001</c:v>
                </c:pt>
                <c:pt idx="27">
                  <c:v>1.6929000000000001</c:v>
                </c:pt>
                <c:pt idx="28">
                  <c:v>1.6768000000000001</c:v>
                </c:pt>
                <c:pt idx="29">
                  <c:v>1.6962999999999999</c:v>
                </c:pt>
                <c:pt idx="30">
                  <c:v>1.6939</c:v>
                </c:pt>
                <c:pt idx="31">
                  <c:v>1.7154999999999998</c:v>
                </c:pt>
                <c:pt idx="32">
                  <c:v>1.7397999999999998</c:v>
                </c:pt>
                <c:pt idx="33">
                  <c:v>1.6973</c:v>
                </c:pt>
                <c:pt idx="34">
                  <c:v>1.6561999999999999</c:v>
                </c:pt>
                <c:pt idx="35">
                  <c:v>1.6252</c:v>
                </c:pt>
                <c:pt idx="36">
                  <c:v>1.617</c:v>
                </c:pt>
                <c:pt idx="37">
                  <c:v>1.5901000000000001</c:v>
                </c:pt>
                <c:pt idx="38">
                  <c:v>1.6124000000000001</c:v>
                </c:pt>
                <c:pt idx="39">
                  <c:v>1.5908</c:v>
                </c:pt>
                <c:pt idx="40">
                  <c:v>1.5798999999999999</c:v>
                </c:pt>
                <c:pt idx="41">
                  <c:v>1.5529999999999997</c:v>
                </c:pt>
                <c:pt idx="42">
                  <c:v>1.5911</c:v>
                </c:pt>
                <c:pt idx="43">
                  <c:v>1.5447</c:v>
                </c:pt>
                <c:pt idx="44">
                  <c:v>1.5478999999999998</c:v>
                </c:pt>
                <c:pt idx="45">
                  <c:v>1.7248999999999999</c:v>
                </c:pt>
                <c:pt idx="46">
                  <c:v>1.5544</c:v>
                </c:pt>
                <c:pt idx="47">
                  <c:v>1.5508</c:v>
                </c:pt>
                <c:pt idx="48">
                  <c:v>1.5674999999999997</c:v>
                </c:pt>
                <c:pt idx="49">
                  <c:v>1.5438999999999998</c:v>
                </c:pt>
                <c:pt idx="50">
                  <c:v>1.5381</c:v>
                </c:pt>
                <c:pt idx="51">
                  <c:v>1.5651999999999997</c:v>
                </c:pt>
                <c:pt idx="52">
                  <c:v>1.5822000000000001</c:v>
                </c:pt>
                <c:pt idx="53">
                  <c:v>1.5692999999999997</c:v>
                </c:pt>
                <c:pt idx="54">
                  <c:v>1.5528999999999997</c:v>
                </c:pt>
                <c:pt idx="55">
                  <c:v>1.5271999999999997</c:v>
                </c:pt>
                <c:pt idx="56">
                  <c:v>1.5096999999999998</c:v>
                </c:pt>
                <c:pt idx="57">
                  <c:v>1.5224</c:v>
                </c:pt>
                <c:pt idx="58">
                  <c:v>1.5276999999999998</c:v>
                </c:pt>
                <c:pt idx="59">
                  <c:v>1.5465</c:v>
                </c:pt>
                <c:pt idx="60">
                  <c:v>1.5185</c:v>
                </c:pt>
                <c:pt idx="61">
                  <c:v>1.5370999999999997</c:v>
                </c:pt>
                <c:pt idx="62">
                  <c:v>1.5216999999999998</c:v>
                </c:pt>
                <c:pt idx="63">
                  <c:v>1.54</c:v>
                </c:pt>
                <c:pt idx="64">
                  <c:v>1.5283</c:v>
                </c:pt>
                <c:pt idx="65">
                  <c:v>1.5218999999999998</c:v>
                </c:pt>
                <c:pt idx="66">
                  <c:v>1.4652999999999998</c:v>
                </c:pt>
                <c:pt idx="67">
                  <c:v>1.4795999999999998</c:v>
                </c:pt>
                <c:pt idx="68">
                  <c:v>1.4655999999999998</c:v>
                </c:pt>
                <c:pt idx="69">
                  <c:v>1.5706</c:v>
                </c:pt>
                <c:pt idx="70">
                  <c:v>1.2753999999999999</c:v>
                </c:pt>
                <c:pt idx="71">
                  <c:v>1.2602</c:v>
                </c:pt>
                <c:pt idx="72">
                  <c:v>1.3021</c:v>
                </c:pt>
                <c:pt idx="73">
                  <c:v>1.3861000000000001</c:v>
                </c:pt>
                <c:pt idx="74">
                  <c:v>1.3582000000000001</c:v>
                </c:pt>
                <c:pt idx="75">
                  <c:v>1.3514999999999997</c:v>
                </c:pt>
                <c:pt idx="76">
                  <c:v>1.3444</c:v>
                </c:pt>
                <c:pt idx="77">
                  <c:v>1.2898999999999998</c:v>
                </c:pt>
                <c:pt idx="78">
                  <c:v>1.2989999999999997</c:v>
                </c:pt>
                <c:pt idx="79">
                  <c:v>1.2846</c:v>
                </c:pt>
                <c:pt idx="80">
                  <c:v>1.3308</c:v>
                </c:pt>
                <c:pt idx="81">
                  <c:v>1.3249</c:v>
                </c:pt>
                <c:pt idx="82">
                  <c:v>1.3220000000000001</c:v>
                </c:pt>
                <c:pt idx="83">
                  <c:v>1.3185</c:v>
                </c:pt>
                <c:pt idx="84">
                  <c:v>1.3001</c:v>
                </c:pt>
                <c:pt idx="85">
                  <c:v>1.3032999999999997</c:v>
                </c:pt>
                <c:pt idx="86">
                  <c:v>1.3169999999999997</c:v>
                </c:pt>
                <c:pt idx="87">
                  <c:v>1.3153999999999997</c:v>
                </c:pt>
                <c:pt idx="88">
                  <c:v>1.2967</c:v>
                </c:pt>
                <c:pt idx="89">
                  <c:v>1.2835999999999999</c:v>
                </c:pt>
                <c:pt idx="90">
                  <c:v>1.2732999999999999</c:v>
                </c:pt>
                <c:pt idx="91">
                  <c:v>1.2544</c:v>
                </c:pt>
                <c:pt idx="92">
                  <c:v>1.2457999999999998</c:v>
                </c:pt>
                <c:pt idx="93">
                  <c:v>1.3110999999999997</c:v>
                </c:pt>
                <c:pt idx="94">
                  <c:v>1.268</c:v>
                </c:pt>
                <c:pt idx="95">
                  <c:v>1.2558999999999998</c:v>
                </c:pt>
                <c:pt idx="96">
                  <c:v>1.2728999999999997</c:v>
                </c:pt>
                <c:pt idx="97">
                  <c:v>1.2684</c:v>
                </c:pt>
                <c:pt idx="98">
                  <c:v>1.282</c:v>
                </c:pt>
                <c:pt idx="99">
                  <c:v>1.29</c:v>
                </c:pt>
                <c:pt idx="100">
                  <c:v>1.3042</c:v>
                </c:pt>
                <c:pt idx="101">
                  <c:v>1.2983</c:v>
                </c:pt>
                <c:pt idx="102">
                  <c:v>1.3012999999999997</c:v>
                </c:pt>
                <c:pt idx="103">
                  <c:v>1.2986</c:v>
                </c:pt>
                <c:pt idx="104">
                  <c:v>1.3016999999999999</c:v>
                </c:pt>
                <c:pt idx="105">
                  <c:v>1.2942</c:v>
                </c:pt>
                <c:pt idx="106">
                  <c:v>1.2775999999999998</c:v>
                </c:pt>
                <c:pt idx="107">
                  <c:v>1.2496999999999998</c:v>
                </c:pt>
                <c:pt idx="108">
                  <c:v>1.2503</c:v>
                </c:pt>
                <c:pt idx="109">
                  <c:v>1.2556999999999998</c:v>
                </c:pt>
                <c:pt idx="110">
                  <c:v>1.262</c:v>
                </c:pt>
                <c:pt idx="111">
                  <c:v>1.3288</c:v>
                </c:pt>
                <c:pt idx="112">
                  <c:v>1.3098999999999998</c:v>
                </c:pt>
                <c:pt idx="113">
                  <c:v>1.3037999999999998</c:v>
                </c:pt>
                <c:pt idx="114">
                  <c:v>1.2610999999999999</c:v>
                </c:pt>
                <c:pt idx="115">
                  <c:v>1.2610999999999999</c:v>
                </c:pt>
                <c:pt idx="116">
                  <c:v>1.2152999999999998</c:v>
                </c:pt>
                <c:pt idx="117">
                  <c:v>1.2575999999999998</c:v>
                </c:pt>
                <c:pt idx="118">
                  <c:v>1.2732999999999999</c:v>
                </c:pt>
                <c:pt idx="119">
                  <c:v>1.2492999999999999</c:v>
                </c:pt>
                <c:pt idx="120">
                  <c:v>1.2571999999999999</c:v>
                </c:pt>
                <c:pt idx="121">
                  <c:v>1.2841</c:v>
                </c:pt>
                <c:pt idx="122">
                  <c:v>1.2817999999999998</c:v>
                </c:pt>
                <c:pt idx="123">
                  <c:v>1.2961</c:v>
                </c:pt>
                <c:pt idx="124">
                  <c:v>1.268</c:v>
                </c:pt>
                <c:pt idx="125">
                  <c:v>1.2628999999999997</c:v>
                </c:pt>
                <c:pt idx="126">
                  <c:v>1.2409999999999999</c:v>
                </c:pt>
                <c:pt idx="127">
                  <c:v>1.236</c:v>
                </c:pt>
                <c:pt idx="128">
                  <c:v>1.2256999999999998</c:v>
                </c:pt>
                <c:pt idx="129">
                  <c:v>1.2363</c:v>
                </c:pt>
                <c:pt idx="130">
                  <c:v>1.24</c:v>
                </c:pt>
                <c:pt idx="131">
                  <c:v>1.2241</c:v>
                </c:pt>
                <c:pt idx="132">
                  <c:v>1.252</c:v>
                </c:pt>
                <c:pt idx="133">
                  <c:v>1.2371999999999999</c:v>
                </c:pt>
                <c:pt idx="134">
                  <c:v>1.2356999999999998</c:v>
                </c:pt>
                <c:pt idx="135">
                  <c:v>1.2406999999999997</c:v>
                </c:pt>
                <c:pt idx="136">
                  <c:v>1.2373999999999998</c:v>
                </c:pt>
                <c:pt idx="137">
                  <c:v>1.2349999999999999</c:v>
                </c:pt>
                <c:pt idx="138">
                  <c:v>1.2121</c:v>
                </c:pt>
                <c:pt idx="139">
                  <c:v>1.1657</c:v>
                </c:pt>
                <c:pt idx="140">
                  <c:v>1.153</c:v>
                </c:pt>
                <c:pt idx="141">
                  <c:v>1.1598999999999997</c:v>
                </c:pt>
                <c:pt idx="142">
                  <c:v>1.1625000000000001</c:v>
                </c:pt>
                <c:pt idx="143">
                  <c:v>1.1657999999999997</c:v>
                </c:pt>
                <c:pt idx="144">
                  <c:v>1.1309</c:v>
                </c:pt>
                <c:pt idx="145">
                  <c:v>1.1596</c:v>
                </c:pt>
                <c:pt idx="146">
                  <c:v>1.1278999999999997</c:v>
                </c:pt>
                <c:pt idx="147">
                  <c:v>1.1587000000000001</c:v>
                </c:pt>
                <c:pt idx="148">
                  <c:v>1.1547000000000001</c:v>
                </c:pt>
                <c:pt idx="149">
                  <c:v>1.1859999999999997</c:v>
                </c:pt>
                <c:pt idx="150">
                  <c:v>1.1737</c:v>
                </c:pt>
                <c:pt idx="151">
                  <c:v>1.1751</c:v>
                </c:pt>
                <c:pt idx="152">
                  <c:v>1.1779999999999997</c:v>
                </c:pt>
                <c:pt idx="153">
                  <c:v>1.1987000000000001</c:v>
                </c:pt>
                <c:pt idx="154">
                  <c:v>1.1982999999999999</c:v>
                </c:pt>
                <c:pt idx="155">
                  <c:v>1.1604000000000001</c:v>
                </c:pt>
                <c:pt idx="156">
                  <c:v>1.1131</c:v>
                </c:pt>
                <c:pt idx="157">
                  <c:v>1.1428</c:v>
                </c:pt>
                <c:pt idx="158">
                  <c:v>1.1482000000000001</c:v>
                </c:pt>
                <c:pt idx="159">
                  <c:v>1.1454</c:v>
                </c:pt>
                <c:pt idx="160">
                  <c:v>1.1536</c:v>
                </c:pt>
                <c:pt idx="161">
                  <c:v>1.1349</c:v>
                </c:pt>
                <c:pt idx="162">
                  <c:v>1.1355</c:v>
                </c:pt>
                <c:pt idx="163">
                  <c:v>1.1595</c:v>
                </c:pt>
                <c:pt idx="164">
                  <c:v>1.1556</c:v>
                </c:pt>
                <c:pt idx="165">
                  <c:v>1.1647000000000001</c:v>
                </c:pt>
                <c:pt idx="166">
                  <c:v>1.1418999999999997</c:v>
                </c:pt>
                <c:pt idx="167">
                  <c:v>1.1294999999999997</c:v>
                </c:pt>
                <c:pt idx="168">
                  <c:v>1.1205000000000001</c:v>
                </c:pt>
                <c:pt idx="169">
                  <c:v>1.1254</c:v>
                </c:pt>
                <c:pt idx="170">
                  <c:v>1.1296999999999997</c:v>
                </c:pt>
                <c:pt idx="171">
                  <c:v>1.1408</c:v>
                </c:pt>
                <c:pt idx="172">
                  <c:v>1.1673</c:v>
                </c:pt>
                <c:pt idx="173">
                  <c:v>1.1292</c:v>
                </c:pt>
                <c:pt idx="174">
                  <c:v>1.1040000000000001</c:v>
                </c:pt>
                <c:pt idx="175">
                  <c:v>1.1080000000000001</c:v>
                </c:pt>
                <c:pt idx="176">
                  <c:v>1.1057999999999997</c:v>
                </c:pt>
                <c:pt idx="177">
                  <c:v>1.1134999999999997</c:v>
                </c:pt>
                <c:pt idx="178">
                  <c:v>1.0967</c:v>
                </c:pt>
                <c:pt idx="179">
                  <c:v>1.1073999999999997</c:v>
                </c:pt>
                <c:pt idx="180">
                  <c:v>1.1101000000000001</c:v>
                </c:pt>
                <c:pt idx="181">
                  <c:v>1.0911999999999997</c:v>
                </c:pt>
                <c:pt idx="182">
                  <c:v>1.0753999999999997</c:v>
                </c:pt>
                <c:pt idx="183">
                  <c:v>1.0771999999999997</c:v>
                </c:pt>
                <c:pt idx="184">
                  <c:v>1.0677999999999999</c:v>
                </c:pt>
                <c:pt idx="185">
                  <c:v>1.075</c:v>
                </c:pt>
                <c:pt idx="186">
                  <c:v>1.0771999999999997</c:v>
                </c:pt>
                <c:pt idx="187">
                  <c:v>1.0812999999999997</c:v>
                </c:pt>
                <c:pt idx="188">
                  <c:v>1.0676999999999999</c:v>
                </c:pt>
                <c:pt idx="189">
                  <c:v>1.0849</c:v>
                </c:pt>
                <c:pt idx="190">
                  <c:v>1.0904</c:v>
                </c:pt>
                <c:pt idx="191">
                  <c:v>1.0857999999999999</c:v>
                </c:pt>
                <c:pt idx="192">
                  <c:v>1.0814999999999997</c:v>
                </c:pt>
                <c:pt idx="193">
                  <c:v>1.0746</c:v>
                </c:pt>
                <c:pt idx="194">
                  <c:v>1.0623</c:v>
                </c:pt>
                <c:pt idx="195">
                  <c:v>1.0656999999999999</c:v>
                </c:pt>
                <c:pt idx="196">
                  <c:v>1.0925</c:v>
                </c:pt>
                <c:pt idx="197">
                  <c:v>1.0728</c:v>
                </c:pt>
                <c:pt idx="198">
                  <c:v>1.0627</c:v>
                </c:pt>
                <c:pt idx="199">
                  <c:v>1.0491999999999997</c:v>
                </c:pt>
                <c:pt idx="200">
                  <c:v>1.0601</c:v>
                </c:pt>
                <c:pt idx="201">
                  <c:v>1.0635999999999999</c:v>
                </c:pt>
                <c:pt idx="202">
                  <c:v>1.0504</c:v>
                </c:pt>
                <c:pt idx="203">
                  <c:v>1.0326</c:v>
                </c:pt>
                <c:pt idx="204">
                  <c:v>1.0242</c:v>
                </c:pt>
                <c:pt idx="205">
                  <c:v>1.0207999999999997</c:v>
                </c:pt>
                <c:pt idx="206">
                  <c:v>1.028</c:v>
                </c:pt>
                <c:pt idx="207">
                  <c:v>1.0236999999999998</c:v>
                </c:pt>
                <c:pt idx="208">
                  <c:v>1.0155999999999998</c:v>
                </c:pt>
                <c:pt idx="209">
                  <c:v>1.0316999999999998</c:v>
                </c:pt>
                <c:pt idx="210">
                  <c:v>1.0181</c:v>
                </c:pt>
                <c:pt idx="211">
                  <c:v>1.0087999999999997</c:v>
                </c:pt>
                <c:pt idx="212">
                  <c:v>0.99470000000000003</c:v>
                </c:pt>
                <c:pt idx="213">
                  <c:v>0.97940000000000005</c:v>
                </c:pt>
                <c:pt idx="214">
                  <c:v>0.95580000000000009</c:v>
                </c:pt>
                <c:pt idx="215">
                  <c:v>0.92989999999999995</c:v>
                </c:pt>
                <c:pt idx="216">
                  <c:v>0.95020000000000004</c:v>
                </c:pt>
                <c:pt idx="217">
                  <c:v>0.94650000000000001</c:v>
                </c:pt>
                <c:pt idx="218">
                  <c:v>0.95280000000000009</c:v>
                </c:pt>
                <c:pt idx="219">
                  <c:v>0.95490000000000008</c:v>
                </c:pt>
                <c:pt idx="220">
                  <c:v>0.94799999999999995</c:v>
                </c:pt>
                <c:pt idx="221">
                  <c:v>0.92070000000000007</c:v>
                </c:pt>
                <c:pt idx="222">
                  <c:v>0.92400000000000004</c:v>
                </c:pt>
                <c:pt idx="223">
                  <c:v>0.90380000000000005</c:v>
                </c:pt>
                <c:pt idx="224">
                  <c:v>0.86250000000000004</c:v>
                </c:pt>
                <c:pt idx="225">
                  <c:v>0.85529999999999995</c:v>
                </c:pt>
                <c:pt idx="226">
                  <c:v>0.81310000000000004</c:v>
                </c:pt>
                <c:pt idx="227">
                  <c:v>0.8408000000000001</c:v>
                </c:pt>
                <c:pt idx="228">
                  <c:v>0.81020000000000003</c:v>
                </c:pt>
                <c:pt idx="229">
                  <c:v>0.83970000000000011</c:v>
                </c:pt>
                <c:pt idx="230">
                  <c:v>0.84450000000000003</c:v>
                </c:pt>
                <c:pt idx="231">
                  <c:v>0.84670000000000012</c:v>
                </c:pt>
                <c:pt idx="232">
                  <c:v>0.83180000000000009</c:v>
                </c:pt>
                <c:pt idx="233">
                  <c:v>0.82099999999999995</c:v>
                </c:pt>
                <c:pt idx="234">
                  <c:v>0.80720000000000003</c:v>
                </c:pt>
                <c:pt idx="235">
                  <c:v>0.8075</c:v>
                </c:pt>
                <c:pt idx="236">
                  <c:v>0.81070000000000009</c:v>
                </c:pt>
                <c:pt idx="237">
                  <c:v>0.81220000000000003</c:v>
                </c:pt>
                <c:pt idx="238">
                  <c:v>0.80670000000000008</c:v>
                </c:pt>
                <c:pt idx="239">
                  <c:v>0.79959999999999998</c:v>
                </c:pt>
                <c:pt idx="240">
                  <c:v>0.80789999999999995</c:v>
                </c:pt>
                <c:pt idx="241">
                  <c:v>0.79679999999999995</c:v>
                </c:pt>
                <c:pt idx="242">
                  <c:v>0.81210000000000004</c:v>
                </c:pt>
                <c:pt idx="243">
                  <c:v>0.80189999999999995</c:v>
                </c:pt>
                <c:pt idx="244">
                  <c:v>0.78879999999999995</c:v>
                </c:pt>
                <c:pt idx="245">
                  <c:v>0.77410000000000012</c:v>
                </c:pt>
                <c:pt idx="246">
                  <c:v>0.78790000000000004</c:v>
                </c:pt>
                <c:pt idx="247">
                  <c:v>0.79730000000000001</c:v>
                </c:pt>
                <c:pt idx="248">
                  <c:v>0.7903</c:v>
                </c:pt>
                <c:pt idx="249">
                  <c:v>0.76740000000000008</c:v>
                </c:pt>
                <c:pt idx="250">
                  <c:v>0.80059999999999998</c:v>
                </c:pt>
                <c:pt idx="251">
                  <c:v>0.81140000000000001</c:v>
                </c:pt>
                <c:pt idx="252">
                  <c:v>0.78879999999999995</c:v>
                </c:pt>
                <c:pt idx="253">
                  <c:v>0.78639999999999999</c:v>
                </c:pt>
                <c:pt idx="254">
                  <c:v>0.78039999999999998</c:v>
                </c:pt>
                <c:pt idx="255">
                  <c:v>0.78600000000000003</c:v>
                </c:pt>
                <c:pt idx="256">
                  <c:v>0.78610000000000002</c:v>
                </c:pt>
                <c:pt idx="257">
                  <c:v>0.79259999999999997</c:v>
                </c:pt>
                <c:pt idx="258">
                  <c:v>0.79820000000000002</c:v>
                </c:pt>
                <c:pt idx="259">
                  <c:v>0.80810000000000004</c:v>
                </c:pt>
                <c:pt idx="260">
                  <c:v>0.80689999999999995</c:v>
                </c:pt>
                <c:pt idx="261">
                  <c:v>0.82790000000000008</c:v>
                </c:pt>
                <c:pt idx="262">
                  <c:v>0.82990000000000008</c:v>
                </c:pt>
                <c:pt idx="263">
                  <c:v>0.82560000000000011</c:v>
                </c:pt>
                <c:pt idx="264">
                  <c:v>0.84050000000000002</c:v>
                </c:pt>
                <c:pt idx="265">
                  <c:v>0.84450000000000003</c:v>
                </c:pt>
                <c:pt idx="266">
                  <c:v>0.75330000000000008</c:v>
                </c:pt>
                <c:pt idx="267">
                  <c:v>0.71660000000000013</c:v>
                </c:pt>
                <c:pt idx="268">
                  <c:v>0.73229999999999995</c:v>
                </c:pt>
                <c:pt idx="269">
                  <c:v>0.74940000000000007</c:v>
                </c:pt>
                <c:pt idx="270">
                  <c:v>0.78239999999999998</c:v>
                </c:pt>
                <c:pt idx="271">
                  <c:v>0.79870000000000008</c:v>
                </c:pt>
                <c:pt idx="272">
                  <c:v>0.80289999999999995</c:v>
                </c:pt>
                <c:pt idx="273">
                  <c:v>0.78680000000000005</c:v>
                </c:pt>
                <c:pt idx="274">
                  <c:v>0.68580000000000008</c:v>
                </c:pt>
                <c:pt idx="275">
                  <c:v>0.67030000000000012</c:v>
                </c:pt>
                <c:pt idx="276">
                  <c:v>0.69070000000000009</c:v>
                </c:pt>
                <c:pt idx="277">
                  <c:v>0.64130000000000009</c:v>
                </c:pt>
                <c:pt idx="278">
                  <c:v>0.66050000000000009</c:v>
                </c:pt>
                <c:pt idx="279">
                  <c:v>0.6624000000000001</c:v>
                </c:pt>
                <c:pt idx="280">
                  <c:v>0.67620000000000013</c:v>
                </c:pt>
                <c:pt idx="281">
                  <c:v>0.63330000000000009</c:v>
                </c:pt>
                <c:pt idx="282">
                  <c:v>0.63959999999999995</c:v>
                </c:pt>
                <c:pt idx="283">
                  <c:v>0.63830000000000009</c:v>
                </c:pt>
                <c:pt idx="284">
                  <c:v>0.63670000000000015</c:v>
                </c:pt>
                <c:pt idx="285">
                  <c:v>0.63249999999999995</c:v>
                </c:pt>
                <c:pt idx="286">
                  <c:v>0.63449999999999995</c:v>
                </c:pt>
                <c:pt idx="287">
                  <c:v>0.63300000000000012</c:v>
                </c:pt>
                <c:pt idx="288">
                  <c:v>0.6291000000000001</c:v>
                </c:pt>
                <c:pt idx="289">
                  <c:v>0.63040000000000007</c:v>
                </c:pt>
                <c:pt idx="290">
                  <c:v>0.6543000000000001</c:v>
                </c:pt>
                <c:pt idx="291">
                  <c:v>0.64880000000000015</c:v>
                </c:pt>
                <c:pt idx="292">
                  <c:v>0.64070000000000016</c:v>
                </c:pt>
                <c:pt idx="293">
                  <c:v>0.67720000000000014</c:v>
                </c:pt>
                <c:pt idx="294">
                  <c:v>0.57500000000000007</c:v>
                </c:pt>
                <c:pt idx="295">
                  <c:v>0.5302</c:v>
                </c:pt>
                <c:pt idx="296">
                  <c:v>0.50570000000000004</c:v>
                </c:pt>
                <c:pt idx="297">
                  <c:v>0.49620000000000003</c:v>
                </c:pt>
                <c:pt idx="298">
                  <c:v>0.52100000000000002</c:v>
                </c:pt>
                <c:pt idx="299">
                  <c:v>0.52149999999999996</c:v>
                </c:pt>
                <c:pt idx="300">
                  <c:v>0.52029999999999998</c:v>
                </c:pt>
                <c:pt idx="301">
                  <c:v>0.49440000000000006</c:v>
                </c:pt>
                <c:pt idx="302">
                  <c:v>0.4855000000000001</c:v>
                </c:pt>
                <c:pt idx="303">
                  <c:v>0.48200000000000004</c:v>
                </c:pt>
                <c:pt idx="304">
                  <c:v>0.46830000000000005</c:v>
                </c:pt>
                <c:pt idx="305">
                  <c:v>0.48120000000000002</c:v>
                </c:pt>
                <c:pt idx="306">
                  <c:v>0.4905000000000001</c:v>
                </c:pt>
                <c:pt idx="307">
                  <c:v>0.52980000000000005</c:v>
                </c:pt>
                <c:pt idx="308">
                  <c:v>0.54490000000000005</c:v>
                </c:pt>
                <c:pt idx="309">
                  <c:v>0.54400000000000004</c:v>
                </c:pt>
                <c:pt idx="310">
                  <c:v>0.53870000000000007</c:v>
                </c:pt>
                <c:pt idx="311">
                  <c:v>0.52059999999999984</c:v>
                </c:pt>
                <c:pt idx="312">
                  <c:v>0.57430000000000003</c:v>
                </c:pt>
                <c:pt idx="313">
                  <c:v>0.5474</c:v>
                </c:pt>
                <c:pt idx="314">
                  <c:v>0.58329999999999993</c:v>
                </c:pt>
                <c:pt idx="315">
                  <c:v>0.5777000000000001</c:v>
                </c:pt>
                <c:pt idx="316">
                  <c:v>0.59439999999999993</c:v>
                </c:pt>
                <c:pt idx="317">
                  <c:v>0.57840000000000003</c:v>
                </c:pt>
                <c:pt idx="318">
                  <c:v>0.56130000000000002</c:v>
                </c:pt>
                <c:pt idx="319">
                  <c:v>0.54379999999999995</c:v>
                </c:pt>
                <c:pt idx="320">
                  <c:v>0.55480000000000007</c:v>
                </c:pt>
                <c:pt idx="321">
                  <c:v>0.56740000000000002</c:v>
                </c:pt>
                <c:pt idx="322">
                  <c:v>0.57230000000000003</c:v>
                </c:pt>
                <c:pt idx="323">
                  <c:v>0.55759999999999998</c:v>
                </c:pt>
                <c:pt idx="324">
                  <c:v>0.58029999999999993</c:v>
                </c:pt>
                <c:pt idx="325">
                  <c:v>0.57700000000000007</c:v>
                </c:pt>
                <c:pt idx="326">
                  <c:v>0.58249999999999991</c:v>
                </c:pt>
                <c:pt idx="327">
                  <c:v>0.60120000000000007</c:v>
                </c:pt>
                <c:pt idx="328">
                  <c:v>0.64570000000000016</c:v>
                </c:pt>
                <c:pt idx="329">
                  <c:v>0.63870000000000016</c:v>
                </c:pt>
                <c:pt idx="330">
                  <c:v>0.63400000000000012</c:v>
                </c:pt>
                <c:pt idx="331">
                  <c:v>0.61980000000000013</c:v>
                </c:pt>
                <c:pt idx="332">
                  <c:v>0.62400000000000011</c:v>
                </c:pt>
                <c:pt idx="333">
                  <c:v>0.71460000000000012</c:v>
                </c:pt>
                <c:pt idx="334">
                  <c:v>0.72260000000000013</c:v>
                </c:pt>
                <c:pt idx="335">
                  <c:v>0.76750000000000007</c:v>
                </c:pt>
                <c:pt idx="336">
                  <c:v>0.70840000000000003</c:v>
                </c:pt>
                <c:pt idx="337">
                  <c:v>0.76880000000000015</c:v>
                </c:pt>
                <c:pt idx="338">
                  <c:v>0.76850000000000007</c:v>
                </c:pt>
                <c:pt idx="339">
                  <c:v>0.77870000000000006</c:v>
                </c:pt>
                <c:pt idx="340">
                  <c:v>0.78990000000000005</c:v>
                </c:pt>
                <c:pt idx="341">
                  <c:v>0.80649999999999999</c:v>
                </c:pt>
                <c:pt idx="342">
                  <c:v>0.86270000000000013</c:v>
                </c:pt>
                <c:pt idx="343">
                  <c:v>0.81230000000000002</c:v>
                </c:pt>
                <c:pt idx="344">
                  <c:v>0.87080000000000013</c:v>
                </c:pt>
                <c:pt idx="345">
                  <c:v>0.88939999999999997</c:v>
                </c:pt>
                <c:pt idx="346">
                  <c:v>0.88780000000000003</c:v>
                </c:pt>
                <c:pt idx="347">
                  <c:v>0.87350000000000005</c:v>
                </c:pt>
                <c:pt idx="348">
                  <c:v>0.89549999999999996</c:v>
                </c:pt>
                <c:pt idx="349">
                  <c:v>0.87620000000000009</c:v>
                </c:pt>
                <c:pt idx="350">
                  <c:v>0.89400000000000002</c:v>
                </c:pt>
                <c:pt idx="351">
                  <c:v>0.8841</c:v>
                </c:pt>
                <c:pt idx="352">
                  <c:v>0.87250000000000005</c:v>
                </c:pt>
                <c:pt idx="353">
                  <c:v>0.85160000000000013</c:v>
                </c:pt>
                <c:pt idx="354">
                  <c:v>0.84840000000000004</c:v>
                </c:pt>
                <c:pt idx="355">
                  <c:v>0.81380000000000008</c:v>
                </c:pt>
                <c:pt idx="356">
                  <c:v>0.80349999999999999</c:v>
                </c:pt>
                <c:pt idx="357">
                  <c:v>0.80559999999999998</c:v>
                </c:pt>
                <c:pt idx="358">
                  <c:v>0.80489999999999995</c:v>
                </c:pt>
                <c:pt idx="359">
                  <c:v>0.81570000000000009</c:v>
                </c:pt>
                <c:pt idx="360">
                  <c:v>0.8145</c:v>
                </c:pt>
                <c:pt idx="361">
                  <c:v>0.79100000000000004</c:v>
                </c:pt>
                <c:pt idx="362">
                  <c:v>0.76370000000000016</c:v>
                </c:pt>
                <c:pt idx="363">
                  <c:v>0.73070000000000013</c:v>
                </c:pt>
                <c:pt idx="364">
                  <c:v>0.72460000000000013</c:v>
                </c:pt>
                <c:pt idx="365">
                  <c:v>0.74580000000000013</c:v>
                </c:pt>
                <c:pt idx="366">
                  <c:v>0.72960000000000014</c:v>
                </c:pt>
                <c:pt idx="367">
                  <c:v>0.7269000000000001</c:v>
                </c:pt>
                <c:pt idx="368">
                  <c:v>0.70460000000000012</c:v>
                </c:pt>
                <c:pt idx="369">
                  <c:v>0.62640000000000007</c:v>
                </c:pt>
                <c:pt idx="370">
                  <c:v>0.62920000000000009</c:v>
                </c:pt>
                <c:pt idx="371">
                  <c:v>0.64710000000000012</c:v>
                </c:pt>
                <c:pt idx="372">
                  <c:v>0.67130000000000012</c:v>
                </c:pt>
                <c:pt idx="373">
                  <c:v>0.70660000000000012</c:v>
                </c:pt>
                <c:pt idx="374">
                  <c:v>0.70620000000000005</c:v>
                </c:pt>
                <c:pt idx="375">
                  <c:v>0.72219999999999995</c:v>
                </c:pt>
                <c:pt idx="376">
                  <c:v>0.74950000000000017</c:v>
                </c:pt>
                <c:pt idx="377">
                  <c:v>0.6865</c:v>
                </c:pt>
                <c:pt idx="378">
                  <c:v>0.69840000000000002</c:v>
                </c:pt>
                <c:pt idx="379">
                  <c:v>0.67400000000000015</c:v>
                </c:pt>
                <c:pt idx="380">
                  <c:v>0.66790000000000016</c:v>
                </c:pt>
                <c:pt idx="381">
                  <c:v>0.64820000000000011</c:v>
                </c:pt>
                <c:pt idx="382">
                  <c:v>0.5927</c:v>
                </c:pt>
                <c:pt idx="383">
                  <c:v>0.5827</c:v>
                </c:pt>
                <c:pt idx="384">
                  <c:v>0.59099999999999997</c:v>
                </c:pt>
                <c:pt idx="385">
                  <c:v>0.61240000000000017</c:v>
                </c:pt>
                <c:pt idx="386">
                  <c:v>0.60080000000000011</c:v>
                </c:pt>
                <c:pt idx="387">
                  <c:v>0.60829999999999995</c:v>
                </c:pt>
                <c:pt idx="388">
                  <c:v>0.59360000000000002</c:v>
                </c:pt>
                <c:pt idx="389">
                  <c:v>0.62300000000000011</c:v>
                </c:pt>
                <c:pt idx="390">
                  <c:v>0.65090000000000015</c:v>
                </c:pt>
                <c:pt idx="391">
                  <c:v>0.6412000000000001</c:v>
                </c:pt>
                <c:pt idx="392">
                  <c:v>0.63870000000000016</c:v>
                </c:pt>
                <c:pt idx="393">
                  <c:v>0.60529999999999995</c:v>
                </c:pt>
                <c:pt idx="394">
                  <c:v>0.61420000000000008</c:v>
                </c:pt>
                <c:pt idx="395">
                  <c:v>0.60750000000000004</c:v>
                </c:pt>
                <c:pt idx="396">
                  <c:v>0.61970000000000014</c:v>
                </c:pt>
                <c:pt idx="397">
                  <c:v>0.62160000000000015</c:v>
                </c:pt>
                <c:pt idx="398">
                  <c:v>0.61820000000000008</c:v>
                </c:pt>
                <c:pt idx="399">
                  <c:v>0.61930000000000007</c:v>
                </c:pt>
                <c:pt idx="400">
                  <c:v>0.61020000000000008</c:v>
                </c:pt>
                <c:pt idx="401">
                  <c:v>0.63780000000000014</c:v>
                </c:pt>
                <c:pt idx="402">
                  <c:v>0.63540000000000008</c:v>
                </c:pt>
                <c:pt idx="403">
                  <c:v>0.58449999999999991</c:v>
                </c:pt>
                <c:pt idx="404">
                  <c:v>0.5806</c:v>
                </c:pt>
                <c:pt idx="405">
                  <c:v>0.5837</c:v>
                </c:pt>
                <c:pt idx="406">
                  <c:v>0.58379999999999999</c:v>
                </c:pt>
                <c:pt idx="407">
                  <c:v>0.57890000000000008</c:v>
                </c:pt>
                <c:pt idx="408">
                  <c:v>0.56080000000000008</c:v>
                </c:pt>
                <c:pt idx="409">
                  <c:v>0.55100000000000005</c:v>
                </c:pt>
                <c:pt idx="410">
                  <c:v>0.5212</c:v>
                </c:pt>
                <c:pt idx="411">
                  <c:v>0.51659999999999984</c:v>
                </c:pt>
                <c:pt idx="412">
                  <c:v>0.52110000000000001</c:v>
                </c:pt>
                <c:pt idx="413">
                  <c:v>0.52690000000000003</c:v>
                </c:pt>
                <c:pt idx="414">
                  <c:v>0.52869999999999995</c:v>
                </c:pt>
                <c:pt idx="415">
                  <c:v>0.52749999999999997</c:v>
                </c:pt>
                <c:pt idx="416">
                  <c:v>0.50080000000000002</c:v>
                </c:pt>
                <c:pt idx="417">
                  <c:v>0.52790000000000004</c:v>
                </c:pt>
                <c:pt idx="418">
                  <c:v>0.55049999999999999</c:v>
                </c:pt>
                <c:pt idx="419">
                  <c:v>0.55970000000000009</c:v>
                </c:pt>
                <c:pt idx="420">
                  <c:v>0.56230000000000002</c:v>
                </c:pt>
                <c:pt idx="421">
                  <c:v>0.56259999999999999</c:v>
                </c:pt>
                <c:pt idx="422">
                  <c:v>0.6110000000000001</c:v>
                </c:pt>
                <c:pt idx="423">
                  <c:v>0.58309999999999984</c:v>
                </c:pt>
                <c:pt idx="424">
                  <c:v>0.58960000000000001</c:v>
                </c:pt>
                <c:pt idx="425">
                  <c:v>0.60129999999999995</c:v>
                </c:pt>
                <c:pt idx="426">
                  <c:v>0.55980000000000008</c:v>
                </c:pt>
                <c:pt idx="427">
                  <c:v>0.59339999999999993</c:v>
                </c:pt>
                <c:pt idx="428">
                  <c:v>0.55570000000000008</c:v>
                </c:pt>
                <c:pt idx="429">
                  <c:v>0.57490000000000008</c:v>
                </c:pt>
                <c:pt idx="430">
                  <c:v>0.54339999999999999</c:v>
                </c:pt>
                <c:pt idx="431">
                  <c:v>0.54379999999999995</c:v>
                </c:pt>
                <c:pt idx="432">
                  <c:v>0.52780000000000005</c:v>
                </c:pt>
                <c:pt idx="433">
                  <c:v>0.54930000000000001</c:v>
                </c:pt>
                <c:pt idx="434">
                  <c:v>0.55049999999999999</c:v>
                </c:pt>
                <c:pt idx="435">
                  <c:v>0.60310000000000008</c:v>
                </c:pt>
                <c:pt idx="436">
                  <c:v>0.59339999999999993</c:v>
                </c:pt>
                <c:pt idx="437">
                  <c:v>0.58460000000000001</c:v>
                </c:pt>
                <c:pt idx="438">
                  <c:v>0.57410000000000005</c:v>
                </c:pt>
                <c:pt idx="439">
                  <c:v>0.58349999999999991</c:v>
                </c:pt>
                <c:pt idx="440">
                  <c:v>0.58539999999999992</c:v>
                </c:pt>
                <c:pt idx="441">
                  <c:v>0.57880000000000009</c:v>
                </c:pt>
                <c:pt idx="442">
                  <c:v>0.56240000000000001</c:v>
                </c:pt>
                <c:pt idx="443">
                  <c:v>0.56370000000000009</c:v>
                </c:pt>
                <c:pt idx="444">
                  <c:v>0.56540000000000001</c:v>
                </c:pt>
                <c:pt idx="445">
                  <c:v>0.58909999999999996</c:v>
                </c:pt>
                <c:pt idx="446">
                  <c:v>0.60650000000000004</c:v>
                </c:pt>
                <c:pt idx="447">
                  <c:v>0.64520000000000011</c:v>
                </c:pt>
                <c:pt idx="448">
                  <c:v>0.66260000000000008</c:v>
                </c:pt>
                <c:pt idx="449">
                  <c:v>0.66290000000000016</c:v>
                </c:pt>
                <c:pt idx="450">
                  <c:v>0.62290000000000012</c:v>
                </c:pt>
                <c:pt idx="451">
                  <c:v>0.62560000000000016</c:v>
                </c:pt>
                <c:pt idx="452">
                  <c:v>0.60220000000000007</c:v>
                </c:pt>
                <c:pt idx="453">
                  <c:v>0.61720000000000008</c:v>
                </c:pt>
                <c:pt idx="454">
                  <c:v>0.62290000000000012</c:v>
                </c:pt>
                <c:pt idx="455">
                  <c:v>0.6009000000000001</c:v>
                </c:pt>
                <c:pt idx="456">
                  <c:v>0.54459999999999997</c:v>
                </c:pt>
                <c:pt idx="457">
                  <c:v>0.56459999999999999</c:v>
                </c:pt>
                <c:pt idx="458">
                  <c:v>0.56830000000000003</c:v>
                </c:pt>
                <c:pt idx="459">
                  <c:v>0.56570000000000009</c:v>
                </c:pt>
                <c:pt idx="460">
                  <c:v>0.57750000000000001</c:v>
                </c:pt>
                <c:pt idx="461">
                  <c:v>0.55810000000000004</c:v>
                </c:pt>
                <c:pt idx="462">
                  <c:v>0.57620000000000005</c:v>
                </c:pt>
                <c:pt idx="463">
                  <c:v>0.56620000000000004</c:v>
                </c:pt>
                <c:pt idx="464">
                  <c:v>0.57090000000000007</c:v>
                </c:pt>
                <c:pt idx="465">
                  <c:v>0.55420000000000003</c:v>
                </c:pt>
                <c:pt idx="466">
                  <c:v>0.5373</c:v>
                </c:pt>
                <c:pt idx="467">
                  <c:v>0.5333</c:v>
                </c:pt>
                <c:pt idx="468">
                  <c:v>0.52100000000000002</c:v>
                </c:pt>
                <c:pt idx="469">
                  <c:v>0.51849999999999996</c:v>
                </c:pt>
                <c:pt idx="470">
                  <c:v>0.53490000000000004</c:v>
                </c:pt>
                <c:pt idx="471">
                  <c:v>0.4925000000000001</c:v>
                </c:pt>
                <c:pt idx="472">
                  <c:v>0.49690000000000006</c:v>
                </c:pt>
                <c:pt idx="473">
                  <c:v>0.54310000000000003</c:v>
                </c:pt>
                <c:pt idx="474">
                  <c:v>0.54179999999999995</c:v>
                </c:pt>
                <c:pt idx="475">
                  <c:v>0.54320000000000002</c:v>
                </c:pt>
                <c:pt idx="476">
                  <c:v>0.57450000000000001</c:v>
                </c:pt>
                <c:pt idx="477">
                  <c:v>0.56370000000000009</c:v>
                </c:pt>
                <c:pt idx="478">
                  <c:v>0.56159999999999999</c:v>
                </c:pt>
                <c:pt idx="479">
                  <c:v>0.56690000000000007</c:v>
                </c:pt>
                <c:pt idx="480">
                  <c:v>0.5635</c:v>
                </c:pt>
                <c:pt idx="481">
                  <c:v>0.54179999999999995</c:v>
                </c:pt>
                <c:pt idx="482">
                  <c:v>0.55130000000000001</c:v>
                </c:pt>
                <c:pt idx="483">
                  <c:v>0.54690000000000005</c:v>
                </c:pt>
                <c:pt idx="484">
                  <c:v>0.54500000000000004</c:v>
                </c:pt>
                <c:pt idx="485">
                  <c:v>0.54070000000000007</c:v>
                </c:pt>
                <c:pt idx="486">
                  <c:v>0.46940000000000004</c:v>
                </c:pt>
                <c:pt idx="487">
                  <c:v>0.47200000000000003</c:v>
                </c:pt>
                <c:pt idx="488">
                  <c:v>0.4885000000000001</c:v>
                </c:pt>
                <c:pt idx="489">
                  <c:v>0.46860000000000002</c:v>
                </c:pt>
                <c:pt idx="490">
                  <c:v>0.46650000000000008</c:v>
                </c:pt>
                <c:pt idx="491">
                  <c:v>0.47120000000000001</c:v>
                </c:pt>
                <c:pt idx="492">
                  <c:v>0.4759000000000001</c:v>
                </c:pt>
                <c:pt idx="493">
                  <c:v>0.4672</c:v>
                </c:pt>
                <c:pt idx="494">
                  <c:v>0.47000000000000003</c:v>
                </c:pt>
                <c:pt idx="495">
                  <c:v>0.4516</c:v>
                </c:pt>
                <c:pt idx="496">
                  <c:v>0.46030000000000004</c:v>
                </c:pt>
                <c:pt idx="497">
                  <c:v>0.46300000000000002</c:v>
                </c:pt>
                <c:pt idx="498">
                  <c:v>0.46230000000000004</c:v>
                </c:pt>
                <c:pt idx="499">
                  <c:v>0.45470000000000005</c:v>
                </c:pt>
                <c:pt idx="500">
                  <c:v>0.4597</c:v>
                </c:pt>
                <c:pt idx="501">
                  <c:v>0.45910000000000001</c:v>
                </c:pt>
                <c:pt idx="502">
                  <c:v>0.44850000000000001</c:v>
                </c:pt>
                <c:pt idx="503">
                  <c:v>0.4361000000000001</c:v>
                </c:pt>
                <c:pt idx="504">
                  <c:v>0.4285000000000001</c:v>
                </c:pt>
                <c:pt idx="505">
                  <c:v>0.43230000000000007</c:v>
                </c:pt>
                <c:pt idx="506">
                  <c:v>0.39040000000000008</c:v>
                </c:pt>
                <c:pt idx="507">
                  <c:v>0.38150000000000006</c:v>
                </c:pt>
                <c:pt idx="508">
                  <c:v>0.38210000000000005</c:v>
                </c:pt>
                <c:pt idx="509">
                  <c:v>0.38280000000000003</c:v>
                </c:pt>
                <c:pt idx="510">
                  <c:v>0.37340000000000007</c:v>
                </c:pt>
                <c:pt idx="511">
                  <c:v>0.36790000000000006</c:v>
                </c:pt>
                <c:pt idx="512">
                  <c:v>0.35450000000000004</c:v>
                </c:pt>
                <c:pt idx="513">
                  <c:v>0.35780000000000006</c:v>
                </c:pt>
                <c:pt idx="514">
                  <c:v>0.3544000000000001</c:v>
                </c:pt>
                <c:pt idx="515">
                  <c:v>0.37420000000000003</c:v>
                </c:pt>
                <c:pt idx="516">
                  <c:v>0.37680000000000008</c:v>
                </c:pt>
                <c:pt idx="517">
                  <c:v>0.38090000000000007</c:v>
                </c:pt>
                <c:pt idx="518">
                  <c:v>0.38030000000000014</c:v>
                </c:pt>
                <c:pt idx="519">
                  <c:v>0.33910000000000007</c:v>
                </c:pt>
                <c:pt idx="520">
                  <c:v>0.3232000000000001</c:v>
                </c:pt>
                <c:pt idx="521">
                  <c:v>0.35080000000000006</c:v>
                </c:pt>
                <c:pt idx="522">
                  <c:v>0.4094000000000001</c:v>
                </c:pt>
                <c:pt idx="523">
                  <c:v>0.4052</c:v>
                </c:pt>
                <c:pt idx="524">
                  <c:v>0.39840000000000009</c:v>
                </c:pt>
                <c:pt idx="525">
                  <c:v>0.39840000000000009</c:v>
                </c:pt>
                <c:pt idx="526">
                  <c:v>0.35070000000000001</c:v>
                </c:pt>
                <c:pt idx="527">
                  <c:v>0.53090000000000004</c:v>
                </c:pt>
                <c:pt idx="528">
                  <c:v>0.52329999999999999</c:v>
                </c:pt>
                <c:pt idx="529">
                  <c:v>0.49160000000000004</c:v>
                </c:pt>
                <c:pt idx="530">
                  <c:v>0.48240000000000005</c:v>
                </c:pt>
                <c:pt idx="531">
                  <c:v>0.50460000000000005</c:v>
                </c:pt>
                <c:pt idx="532">
                  <c:v>0.49740000000000006</c:v>
                </c:pt>
                <c:pt idx="533">
                  <c:v>0.48270000000000002</c:v>
                </c:pt>
                <c:pt idx="534">
                  <c:v>0.49990000000000007</c:v>
                </c:pt>
                <c:pt idx="535">
                  <c:v>0.53249999999999997</c:v>
                </c:pt>
                <c:pt idx="536">
                  <c:v>0.51370000000000005</c:v>
                </c:pt>
                <c:pt idx="537">
                  <c:v>0.53310000000000002</c:v>
                </c:pt>
                <c:pt idx="538">
                  <c:v>0.50700000000000001</c:v>
                </c:pt>
                <c:pt idx="539">
                  <c:v>0.58739999999999992</c:v>
                </c:pt>
                <c:pt idx="540">
                  <c:v>0.61339999999999995</c:v>
                </c:pt>
                <c:pt idx="541">
                  <c:v>0.64280000000000015</c:v>
                </c:pt>
                <c:pt idx="542">
                  <c:v>0.6130000000000001</c:v>
                </c:pt>
                <c:pt idx="543">
                  <c:v>0.63070000000000015</c:v>
                </c:pt>
                <c:pt idx="544">
                  <c:v>0.67380000000000007</c:v>
                </c:pt>
                <c:pt idx="545">
                  <c:v>0.6362000000000001</c:v>
                </c:pt>
                <c:pt idx="546">
                  <c:v>0.61730000000000007</c:v>
                </c:pt>
                <c:pt idx="547">
                  <c:v>0.61480000000000012</c:v>
                </c:pt>
                <c:pt idx="548">
                  <c:v>0.63610000000000011</c:v>
                </c:pt>
                <c:pt idx="549">
                  <c:v>0.64080000000000015</c:v>
                </c:pt>
                <c:pt idx="550">
                  <c:v>0.64970000000000028</c:v>
                </c:pt>
                <c:pt idx="551">
                  <c:v>0.65040000000000009</c:v>
                </c:pt>
                <c:pt idx="552">
                  <c:v>0.6180000000000001</c:v>
                </c:pt>
                <c:pt idx="553">
                  <c:v>0.6483000000000001</c:v>
                </c:pt>
                <c:pt idx="554">
                  <c:v>0.64950000000000008</c:v>
                </c:pt>
                <c:pt idx="555">
                  <c:v>0.64690000000000014</c:v>
                </c:pt>
                <c:pt idx="556">
                  <c:v>0.63850000000000007</c:v>
                </c:pt>
                <c:pt idx="557">
                  <c:v>0.64010000000000011</c:v>
                </c:pt>
                <c:pt idx="558">
                  <c:v>0.63490000000000013</c:v>
                </c:pt>
                <c:pt idx="559">
                  <c:v>0.65750000000000008</c:v>
                </c:pt>
                <c:pt idx="560">
                  <c:v>0.73680000000000012</c:v>
                </c:pt>
                <c:pt idx="561">
                  <c:v>0.7451000000000001</c:v>
                </c:pt>
                <c:pt idx="562">
                  <c:v>0.74990000000000012</c:v>
                </c:pt>
                <c:pt idx="563">
                  <c:v>0.76370000000000016</c:v>
                </c:pt>
                <c:pt idx="564">
                  <c:v>0.74439999999999995</c:v>
                </c:pt>
                <c:pt idx="565">
                  <c:v>0.74650000000000005</c:v>
                </c:pt>
                <c:pt idx="566">
                  <c:v>0.73640000000000005</c:v>
                </c:pt>
                <c:pt idx="567">
                  <c:v>0.78949999999999998</c:v>
                </c:pt>
                <c:pt idx="568">
                  <c:v>0.79590000000000005</c:v>
                </c:pt>
                <c:pt idx="569">
                  <c:v>0.79120000000000001</c:v>
                </c:pt>
                <c:pt idx="570">
                  <c:v>0.73740000000000017</c:v>
                </c:pt>
                <c:pt idx="571">
                  <c:v>0.80740000000000001</c:v>
                </c:pt>
                <c:pt idx="572">
                  <c:v>0.81480000000000008</c:v>
                </c:pt>
                <c:pt idx="573">
                  <c:v>0.8267000000000001</c:v>
                </c:pt>
                <c:pt idx="574">
                  <c:v>0.82440000000000002</c:v>
                </c:pt>
                <c:pt idx="575">
                  <c:v>0.83030000000000004</c:v>
                </c:pt>
                <c:pt idx="576">
                  <c:v>0.82650000000000001</c:v>
                </c:pt>
                <c:pt idx="577">
                  <c:v>0.83030000000000004</c:v>
                </c:pt>
                <c:pt idx="578">
                  <c:v>0.83819999999999995</c:v>
                </c:pt>
                <c:pt idx="579">
                  <c:v>0.85040000000000004</c:v>
                </c:pt>
                <c:pt idx="580">
                  <c:v>0.86990000000000012</c:v>
                </c:pt>
                <c:pt idx="581">
                  <c:v>0.87190000000000012</c:v>
                </c:pt>
                <c:pt idx="582">
                  <c:v>0.91570000000000007</c:v>
                </c:pt>
                <c:pt idx="583">
                  <c:v>0.92720000000000002</c:v>
                </c:pt>
                <c:pt idx="584">
                  <c:v>0.92820000000000003</c:v>
                </c:pt>
                <c:pt idx="585">
                  <c:v>0.9214</c:v>
                </c:pt>
                <c:pt idx="586">
                  <c:v>0.93030000000000002</c:v>
                </c:pt>
                <c:pt idx="587">
                  <c:v>0.91249999999999998</c:v>
                </c:pt>
                <c:pt idx="588">
                  <c:v>0.90449999999999997</c:v>
                </c:pt>
                <c:pt idx="589">
                  <c:v>0.91359999999999997</c:v>
                </c:pt>
                <c:pt idx="590">
                  <c:v>0.91310000000000002</c:v>
                </c:pt>
                <c:pt idx="591">
                  <c:v>0.9123</c:v>
                </c:pt>
                <c:pt idx="592">
                  <c:v>0.91559999999999997</c:v>
                </c:pt>
                <c:pt idx="593">
                  <c:v>0.91879999999999995</c:v>
                </c:pt>
                <c:pt idx="594">
                  <c:v>0.90920000000000001</c:v>
                </c:pt>
                <c:pt idx="595">
                  <c:v>0.88529999999999998</c:v>
                </c:pt>
                <c:pt idx="596">
                  <c:v>0.88700000000000001</c:v>
                </c:pt>
                <c:pt idx="597">
                  <c:v>0.89239999999999997</c:v>
                </c:pt>
                <c:pt idx="598">
                  <c:v>0.88100000000000001</c:v>
                </c:pt>
                <c:pt idx="599">
                  <c:v>0.89019999999999999</c:v>
                </c:pt>
                <c:pt idx="600">
                  <c:v>0.91069999999999995</c:v>
                </c:pt>
                <c:pt idx="601">
                  <c:v>0.89500000000000002</c:v>
                </c:pt>
                <c:pt idx="602">
                  <c:v>0.90769999999999995</c:v>
                </c:pt>
                <c:pt idx="603">
                  <c:v>0.85990000000000011</c:v>
                </c:pt>
                <c:pt idx="604">
                  <c:v>0.88870000000000005</c:v>
                </c:pt>
                <c:pt idx="605">
                  <c:v>0.89470000000000005</c:v>
                </c:pt>
                <c:pt idx="606">
                  <c:v>0.8841</c:v>
                </c:pt>
                <c:pt idx="607">
                  <c:v>0.88819999999999999</c:v>
                </c:pt>
                <c:pt idx="608">
                  <c:v>0.87470000000000014</c:v>
                </c:pt>
                <c:pt idx="609">
                  <c:v>0.87330000000000008</c:v>
                </c:pt>
                <c:pt idx="610">
                  <c:v>0.83760000000000012</c:v>
                </c:pt>
                <c:pt idx="611">
                  <c:v>0.8145</c:v>
                </c:pt>
                <c:pt idx="612">
                  <c:v>0.80149999999999999</c:v>
                </c:pt>
                <c:pt idx="613">
                  <c:v>0.81380000000000008</c:v>
                </c:pt>
                <c:pt idx="614">
                  <c:v>0.79</c:v>
                </c:pt>
                <c:pt idx="615">
                  <c:v>0.80410000000000004</c:v>
                </c:pt>
                <c:pt idx="616">
                  <c:v>0.93230000000000002</c:v>
                </c:pt>
                <c:pt idx="617">
                  <c:v>0.9335</c:v>
                </c:pt>
                <c:pt idx="618">
                  <c:v>0.92910000000000004</c:v>
                </c:pt>
                <c:pt idx="619">
                  <c:v>0.91080000000000005</c:v>
                </c:pt>
                <c:pt idx="620">
                  <c:v>0.90290000000000004</c:v>
                </c:pt>
                <c:pt idx="621">
                  <c:v>0.90739999999999998</c:v>
                </c:pt>
                <c:pt idx="622">
                  <c:v>0.92600000000000005</c:v>
                </c:pt>
                <c:pt idx="623">
                  <c:v>0.91510000000000002</c:v>
                </c:pt>
                <c:pt idx="624">
                  <c:v>0.91339999999999999</c:v>
                </c:pt>
                <c:pt idx="625">
                  <c:v>0.91579999999999995</c:v>
                </c:pt>
                <c:pt idx="626">
                  <c:v>0.90269999999999995</c:v>
                </c:pt>
                <c:pt idx="627">
                  <c:v>0.9052</c:v>
                </c:pt>
                <c:pt idx="628">
                  <c:v>0.90810000000000002</c:v>
                </c:pt>
                <c:pt idx="629">
                  <c:v>0.90190000000000003</c:v>
                </c:pt>
                <c:pt idx="630">
                  <c:v>0.89349999999999996</c:v>
                </c:pt>
                <c:pt idx="631">
                  <c:v>0.90349999999999997</c:v>
                </c:pt>
                <c:pt idx="632">
                  <c:v>0.89459999999999984</c:v>
                </c:pt>
                <c:pt idx="633">
                  <c:v>0.91020000000000001</c:v>
                </c:pt>
                <c:pt idx="634">
                  <c:v>0.9083</c:v>
                </c:pt>
                <c:pt idx="635">
                  <c:v>0.88929999999999998</c:v>
                </c:pt>
                <c:pt idx="636">
                  <c:v>0.89190000000000003</c:v>
                </c:pt>
                <c:pt idx="637">
                  <c:v>0.88</c:v>
                </c:pt>
                <c:pt idx="638">
                  <c:v>0.86860000000000015</c:v>
                </c:pt>
                <c:pt idx="639">
                  <c:v>0.89239999999999997</c:v>
                </c:pt>
                <c:pt idx="640">
                  <c:v>0.86680000000000013</c:v>
                </c:pt>
                <c:pt idx="641">
                  <c:v>0.79159999999999997</c:v>
                </c:pt>
                <c:pt idx="642">
                  <c:v>0.79149999999999998</c:v>
                </c:pt>
                <c:pt idx="643">
                  <c:v>0.79159999999999997</c:v>
                </c:pt>
                <c:pt idx="644">
                  <c:v>0.79170000000000007</c:v>
                </c:pt>
                <c:pt idx="645">
                  <c:v>0.79190000000000005</c:v>
                </c:pt>
                <c:pt idx="646">
                  <c:v>0.77500000000000013</c:v>
                </c:pt>
                <c:pt idx="647">
                  <c:v>0.75890000000000013</c:v>
                </c:pt>
                <c:pt idx="648">
                  <c:v>0.75880000000000014</c:v>
                </c:pt>
                <c:pt idx="649">
                  <c:v>0.75930000000000009</c:v>
                </c:pt>
                <c:pt idx="650">
                  <c:v>0.7541000000000001</c:v>
                </c:pt>
                <c:pt idx="651">
                  <c:v>0.74220000000000008</c:v>
                </c:pt>
                <c:pt idx="652">
                  <c:v>0.74480000000000013</c:v>
                </c:pt>
                <c:pt idx="653">
                  <c:v>0.7471000000000001</c:v>
                </c:pt>
                <c:pt idx="654">
                  <c:v>0.74800000000000011</c:v>
                </c:pt>
                <c:pt idx="655">
                  <c:v>0.75770000000000015</c:v>
                </c:pt>
                <c:pt idx="656">
                  <c:v>0.75170000000000015</c:v>
                </c:pt>
                <c:pt idx="657">
                  <c:v>0.77200000000000013</c:v>
                </c:pt>
                <c:pt idx="658">
                  <c:v>0.76590000000000014</c:v>
                </c:pt>
                <c:pt idx="659">
                  <c:v>0.75700000000000012</c:v>
                </c:pt>
                <c:pt idx="660">
                  <c:v>0.7541000000000001</c:v>
                </c:pt>
                <c:pt idx="661">
                  <c:v>0.78410000000000002</c:v>
                </c:pt>
                <c:pt idx="662">
                  <c:v>0.83520000000000005</c:v>
                </c:pt>
                <c:pt idx="663">
                  <c:v>0.79270000000000007</c:v>
                </c:pt>
                <c:pt idx="664">
                  <c:v>0.79090000000000005</c:v>
                </c:pt>
                <c:pt idx="665">
                  <c:v>0.79349999999999998</c:v>
                </c:pt>
                <c:pt idx="666">
                  <c:v>0.78590000000000004</c:v>
                </c:pt>
                <c:pt idx="667">
                  <c:v>0.8</c:v>
                </c:pt>
                <c:pt idx="668">
                  <c:v>0.78120000000000001</c:v>
                </c:pt>
                <c:pt idx="669">
                  <c:v>0.78249999999999997</c:v>
                </c:pt>
                <c:pt idx="670">
                  <c:v>0.80910000000000004</c:v>
                </c:pt>
                <c:pt idx="671">
                  <c:v>0.81190000000000007</c:v>
                </c:pt>
                <c:pt idx="672">
                  <c:v>0.8217000000000001</c:v>
                </c:pt>
                <c:pt idx="673">
                  <c:v>0.82199999999999995</c:v>
                </c:pt>
                <c:pt idx="674">
                  <c:v>0.8075</c:v>
                </c:pt>
                <c:pt idx="675">
                  <c:v>0.79659999999999997</c:v>
                </c:pt>
                <c:pt idx="676">
                  <c:v>0.79549999999999998</c:v>
                </c:pt>
                <c:pt idx="677">
                  <c:v>0.79630000000000001</c:v>
                </c:pt>
                <c:pt idx="678">
                  <c:v>0.80130000000000001</c:v>
                </c:pt>
                <c:pt idx="679">
                  <c:v>0.8155</c:v>
                </c:pt>
                <c:pt idx="680">
                  <c:v>0.82190000000000007</c:v>
                </c:pt>
                <c:pt idx="681">
                  <c:v>0.8378000000000001</c:v>
                </c:pt>
                <c:pt idx="682">
                  <c:v>0.83910000000000007</c:v>
                </c:pt>
                <c:pt idx="683">
                  <c:v>0.84850000000000003</c:v>
                </c:pt>
                <c:pt idx="684">
                  <c:v>0.84170000000000011</c:v>
                </c:pt>
                <c:pt idx="685">
                  <c:v>0.83200000000000007</c:v>
                </c:pt>
                <c:pt idx="686">
                  <c:v>0.8125</c:v>
                </c:pt>
                <c:pt idx="687">
                  <c:v>0.80759999999999998</c:v>
                </c:pt>
                <c:pt idx="688">
                  <c:v>0.81780000000000008</c:v>
                </c:pt>
                <c:pt idx="689">
                  <c:v>0.81180000000000008</c:v>
                </c:pt>
                <c:pt idx="690">
                  <c:v>0.82460000000000011</c:v>
                </c:pt>
                <c:pt idx="691">
                  <c:v>0.8247000000000001</c:v>
                </c:pt>
                <c:pt idx="692">
                  <c:v>0.82450000000000001</c:v>
                </c:pt>
                <c:pt idx="693">
                  <c:v>0.81610000000000005</c:v>
                </c:pt>
                <c:pt idx="694">
                  <c:v>0.82600000000000007</c:v>
                </c:pt>
                <c:pt idx="695">
                  <c:v>0.82930000000000004</c:v>
                </c:pt>
                <c:pt idx="696">
                  <c:v>0.70920000000000005</c:v>
                </c:pt>
                <c:pt idx="697">
                  <c:v>0.75230000000000008</c:v>
                </c:pt>
                <c:pt idx="698">
                  <c:v>0.74720000000000009</c:v>
                </c:pt>
                <c:pt idx="699">
                  <c:v>0.78700000000000003</c:v>
                </c:pt>
                <c:pt idx="700">
                  <c:v>0.78359999999999996</c:v>
                </c:pt>
                <c:pt idx="701">
                  <c:v>0.78069999999999995</c:v>
                </c:pt>
                <c:pt idx="702">
                  <c:v>0.77720000000000011</c:v>
                </c:pt>
                <c:pt idx="703">
                  <c:v>0.75120000000000009</c:v>
                </c:pt>
                <c:pt idx="704">
                  <c:v>0.79090000000000005</c:v>
                </c:pt>
                <c:pt idx="705">
                  <c:v>0.72140000000000004</c:v>
                </c:pt>
                <c:pt idx="706">
                  <c:v>0.71750000000000003</c:v>
                </c:pt>
                <c:pt idx="707">
                  <c:v>0.69540000000000002</c:v>
                </c:pt>
                <c:pt idx="708">
                  <c:v>0.70300000000000007</c:v>
                </c:pt>
                <c:pt idx="709">
                  <c:v>0.70160000000000011</c:v>
                </c:pt>
                <c:pt idx="710">
                  <c:v>0.70000000000000007</c:v>
                </c:pt>
                <c:pt idx="711">
                  <c:v>0.69830000000000003</c:v>
                </c:pt>
                <c:pt idx="712">
                  <c:v>0.69030000000000002</c:v>
                </c:pt>
                <c:pt idx="713">
                  <c:v>0.69310000000000005</c:v>
                </c:pt>
                <c:pt idx="714">
                  <c:v>0.69010000000000005</c:v>
                </c:pt>
                <c:pt idx="715">
                  <c:v>0.6875</c:v>
                </c:pt>
                <c:pt idx="716">
                  <c:v>0.6957000000000001</c:v>
                </c:pt>
                <c:pt idx="717">
                  <c:v>0.69599999999999995</c:v>
                </c:pt>
                <c:pt idx="718">
                  <c:v>0.69699999999999995</c:v>
                </c:pt>
                <c:pt idx="719">
                  <c:v>0.6915</c:v>
                </c:pt>
                <c:pt idx="720">
                  <c:v>0.67820000000000014</c:v>
                </c:pt>
                <c:pt idx="721">
                  <c:v>0.68230000000000002</c:v>
                </c:pt>
                <c:pt idx="722">
                  <c:v>0.6855</c:v>
                </c:pt>
                <c:pt idx="723">
                  <c:v>0.69790000000000008</c:v>
                </c:pt>
                <c:pt idx="724">
                  <c:v>0.70060000000000011</c:v>
                </c:pt>
                <c:pt idx="725">
                  <c:v>0.69620000000000004</c:v>
                </c:pt>
                <c:pt idx="726">
                  <c:v>0.78939999999999999</c:v>
                </c:pt>
                <c:pt idx="727">
                  <c:v>0.77800000000000014</c:v>
                </c:pt>
                <c:pt idx="728">
                  <c:v>0.75749999999999995</c:v>
                </c:pt>
                <c:pt idx="729">
                  <c:v>0.76470000000000016</c:v>
                </c:pt>
                <c:pt idx="730">
                  <c:v>0.76210000000000011</c:v>
                </c:pt>
                <c:pt idx="731">
                  <c:v>0.75790000000000013</c:v>
                </c:pt>
                <c:pt idx="732">
                  <c:v>0.92090000000000005</c:v>
                </c:pt>
                <c:pt idx="733">
                  <c:v>0.93510000000000004</c:v>
                </c:pt>
                <c:pt idx="734">
                  <c:v>0.93910000000000005</c:v>
                </c:pt>
                <c:pt idx="735">
                  <c:v>0.9355</c:v>
                </c:pt>
                <c:pt idx="736">
                  <c:v>0.93740000000000001</c:v>
                </c:pt>
                <c:pt idx="737">
                  <c:v>0.93780000000000008</c:v>
                </c:pt>
                <c:pt idx="738">
                  <c:v>0.93920000000000003</c:v>
                </c:pt>
                <c:pt idx="739">
                  <c:v>0.93740000000000001</c:v>
                </c:pt>
                <c:pt idx="740">
                  <c:v>0.93730000000000002</c:v>
                </c:pt>
                <c:pt idx="741">
                  <c:v>0.94000000000000006</c:v>
                </c:pt>
                <c:pt idx="742">
                  <c:v>0.92859999999999998</c:v>
                </c:pt>
                <c:pt idx="743">
                  <c:v>0.92570000000000008</c:v>
                </c:pt>
                <c:pt idx="744">
                  <c:v>0.92259999999999998</c:v>
                </c:pt>
                <c:pt idx="745">
                  <c:v>0.9204</c:v>
                </c:pt>
                <c:pt idx="746">
                  <c:v>0.91159999999999997</c:v>
                </c:pt>
                <c:pt idx="747">
                  <c:v>0.90649999999999997</c:v>
                </c:pt>
                <c:pt idx="748">
                  <c:v>0.90710000000000002</c:v>
                </c:pt>
                <c:pt idx="749">
                  <c:v>0.90339999999999998</c:v>
                </c:pt>
                <c:pt idx="750">
                  <c:v>0.90290000000000004</c:v>
                </c:pt>
                <c:pt idx="751">
                  <c:v>0.90569999999999995</c:v>
                </c:pt>
                <c:pt idx="752">
                  <c:v>0.91639999999999999</c:v>
                </c:pt>
                <c:pt idx="753">
                  <c:v>0.91039999999999999</c:v>
                </c:pt>
                <c:pt idx="754">
                  <c:v>0.91210000000000002</c:v>
                </c:pt>
                <c:pt idx="755">
                  <c:v>0.93059999999999998</c:v>
                </c:pt>
                <c:pt idx="756">
                  <c:v>0.92910000000000004</c:v>
                </c:pt>
                <c:pt idx="757">
                  <c:v>0.9022</c:v>
                </c:pt>
                <c:pt idx="758">
                  <c:v>0.90669999999999995</c:v>
                </c:pt>
                <c:pt idx="759">
                  <c:v>0.90500000000000003</c:v>
                </c:pt>
                <c:pt idx="760">
                  <c:v>0.91310000000000002</c:v>
                </c:pt>
                <c:pt idx="761">
                  <c:v>0.90280000000000005</c:v>
                </c:pt>
                <c:pt idx="762">
                  <c:v>0.89759999999999984</c:v>
                </c:pt>
                <c:pt idx="763">
                  <c:v>0.89749999999999996</c:v>
                </c:pt>
                <c:pt idx="764">
                  <c:v>0.87949999999999995</c:v>
                </c:pt>
                <c:pt idx="765">
                  <c:v>0.87150000000000005</c:v>
                </c:pt>
                <c:pt idx="766">
                  <c:v>0.89459999999999984</c:v>
                </c:pt>
                <c:pt idx="767">
                  <c:v>0.89659999999999984</c:v>
                </c:pt>
                <c:pt idx="768">
                  <c:v>0.93510000000000004</c:v>
                </c:pt>
                <c:pt idx="769">
                  <c:v>0.9264</c:v>
                </c:pt>
                <c:pt idx="770">
                  <c:v>0.93320000000000003</c:v>
                </c:pt>
                <c:pt idx="771">
                  <c:v>0.97360000000000013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672-4F7A-B280-D9514D6DF11D}"/>
            </c:ext>
          </c:extLst>
        </c:ser>
        <c:ser>
          <c:idx val="1"/>
          <c:order val="1"/>
          <c:tx>
            <c:strRef>
              <c:f>'Tabela por Rating'!$C$3:$C$5</c:f>
              <c:strCache>
                <c:ptCount val="1"/>
                <c:pt idx="0">
                  <c:v>5 anos - Rating AA</c:v>
                </c:pt>
              </c:strCache>
            </c:strRef>
          </c:tx>
          <c:spPr>
            <a:ln w="31750">
              <a:solidFill>
                <a:srgbClr val="70AD47">
                  <a:lumMod val="75000"/>
                </a:srgbClr>
              </a:solidFill>
            </a:ln>
            <a:effectLst/>
          </c:spPr>
          <c:marker>
            <c:symbol val="none"/>
          </c:marker>
          <c:cat>
            <c:strRef>
              <c:f>'Tabela por Rating'!$A$6:$A$777</c:f>
              <c:strCache>
                <c:ptCount val="772"/>
                <c:pt idx="0">
                  <c:v>01/04/2016</c:v>
                </c:pt>
                <c:pt idx="1">
                  <c:v>04/04/2016</c:v>
                </c:pt>
                <c:pt idx="2">
                  <c:v>05/04/2016</c:v>
                </c:pt>
                <c:pt idx="3">
                  <c:v>06/04/2016</c:v>
                </c:pt>
                <c:pt idx="4">
                  <c:v>07/04/2016</c:v>
                </c:pt>
                <c:pt idx="5">
                  <c:v>08/04/2016</c:v>
                </c:pt>
                <c:pt idx="6">
                  <c:v>11/04/2016</c:v>
                </c:pt>
                <c:pt idx="7">
                  <c:v>12/04/2016</c:v>
                </c:pt>
                <c:pt idx="8">
                  <c:v>13/04/2016</c:v>
                </c:pt>
                <c:pt idx="9">
                  <c:v>14/04/2016</c:v>
                </c:pt>
                <c:pt idx="10">
                  <c:v>15/04/2016</c:v>
                </c:pt>
                <c:pt idx="11">
                  <c:v>18/04/2016</c:v>
                </c:pt>
                <c:pt idx="12">
                  <c:v>19/04/2016</c:v>
                </c:pt>
                <c:pt idx="13">
                  <c:v>20/04/2016</c:v>
                </c:pt>
                <c:pt idx="14">
                  <c:v>22/04/2016</c:v>
                </c:pt>
                <c:pt idx="15">
                  <c:v>25/04/2016</c:v>
                </c:pt>
                <c:pt idx="16">
                  <c:v>26/04/2016</c:v>
                </c:pt>
                <c:pt idx="17">
                  <c:v>27/04/2016</c:v>
                </c:pt>
                <c:pt idx="18">
                  <c:v>28/04/2016</c:v>
                </c:pt>
                <c:pt idx="19">
                  <c:v>29/04/2016</c:v>
                </c:pt>
                <c:pt idx="20">
                  <c:v>02/05/2016</c:v>
                </c:pt>
                <c:pt idx="21">
                  <c:v>03/05/2016</c:v>
                </c:pt>
                <c:pt idx="22">
                  <c:v>04/05/2016</c:v>
                </c:pt>
                <c:pt idx="23">
                  <c:v>05/05/2016</c:v>
                </c:pt>
                <c:pt idx="24">
                  <c:v>06/05/2016</c:v>
                </c:pt>
                <c:pt idx="25">
                  <c:v>09/05/2016</c:v>
                </c:pt>
                <c:pt idx="26">
                  <c:v>10/05/2016</c:v>
                </c:pt>
                <c:pt idx="27">
                  <c:v>11/05/2016</c:v>
                </c:pt>
                <c:pt idx="28">
                  <c:v>12/05/2016</c:v>
                </c:pt>
                <c:pt idx="29">
                  <c:v>13/05/2016</c:v>
                </c:pt>
                <c:pt idx="30">
                  <c:v>16/05/2016</c:v>
                </c:pt>
                <c:pt idx="31">
                  <c:v>17/05/2016</c:v>
                </c:pt>
                <c:pt idx="32">
                  <c:v>18/05/2016</c:v>
                </c:pt>
                <c:pt idx="33">
                  <c:v>19/05/2016</c:v>
                </c:pt>
                <c:pt idx="34">
                  <c:v>20/05/2016</c:v>
                </c:pt>
                <c:pt idx="35">
                  <c:v>23/05/2016</c:v>
                </c:pt>
                <c:pt idx="36">
                  <c:v>24/05/2016</c:v>
                </c:pt>
                <c:pt idx="37">
                  <c:v>25/05/2016</c:v>
                </c:pt>
                <c:pt idx="38">
                  <c:v>27/05/2016</c:v>
                </c:pt>
                <c:pt idx="39">
                  <c:v>30/05/2016</c:v>
                </c:pt>
                <c:pt idx="40">
                  <c:v>31/05/2016</c:v>
                </c:pt>
                <c:pt idx="41">
                  <c:v>01/06/2016</c:v>
                </c:pt>
                <c:pt idx="42">
                  <c:v>02/06/2016</c:v>
                </c:pt>
                <c:pt idx="43">
                  <c:v>03/06/2016</c:v>
                </c:pt>
                <c:pt idx="44">
                  <c:v>06/06/2016</c:v>
                </c:pt>
                <c:pt idx="45">
                  <c:v>07/06/2016</c:v>
                </c:pt>
                <c:pt idx="46">
                  <c:v>08/06/2016</c:v>
                </c:pt>
                <c:pt idx="47">
                  <c:v>09/06/2016</c:v>
                </c:pt>
                <c:pt idx="48">
                  <c:v>10/06/2016</c:v>
                </c:pt>
                <c:pt idx="49">
                  <c:v>13/06/2016</c:v>
                </c:pt>
                <c:pt idx="50">
                  <c:v>14/06/2016</c:v>
                </c:pt>
                <c:pt idx="51">
                  <c:v>15/06/2016</c:v>
                </c:pt>
                <c:pt idx="52">
                  <c:v>16/06/2016</c:v>
                </c:pt>
                <c:pt idx="53">
                  <c:v>17/06/2016</c:v>
                </c:pt>
                <c:pt idx="54">
                  <c:v>20/06/2016</c:v>
                </c:pt>
                <c:pt idx="55">
                  <c:v>21/06/2016</c:v>
                </c:pt>
                <c:pt idx="56">
                  <c:v>22/06/2016</c:v>
                </c:pt>
                <c:pt idx="57">
                  <c:v>23/06/2016</c:v>
                </c:pt>
                <c:pt idx="58">
                  <c:v>24/06/2016</c:v>
                </c:pt>
                <c:pt idx="59">
                  <c:v>27/06/2016</c:v>
                </c:pt>
                <c:pt idx="60">
                  <c:v>28/06/2016</c:v>
                </c:pt>
                <c:pt idx="61">
                  <c:v>29/06/2016</c:v>
                </c:pt>
                <c:pt idx="62">
                  <c:v>30/06/2016</c:v>
                </c:pt>
                <c:pt idx="63">
                  <c:v>01/07/2016</c:v>
                </c:pt>
                <c:pt idx="64">
                  <c:v>04/07/2016</c:v>
                </c:pt>
                <c:pt idx="65">
                  <c:v>05/07/2016</c:v>
                </c:pt>
                <c:pt idx="66">
                  <c:v>06/07/2016</c:v>
                </c:pt>
                <c:pt idx="67">
                  <c:v>07/07/2016</c:v>
                </c:pt>
                <c:pt idx="68">
                  <c:v>08/07/2016</c:v>
                </c:pt>
                <c:pt idx="69">
                  <c:v>11/07/2016</c:v>
                </c:pt>
                <c:pt idx="70">
                  <c:v>12/07/2016</c:v>
                </c:pt>
                <c:pt idx="71">
                  <c:v>13/07/2016</c:v>
                </c:pt>
                <c:pt idx="72">
                  <c:v>14/07/2016</c:v>
                </c:pt>
                <c:pt idx="73">
                  <c:v>15/07/2016</c:v>
                </c:pt>
                <c:pt idx="74">
                  <c:v>18/07/2016</c:v>
                </c:pt>
                <c:pt idx="75">
                  <c:v>19/07/2016</c:v>
                </c:pt>
                <c:pt idx="76">
                  <c:v>20/07/2016</c:v>
                </c:pt>
                <c:pt idx="77">
                  <c:v>21/07/2016</c:v>
                </c:pt>
                <c:pt idx="78">
                  <c:v>22/07/2016</c:v>
                </c:pt>
                <c:pt idx="79">
                  <c:v>25/07/2016</c:v>
                </c:pt>
                <c:pt idx="80">
                  <c:v>26/07/2016</c:v>
                </c:pt>
                <c:pt idx="81">
                  <c:v>27/07/2016</c:v>
                </c:pt>
                <c:pt idx="82">
                  <c:v>28/07/2016</c:v>
                </c:pt>
                <c:pt idx="83">
                  <c:v>29/07/2016</c:v>
                </c:pt>
                <c:pt idx="84">
                  <c:v>01/08/2016</c:v>
                </c:pt>
                <c:pt idx="85">
                  <c:v>02/08/2016</c:v>
                </c:pt>
                <c:pt idx="86">
                  <c:v>03/08/2016</c:v>
                </c:pt>
                <c:pt idx="87">
                  <c:v>04/08/2016</c:v>
                </c:pt>
                <c:pt idx="88">
                  <c:v>05/08/2016</c:v>
                </c:pt>
                <c:pt idx="89">
                  <c:v>08/08/2016</c:v>
                </c:pt>
                <c:pt idx="90">
                  <c:v>09/08/2016</c:v>
                </c:pt>
                <c:pt idx="91">
                  <c:v>10/08/2016</c:v>
                </c:pt>
                <c:pt idx="92">
                  <c:v>11/08/2016</c:v>
                </c:pt>
                <c:pt idx="93">
                  <c:v>12/08/2016</c:v>
                </c:pt>
                <c:pt idx="94">
                  <c:v>15/08/2016</c:v>
                </c:pt>
                <c:pt idx="95">
                  <c:v>16/08/2016</c:v>
                </c:pt>
                <c:pt idx="96">
                  <c:v>17/08/2016</c:v>
                </c:pt>
                <c:pt idx="97">
                  <c:v>18/08/2016</c:v>
                </c:pt>
                <c:pt idx="98">
                  <c:v>19/08/2016</c:v>
                </c:pt>
                <c:pt idx="99">
                  <c:v>22/08/2016</c:v>
                </c:pt>
                <c:pt idx="100">
                  <c:v>23/08/2016</c:v>
                </c:pt>
                <c:pt idx="101">
                  <c:v>24/08/2016</c:v>
                </c:pt>
                <c:pt idx="102">
                  <c:v>25/08/2016</c:v>
                </c:pt>
                <c:pt idx="103">
                  <c:v>26/08/2016</c:v>
                </c:pt>
                <c:pt idx="104">
                  <c:v>29/08/2016</c:v>
                </c:pt>
                <c:pt idx="105">
                  <c:v>30/08/2016</c:v>
                </c:pt>
                <c:pt idx="106">
                  <c:v>31/08/2016</c:v>
                </c:pt>
                <c:pt idx="107">
                  <c:v>01/09/2016</c:v>
                </c:pt>
                <c:pt idx="108">
                  <c:v>02/09/2016</c:v>
                </c:pt>
                <c:pt idx="109">
                  <c:v>05/09/2016</c:v>
                </c:pt>
                <c:pt idx="110">
                  <c:v>06/09/2016</c:v>
                </c:pt>
                <c:pt idx="111">
                  <c:v>08/09/2016</c:v>
                </c:pt>
                <c:pt idx="112">
                  <c:v>09/09/2016</c:v>
                </c:pt>
                <c:pt idx="113">
                  <c:v>12/09/2016</c:v>
                </c:pt>
                <c:pt idx="114">
                  <c:v>13/09/2016</c:v>
                </c:pt>
                <c:pt idx="115">
                  <c:v>14/09/2016</c:v>
                </c:pt>
                <c:pt idx="116">
                  <c:v>15/09/2016</c:v>
                </c:pt>
                <c:pt idx="117">
                  <c:v>16/09/2016</c:v>
                </c:pt>
                <c:pt idx="118">
                  <c:v>19/09/2016</c:v>
                </c:pt>
                <c:pt idx="119">
                  <c:v>20/09/2016</c:v>
                </c:pt>
                <c:pt idx="120">
                  <c:v>21/09/2016</c:v>
                </c:pt>
                <c:pt idx="121">
                  <c:v>22/09/2016</c:v>
                </c:pt>
                <c:pt idx="122">
                  <c:v>23/09/2016</c:v>
                </c:pt>
                <c:pt idx="123">
                  <c:v>26/09/2016</c:v>
                </c:pt>
                <c:pt idx="124">
                  <c:v>27/09/2016</c:v>
                </c:pt>
                <c:pt idx="125">
                  <c:v>28/09/2016</c:v>
                </c:pt>
                <c:pt idx="126">
                  <c:v>29/09/2016</c:v>
                </c:pt>
                <c:pt idx="127">
                  <c:v>30/09/2016</c:v>
                </c:pt>
                <c:pt idx="128">
                  <c:v>03/10/2016</c:v>
                </c:pt>
                <c:pt idx="129">
                  <c:v>04/10/2016</c:v>
                </c:pt>
                <c:pt idx="130">
                  <c:v>05/10/2016</c:v>
                </c:pt>
                <c:pt idx="131">
                  <c:v>06/10/2016</c:v>
                </c:pt>
                <c:pt idx="132">
                  <c:v>07/10/2016</c:v>
                </c:pt>
                <c:pt idx="133">
                  <c:v>10/10/2016</c:v>
                </c:pt>
                <c:pt idx="134">
                  <c:v>11/10/2016</c:v>
                </c:pt>
                <c:pt idx="135">
                  <c:v>13/10/2016</c:v>
                </c:pt>
                <c:pt idx="136">
                  <c:v>14/10/2016</c:v>
                </c:pt>
                <c:pt idx="137">
                  <c:v>17/10/2016</c:v>
                </c:pt>
                <c:pt idx="138">
                  <c:v>18/10/2016</c:v>
                </c:pt>
                <c:pt idx="139">
                  <c:v>19/10/2016</c:v>
                </c:pt>
                <c:pt idx="140">
                  <c:v>20/10/2016</c:v>
                </c:pt>
                <c:pt idx="141">
                  <c:v>21/10/2016</c:v>
                </c:pt>
                <c:pt idx="142">
                  <c:v>24/10/2016</c:v>
                </c:pt>
                <c:pt idx="143">
                  <c:v>25/10/2016</c:v>
                </c:pt>
                <c:pt idx="144">
                  <c:v>26/10/2016</c:v>
                </c:pt>
                <c:pt idx="145">
                  <c:v>27/10/2016</c:v>
                </c:pt>
                <c:pt idx="146">
                  <c:v>28/10/2016</c:v>
                </c:pt>
                <c:pt idx="147">
                  <c:v>31/10/2016</c:v>
                </c:pt>
                <c:pt idx="148">
                  <c:v>01/11/2016</c:v>
                </c:pt>
                <c:pt idx="149">
                  <c:v>03/11/2016</c:v>
                </c:pt>
                <c:pt idx="150">
                  <c:v>04/11/2016</c:v>
                </c:pt>
                <c:pt idx="151">
                  <c:v>07/11/2016</c:v>
                </c:pt>
                <c:pt idx="152">
                  <c:v>08/11/2016</c:v>
                </c:pt>
                <c:pt idx="153">
                  <c:v>09/11/2016</c:v>
                </c:pt>
                <c:pt idx="154">
                  <c:v>10/11/2016</c:v>
                </c:pt>
                <c:pt idx="155">
                  <c:v>14/11/2016</c:v>
                </c:pt>
                <c:pt idx="156">
                  <c:v>16/11/2016</c:v>
                </c:pt>
                <c:pt idx="157">
                  <c:v>17/11/2016</c:v>
                </c:pt>
                <c:pt idx="158">
                  <c:v>18/11/2016</c:v>
                </c:pt>
                <c:pt idx="159">
                  <c:v>21/11/2016</c:v>
                </c:pt>
                <c:pt idx="160">
                  <c:v>22/11/2016</c:v>
                </c:pt>
                <c:pt idx="161">
                  <c:v>23/11/2016</c:v>
                </c:pt>
                <c:pt idx="162">
                  <c:v>24/11/2016</c:v>
                </c:pt>
                <c:pt idx="163">
                  <c:v>28/11/2016</c:v>
                </c:pt>
                <c:pt idx="164">
                  <c:v>29/11/2016</c:v>
                </c:pt>
                <c:pt idx="165">
                  <c:v>30/11/2016</c:v>
                </c:pt>
                <c:pt idx="166">
                  <c:v>01/12/2016</c:v>
                </c:pt>
                <c:pt idx="167">
                  <c:v>02/12/2016</c:v>
                </c:pt>
                <c:pt idx="168">
                  <c:v>05/12/2016</c:v>
                </c:pt>
                <c:pt idx="169">
                  <c:v>06/12/2016</c:v>
                </c:pt>
                <c:pt idx="170">
                  <c:v>07/12/2016</c:v>
                </c:pt>
                <c:pt idx="171">
                  <c:v>08/12/2016</c:v>
                </c:pt>
                <c:pt idx="172">
                  <c:v>09/12/2016</c:v>
                </c:pt>
                <c:pt idx="173">
                  <c:v>12/12/2016</c:v>
                </c:pt>
                <c:pt idx="174">
                  <c:v>13/12/2016</c:v>
                </c:pt>
                <c:pt idx="175">
                  <c:v>14/12/2016</c:v>
                </c:pt>
                <c:pt idx="176">
                  <c:v>15/12/2016</c:v>
                </c:pt>
                <c:pt idx="177">
                  <c:v>16/12/2016</c:v>
                </c:pt>
                <c:pt idx="178">
                  <c:v>19/12/2016</c:v>
                </c:pt>
                <c:pt idx="179">
                  <c:v>20/12/2016</c:v>
                </c:pt>
                <c:pt idx="180">
                  <c:v>21/12/2016</c:v>
                </c:pt>
                <c:pt idx="181">
                  <c:v>22/12/2016</c:v>
                </c:pt>
                <c:pt idx="182">
                  <c:v>23/12/2016</c:v>
                </c:pt>
                <c:pt idx="183">
                  <c:v>26/12/2016</c:v>
                </c:pt>
                <c:pt idx="184">
                  <c:v>27/12/2016</c:v>
                </c:pt>
                <c:pt idx="185">
                  <c:v>28/12/2016</c:v>
                </c:pt>
                <c:pt idx="186">
                  <c:v>29/12/2016</c:v>
                </c:pt>
                <c:pt idx="187">
                  <c:v>30/12/2016</c:v>
                </c:pt>
                <c:pt idx="188">
                  <c:v>02/01/2017</c:v>
                </c:pt>
                <c:pt idx="189">
                  <c:v>03/01/2017</c:v>
                </c:pt>
                <c:pt idx="190">
                  <c:v>04/01/2017</c:v>
                </c:pt>
                <c:pt idx="191">
                  <c:v>05/01/2017</c:v>
                </c:pt>
                <c:pt idx="192">
                  <c:v>06/01/2017</c:v>
                </c:pt>
                <c:pt idx="193">
                  <c:v>09/01/2017</c:v>
                </c:pt>
                <c:pt idx="194">
                  <c:v>10/01/2017</c:v>
                </c:pt>
                <c:pt idx="195">
                  <c:v>11/01/2017</c:v>
                </c:pt>
                <c:pt idx="196">
                  <c:v>12/01/2017</c:v>
                </c:pt>
                <c:pt idx="197">
                  <c:v>13/01/2017</c:v>
                </c:pt>
                <c:pt idx="198">
                  <c:v>16/01/2017</c:v>
                </c:pt>
                <c:pt idx="199">
                  <c:v>17/01/2017</c:v>
                </c:pt>
                <c:pt idx="200">
                  <c:v>18/01/2017</c:v>
                </c:pt>
                <c:pt idx="201">
                  <c:v>19/01/2017</c:v>
                </c:pt>
                <c:pt idx="202">
                  <c:v>20/01/2017</c:v>
                </c:pt>
                <c:pt idx="203">
                  <c:v>23/01/2017</c:v>
                </c:pt>
                <c:pt idx="204">
                  <c:v>24/01/2017</c:v>
                </c:pt>
                <c:pt idx="205">
                  <c:v>25/01/2017</c:v>
                </c:pt>
                <c:pt idx="206">
                  <c:v>26/01/2017</c:v>
                </c:pt>
                <c:pt idx="207">
                  <c:v>27/01/2017</c:v>
                </c:pt>
                <c:pt idx="208">
                  <c:v>30/01/2017</c:v>
                </c:pt>
                <c:pt idx="209">
                  <c:v>31/01/2017</c:v>
                </c:pt>
                <c:pt idx="210">
                  <c:v>01/02/2017</c:v>
                </c:pt>
                <c:pt idx="211">
                  <c:v>02/02/2017</c:v>
                </c:pt>
                <c:pt idx="212">
                  <c:v>03/02/2017</c:v>
                </c:pt>
                <c:pt idx="213">
                  <c:v>06/02/2017</c:v>
                </c:pt>
                <c:pt idx="214">
                  <c:v>07/02/2017</c:v>
                </c:pt>
                <c:pt idx="215">
                  <c:v>08/02/2017</c:v>
                </c:pt>
                <c:pt idx="216">
                  <c:v>09/02/2017</c:v>
                </c:pt>
                <c:pt idx="217">
                  <c:v>10/02/2017</c:v>
                </c:pt>
                <c:pt idx="218">
                  <c:v>13/02/2017</c:v>
                </c:pt>
                <c:pt idx="219">
                  <c:v>14/02/2017</c:v>
                </c:pt>
                <c:pt idx="220">
                  <c:v>15/02/2017</c:v>
                </c:pt>
                <c:pt idx="221">
                  <c:v>16/02/2017</c:v>
                </c:pt>
                <c:pt idx="222">
                  <c:v>17/02/2017</c:v>
                </c:pt>
                <c:pt idx="223">
                  <c:v>20/02/2017</c:v>
                </c:pt>
                <c:pt idx="224">
                  <c:v>21/02/2017</c:v>
                </c:pt>
                <c:pt idx="225">
                  <c:v>22/02/2017</c:v>
                </c:pt>
                <c:pt idx="226">
                  <c:v>23/02/2017</c:v>
                </c:pt>
                <c:pt idx="227">
                  <c:v>24/02/2017</c:v>
                </c:pt>
                <c:pt idx="228">
                  <c:v>01/03/2017</c:v>
                </c:pt>
                <c:pt idx="229">
                  <c:v>02/03/2017</c:v>
                </c:pt>
                <c:pt idx="230">
                  <c:v>03/03/2017</c:v>
                </c:pt>
                <c:pt idx="231">
                  <c:v>06/03/2017</c:v>
                </c:pt>
                <c:pt idx="232">
                  <c:v>07/03/2017</c:v>
                </c:pt>
                <c:pt idx="233">
                  <c:v>08/03/2017</c:v>
                </c:pt>
                <c:pt idx="234">
                  <c:v>09/03/2017</c:v>
                </c:pt>
                <c:pt idx="235">
                  <c:v>10/03/2017</c:v>
                </c:pt>
                <c:pt idx="236">
                  <c:v>13/03/2017</c:v>
                </c:pt>
                <c:pt idx="237">
                  <c:v>14/03/2017</c:v>
                </c:pt>
                <c:pt idx="238">
                  <c:v>15/03/2017</c:v>
                </c:pt>
                <c:pt idx="239">
                  <c:v>16/03/2017</c:v>
                </c:pt>
                <c:pt idx="240">
                  <c:v>17/03/2017</c:v>
                </c:pt>
                <c:pt idx="241">
                  <c:v>20/03/2017</c:v>
                </c:pt>
                <c:pt idx="242">
                  <c:v>21/03/2017</c:v>
                </c:pt>
                <c:pt idx="243">
                  <c:v>22/03/2017</c:v>
                </c:pt>
                <c:pt idx="244">
                  <c:v>23/03/2017</c:v>
                </c:pt>
                <c:pt idx="245">
                  <c:v>24/03/2017</c:v>
                </c:pt>
                <c:pt idx="246">
                  <c:v>27/03/2017</c:v>
                </c:pt>
                <c:pt idx="247">
                  <c:v>28/03/2017</c:v>
                </c:pt>
                <c:pt idx="248">
                  <c:v>29/03/2017</c:v>
                </c:pt>
                <c:pt idx="249">
                  <c:v>30/03/2017</c:v>
                </c:pt>
                <c:pt idx="250">
                  <c:v>31/03/2017</c:v>
                </c:pt>
                <c:pt idx="251">
                  <c:v>03/04/2017</c:v>
                </c:pt>
                <c:pt idx="252">
                  <c:v>04/04/2017</c:v>
                </c:pt>
                <c:pt idx="253">
                  <c:v>05/04/2017</c:v>
                </c:pt>
                <c:pt idx="254">
                  <c:v>06/04/2017</c:v>
                </c:pt>
                <c:pt idx="255">
                  <c:v>07/04/2017</c:v>
                </c:pt>
                <c:pt idx="256">
                  <c:v>10/04/2017</c:v>
                </c:pt>
                <c:pt idx="257">
                  <c:v>11/04/2017</c:v>
                </c:pt>
                <c:pt idx="258">
                  <c:v>13/04/2017</c:v>
                </c:pt>
                <c:pt idx="259">
                  <c:v>17/04/2017</c:v>
                </c:pt>
                <c:pt idx="260">
                  <c:v>18/04/2017</c:v>
                </c:pt>
                <c:pt idx="261">
                  <c:v>25/04/2017</c:v>
                </c:pt>
                <c:pt idx="262">
                  <c:v>26/04/2017</c:v>
                </c:pt>
                <c:pt idx="263">
                  <c:v>27/04/2017</c:v>
                </c:pt>
                <c:pt idx="264">
                  <c:v>02/05/2017</c:v>
                </c:pt>
                <c:pt idx="265">
                  <c:v>03/05/2017</c:v>
                </c:pt>
                <c:pt idx="266">
                  <c:v>04/05/2017</c:v>
                </c:pt>
                <c:pt idx="267">
                  <c:v>08/05/2017</c:v>
                </c:pt>
                <c:pt idx="268">
                  <c:v>09/05/2017</c:v>
                </c:pt>
                <c:pt idx="269">
                  <c:v>10/05/2017</c:v>
                </c:pt>
                <c:pt idx="270">
                  <c:v>12/05/2017</c:v>
                </c:pt>
                <c:pt idx="271">
                  <c:v>15/05/2017</c:v>
                </c:pt>
                <c:pt idx="272">
                  <c:v>16/05/2017</c:v>
                </c:pt>
                <c:pt idx="273">
                  <c:v>17/05/2017</c:v>
                </c:pt>
                <c:pt idx="274">
                  <c:v>19/05/2017</c:v>
                </c:pt>
                <c:pt idx="275">
                  <c:v>22/05/2017</c:v>
                </c:pt>
                <c:pt idx="276">
                  <c:v>23/05/2017</c:v>
                </c:pt>
                <c:pt idx="277">
                  <c:v>25/05/2017</c:v>
                </c:pt>
                <c:pt idx="278">
                  <c:v>26/05/2017</c:v>
                </c:pt>
                <c:pt idx="279">
                  <c:v>29/05/2017</c:v>
                </c:pt>
                <c:pt idx="280">
                  <c:v>30/05/2017</c:v>
                </c:pt>
                <c:pt idx="281">
                  <c:v>01/06/2017</c:v>
                </c:pt>
                <c:pt idx="282">
                  <c:v>02/06/2017</c:v>
                </c:pt>
                <c:pt idx="283">
                  <c:v>05/06/2017</c:v>
                </c:pt>
                <c:pt idx="284">
                  <c:v>07/06/2017</c:v>
                </c:pt>
                <c:pt idx="285">
                  <c:v>08/06/2017</c:v>
                </c:pt>
                <c:pt idx="286">
                  <c:v>09/06/2017</c:v>
                </c:pt>
                <c:pt idx="287">
                  <c:v>12/06/2017</c:v>
                </c:pt>
                <c:pt idx="288">
                  <c:v>13/06/2017</c:v>
                </c:pt>
                <c:pt idx="289">
                  <c:v>14/06/2017</c:v>
                </c:pt>
                <c:pt idx="290">
                  <c:v>16/06/2017</c:v>
                </c:pt>
                <c:pt idx="291">
                  <c:v>19/06/2017</c:v>
                </c:pt>
                <c:pt idx="292">
                  <c:v>20/06/2017</c:v>
                </c:pt>
                <c:pt idx="293">
                  <c:v>21/06/2017</c:v>
                </c:pt>
                <c:pt idx="294">
                  <c:v>22/06/2017</c:v>
                </c:pt>
                <c:pt idx="295">
                  <c:v>23/06/2017</c:v>
                </c:pt>
                <c:pt idx="296">
                  <c:v>26/06/2017</c:v>
                </c:pt>
                <c:pt idx="297">
                  <c:v>27/06/2017</c:v>
                </c:pt>
                <c:pt idx="298">
                  <c:v>28/06/2017</c:v>
                </c:pt>
                <c:pt idx="299">
                  <c:v>29/06/2017</c:v>
                </c:pt>
                <c:pt idx="300">
                  <c:v>30/06/2017</c:v>
                </c:pt>
                <c:pt idx="301">
                  <c:v>03/07/2017</c:v>
                </c:pt>
                <c:pt idx="302">
                  <c:v>04/07/2017</c:v>
                </c:pt>
                <c:pt idx="303">
                  <c:v>05/07/2017</c:v>
                </c:pt>
                <c:pt idx="304">
                  <c:v>06/07/2017</c:v>
                </c:pt>
                <c:pt idx="305">
                  <c:v>07/07/2017</c:v>
                </c:pt>
                <c:pt idx="306">
                  <c:v>10/07/2017</c:v>
                </c:pt>
                <c:pt idx="307">
                  <c:v>11/07/2017</c:v>
                </c:pt>
                <c:pt idx="308">
                  <c:v>12/07/2017</c:v>
                </c:pt>
                <c:pt idx="309">
                  <c:v>13/07/2017</c:v>
                </c:pt>
                <c:pt idx="310">
                  <c:v>14/07/2017</c:v>
                </c:pt>
                <c:pt idx="311">
                  <c:v>17/07/2017</c:v>
                </c:pt>
                <c:pt idx="312">
                  <c:v>18/07/2017</c:v>
                </c:pt>
                <c:pt idx="313">
                  <c:v>19/07/2017</c:v>
                </c:pt>
                <c:pt idx="314">
                  <c:v>20/07/2017</c:v>
                </c:pt>
                <c:pt idx="315">
                  <c:v>21/07/2017</c:v>
                </c:pt>
                <c:pt idx="316">
                  <c:v>24/07/2017</c:v>
                </c:pt>
                <c:pt idx="317">
                  <c:v>25/07/2017</c:v>
                </c:pt>
                <c:pt idx="318">
                  <c:v>26/07/2017</c:v>
                </c:pt>
                <c:pt idx="319">
                  <c:v>27/07/2017</c:v>
                </c:pt>
                <c:pt idx="320">
                  <c:v>28/07/2017</c:v>
                </c:pt>
                <c:pt idx="321">
                  <c:v>31/07/2017</c:v>
                </c:pt>
                <c:pt idx="322">
                  <c:v>01/08/2017</c:v>
                </c:pt>
                <c:pt idx="323">
                  <c:v>02/08/2017</c:v>
                </c:pt>
                <c:pt idx="324">
                  <c:v>03/08/2017</c:v>
                </c:pt>
                <c:pt idx="325">
                  <c:v>04/08/2017</c:v>
                </c:pt>
                <c:pt idx="326">
                  <c:v>07/08/2017</c:v>
                </c:pt>
                <c:pt idx="327">
                  <c:v>08/08/2017</c:v>
                </c:pt>
                <c:pt idx="328">
                  <c:v>09/08/2017</c:v>
                </c:pt>
                <c:pt idx="329">
                  <c:v>10/08/2017</c:v>
                </c:pt>
                <c:pt idx="330">
                  <c:v>11/08/2017</c:v>
                </c:pt>
                <c:pt idx="331">
                  <c:v>14/08/2017</c:v>
                </c:pt>
                <c:pt idx="332">
                  <c:v>15/08/2017</c:v>
                </c:pt>
                <c:pt idx="333">
                  <c:v>16/08/2017</c:v>
                </c:pt>
                <c:pt idx="334">
                  <c:v>17/08/2017</c:v>
                </c:pt>
                <c:pt idx="335">
                  <c:v>18/08/2017</c:v>
                </c:pt>
                <c:pt idx="336">
                  <c:v>21/08/2017</c:v>
                </c:pt>
                <c:pt idx="337">
                  <c:v>22/08/2017</c:v>
                </c:pt>
                <c:pt idx="338">
                  <c:v>23/08/2017</c:v>
                </c:pt>
                <c:pt idx="339">
                  <c:v>24/08/2017</c:v>
                </c:pt>
                <c:pt idx="340">
                  <c:v>25/08/2017</c:v>
                </c:pt>
                <c:pt idx="341">
                  <c:v>28/08/2017</c:v>
                </c:pt>
                <c:pt idx="342">
                  <c:v>29/08/2017</c:v>
                </c:pt>
                <c:pt idx="343">
                  <c:v>30/08/2017</c:v>
                </c:pt>
                <c:pt idx="344">
                  <c:v>31/08/2017</c:v>
                </c:pt>
                <c:pt idx="345">
                  <c:v>01/09/2017</c:v>
                </c:pt>
                <c:pt idx="346">
                  <c:v>04/09/2017</c:v>
                </c:pt>
                <c:pt idx="347">
                  <c:v>05/09/2017</c:v>
                </c:pt>
                <c:pt idx="348">
                  <c:v>06/09/2017</c:v>
                </c:pt>
                <c:pt idx="349">
                  <c:v>08/09/2017</c:v>
                </c:pt>
                <c:pt idx="350">
                  <c:v>11/09/2017</c:v>
                </c:pt>
                <c:pt idx="351">
                  <c:v>12/09/2017</c:v>
                </c:pt>
                <c:pt idx="352">
                  <c:v>13/09/2017</c:v>
                </c:pt>
                <c:pt idx="353">
                  <c:v>14/09/2017</c:v>
                </c:pt>
                <c:pt idx="354">
                  <c:v>15/09/2017</c:v>
                </c:pt>
                <c:pt idx="355">
                  <c:v>18/09/2017</c:v>
                </c:pt>
                <c:pt idx="356">
                  <c:v>19/09/2017</c:v>
                </c:pt>
                <c:pt idx="357">
                  <c:v>20/09/2017</c:v>
                </c:pt>
                <c:pt idx="358">
                  <c:v>21/09/2017</c:v>
                </c:pt>
                <c:pt idx="359">
                  <c:v>22/09/2017</c:v>
                </c:pt>
                <c:pt idx="360">
                  <c:v>25/09/2017</c:v>
                </c:pt>
                <c:pt idx="361">
                  <c:v>26/09/2017</c:v>
                </c:pt>
                <c:pt idx="362">
                  <c:v>27/09/2017</c:v>
                </c:pt>
                <c:pt idx="363">
                  <c:v>28/09/2017</c:v>
                </c:pt>
                <c:pt idx="364">
                  <c:v>29/09/2017</c:v>
                </c:pt>
                <c:pt idx="365">
                  <c:v>02/10/2017</c:v>
                </c:pt>
                <c:pt idx="366">
                  <c:v>03/10/2017</c:v>
                </c:pt>
                <c:pt idx="367">
                  <c:v>04/10/2017</c:v>
                </c:pt>
                <c:pt idx="368">
                  <c:v>05/10/2017</c:v>
                </c:pt>
                <c:pt idx="369">
                  <c:v>06/10/2017</c:v>
                </c:pt>
                <c:pt idx="370">
                  <c:v>09/10/2017</c:v>
                </c:pt>
                <c:pt idx="371">
                  <c:v>10/10/2017</c:v>
                </c:pt>
                <c:pt idx="372">
                  <c:v>11/10/2017</c:v>
                </c:pt>
                <c:pt idx="373">
                  <c:v>13/10/2017</c:v>
                </c:pt>
                <c:pt idx="374">
                  <c:v>16/10/2017</c:v>
                </c:pt>
                <c:pt idx="375">
                  <c:v>17/10/2017</c:v>
                </c:pt>
                <c:pt idx="376">
                  <c:v>18/10/2017</c:v>
                </c:pt>
                <c:pt idx="377">
                  <c:v>19/10/2017</c:v>
                </c:pt>
                <c:pt idx="378">
                  <c:v>20/10/2017</c:v>
                </c:pt>
                <c:pt idx="379">
                  <c:v>23/10/2017</c:v>
                </c:pt>
                <c:pt idx="380">
                  <c:v>24/10/2017</c:v>
                </c:pt>
                <c:pt idx="381">
                  <c:v>25/10/2017</c:v>
                </c:pt>
                <c:pt idx="382">
                  <c:v>26/10/2017</c:v>
                </c:pt>
                <c:pt idx="383">
                  <c:v>27/10/2017</c:v>
                </c:pt>
                <c:pt idx="384">
                  <c:v>30/10/2017</c:v>
                </c:pt>
                <c:pt idx="385">
                  <c:v>31/10/2017</c:v>
                </c:pt>
                <c:pt idx="386">
                  <c:v>01/11/2017</c:v>
                </c:pt>
                <c:pt idx="387">
                  <c:v>03/11/2017</c:v>
                </c:pt>
                <c:pt idx="388">
                  <c:v>06/11/2017</c:v>
                </c:pt>
                <c:pt idx="389">
                  <c:v>07/11/2017</c:v>
                </c:pt>
                <c:pt idx="390">
                  <c:v>08/11/2017</c:v>
                </c:pt>
                <c:pt idx="391">
                  <c:v>09/11/2017</c:v>
                </c:pt>
                <c:pt idx="392">
                  <c:v>10/11/2017</c:v>
                </c:pt>
                <c:pt idx="393">
                  <c:v>13/11/2017</c:v>
                </c:pt>
                <c:pt idx="394">
                  <c:v>14/11/2017</c:v>
                </c:pt>
                <c:pt idx="395">
                  <c:v>16/11/2017</c:v>
                </c:pt>
                <c:pt idx="396">
                  <c:v>17/11/2017</c:v>
                </c:pt>
                <c:pt idx="397">
                  <c:v>20/11/2017</c:v>
                </c:pt>
                <c:pt idx="398">
                  <c:v>21/11/2017</c:v>
                </c:pt>
                <c:pt idx="399">
                  <c:v>22/11/2017</c:v>
                </c:pt>
                <c:pt idx="400">
                  <c:v>23/11/2017</c:v>
                </c:pt>
                <c:pt idx="401">
                  <c:v>24/11/2017</c:v>
                </c:pt>
                <c:pt idx="402">
                  <c:v>27/11/2017</c:v>
                </c:pt>
                <c:pt idx="403">
                  <c:v>28/11/2017</c:v>
                </c:pt>
                <c:pt idx="404">
                  <c:v>29/11/2017</c:v>
                </c:pt>
                <c:pt idx="405">
                  <c:v>30/11/2017</c:v>
                </c:pt>
                <c:pt idx="406">
                  <c:v>01/12/2017</c:v>
                </c:pt>
                <c:pt idx="407">
                  <c:v>04/12/2017</c:v>
                </c:pt>
                <c:pt idx="408">
                  <c:v>05/12/2017</c:v>
                </c:pt>
                <c:pt idx="409">
                  <c:v>06/12/2017</c:v>
                </c:pt>
                <c:pt idx="410">
                  <c:v>07/12/2017</c:v>
                </c:pt>
                <c:pt idx="411">
                  <c:v>08/12/2017</c:v>
                </c:pt>
                <c:pt idx="412">
                  <c:v>11/12/2017</c:v>
                </c:pt>
                <c:pt idx="413">
                  <c:v>12/12/2017</c:v>
                </c:pt>
                <c:pt idx="414">
                  <c:v>13/12/2017</c:v>
                </c:pt>
                <c:pt idx="415">
                  <c:v>14/12/2017</c:v>
                </c:pt>
                <c:pt idx="416">
                  <c:v>15/12/2017</c:v>
                </c:pt>
                <c:pt idx="417">
                  <c:v>18/12/2017</c:v>
                </c:pt>
                <c:pt idx="418">
                  <c:v>19/12/2017</c:v>
                </c:pt>
                <c:pt idx="419">
                  <c:v>20/12/2017</c:v>
                </c:pt>
                <c:pt idx="420">
                  <c:v>21/12/2017</c:v>
                </c:pt>
                <c:pt idx="421">
                  <c:v>22/12/2017</c:v>
                </c:pt>
                <c:pt idx="422">
                  <c:v>26/12/2017</c:v>
                </c:pt>
                <c:pt idx="423">
                  <c:v>27/12/2017</c:v>
                </c:pt>
                <c:pt idx="424">
                  <c:v>28/12/2017</c:v>
                </c:pt>
                <c:pt idx="425">
                  <c:v>29/12/2017</c:v>
                </c:pt>
                <c:pt idx="426">
                  <c:v>02/01/2018</c:v>
                </c:pt>
                <c:pt idx="427">
                  <c:v>03/01/2018</c:v>
                </c:pt>
                <c:pt idx="428">
                  <c:v>04/01/2018</c:v>
                </c:pt>
                <c:pt idx="429">
                  <c:v>05/01/2018</c:v>
                </c:pt>
                <c:pt idx="430">
                  <c:v>08/01/2018</c:v>
                </c:pt>
                <c:pt idx="431">
                  <c:v>09/01/2018</c:v>
                </c:pt>
                <c:pt idx="432">
                  <c:v>10/01/2018</c:v>
                </c:pt>
                <c:pt idx="433">
                  <c:v>11/01/2018</c:v>
                </c:pt>
                <c:pt idx="434">
                  <c:v>12/01/2018</c:v>
                </c:pt>
                <c:pt idx="435">
                  <c:v>15/01/2018</c:v>
                </c:pt>
                <c:pt idx="436">
                  <c:v>16/01/2018</c:v>
                </c:pt>
                <c:pt idx="437">
                  <c:v>17/01/2018</c:v>
                </c:pt>
                <c:pt idx="438">
                  <c:v>18/01/2018</c:v>
                </c:pt>
                <c:pt idx="439">
                  <c:v>19/01/2018</c:v>
                </c:pt>
                <c:pt idx="440">
                  <c:v>22/01/2018</c:v>
                </c:pt>
                <c:pt idx="441">
                  <c:v>23/01/2018</c:v>
                </c:pt>
                <c:pt idx="442">
                  <c:v>24/01/2018</c:v>
                </c:pt>
                <c:pt idx="443">
                  <c:v>25/01/2018</c:v>
                </c:pt>
                <c:pt idx="444">
                  <c:v>26/01/2018</c:v>
                </c:pt>
                <c:pt idx="445">
                  <c:v>29/01/2018</c:v>
                </c:pt>
                <c:pt idx="446">
                  <c:v>30/01/2018</c:v>
                </c:pt>
                <c:pt idx="447">
                  <c:v>31/01/2018</c:v>
                </c:pt>
                <c:pt idx="448">
                  <c:v>01/02/2018</c:v>
                </c:pt>
                <c:pt idx="449">
                  <c:v>02/02/2018</c:v>
                </c:pt>
                <c:pt idx="450">
                  <c:v>05/02/2018</c:v>
                </c:pt>
                <c:pt idx="451">
                  <c:v>06/02/2018</c:v>
                </c:pt>
                <c:pt idx="452">
                  <c:v>07/02/2018</c:v>
                </c:pt>
                <c:pt idx="453">
                  <c:v>08/02/2018</c:v>
                </c:pt>
                <c:pt idx="454">
                  <c:v>09/02/2018</c:v>
                </c:pt>
                <c:pt idx="455">
                  <c:v>14/02/2018</c:v>
                </c:pt>
                <c:pt idx="456">
                  <c:v>15/02/2018</c:v>
                </c:pt>
                <c:pt idx="457">
                  <c:v>16/02/2018</c:v>
                </c:pt>
                <c:pt idx="458">
                  <c:v>19/02/2018</c:v>
                </c:pt>
                <c:pt idx="459">
                  <c:v>20/02/2018</c:v>
                </c:pt>
                <c:pt idx="460">
                  <c:v>21/02/2018</c:v>
                </c:pt>
                <c:pt idx="461">
                  <c:v>22/02/2018</c:v>
                </c:pt>
                <c:pt idx="462">
                  <c:v>23/02/2018</c:v>
                </c:pt>
                <c:pt idx="463">
                  <c:v>26/02/2018</c:v>
                </c:pt>
                <c:pt idx="464">
                  <c:v>27/02/2018</c:v>
                </c:pt>
                <c:pt idx="465">
                  <c:v>28/02/2018</c:v>
                </c:pt>
                <c:pt idx="466">
                  <c:v>01/03/2018</c:v>
                </c:pt>
                <c:pt idx="467">
                  <c:v>02/03/2018</c:v>
                </c:pt>
                <c:pt idx="468">
                  <c:v>05/03/2018</c:v>
                </c:pt>
                <c:pt idx="469">
                  <c:v>06/03/2018</c:v>
                </c:pt>
                <c:pt idx="470">
                  <c:v>07/03/2018</c:v>
                </c:pt>
                <c:pt idx="471">
                  <c:v>08/03/2018</c:v>
                </c:pt>
                <c:pt idx="472">
                  <c:v>09/03/2018</c:v>
                </c:pt>
                <c:pt idx="473">
                  <c:v>12/03/2018</c:v>
                </c:pt>
                <c:pt idx="474">
                  <c:v>13/03/2018</c:v>
                </c:pt>
                <c:pt idx="475">
                  <c:v>14/03/2018</c:v>
                </c:pt>
                <c:pt idx="476">
                  <c:v>15/03/2018</c:v>
                </c:pt>
                <c:pt idx="477">
                  <c:v>16/03/2018</c:v>
                </c:pt>
                <c:pt idx="478">
                  <c:v>19/03/2018</c:v>
                </c:pt>
                <c:pt idx="479">
                  <c:v>20/03/2018</c:v>
                </c:pt>
                <c:pt idx="480">
                  <c:v>21/03/2018</c:v>
                </c:pt>
                <c:pt idx="481">
                  <c:v>22/03/2018</c:v>
                </c:pt>
                <c:pt idx="482">
                  <c:v>23/03/2018</c:v>
                </c:pt>
                <c:pt idx="483">
                  <c:v>26/03/2018</c:v>
                </c:pt>
                <c:pt idx="484">
                  <c:v>27/03/2018</c:v>
                </c:pt>
                <c:pt idx="485">
                  <c:v>28/03/2018</c:v>
                </c:pt>
                <c:pt idx="486">
                  <c:v>29/03/2018</c:v>
                </c:pt>
                <c:pt idx="487">
                  <c:v>02/04/2018</c:v>
                </c:pt>
                <c:pt idx="488">
                  <c:v>03/04/2018</c:v>
                </c:pt>
                <c:pt idx="489">
                  <c:v>04/04/2018</c:v>
                </c:pt>
                <c:pt idx="490">
                  <c:v>05/04/2018</c:v>
                </c:pt>
                <c:pt idx="491">
                  <c:v>06/04/2018</c:v>
                </c:pt>
                <c:pt idx="492">
                  <c:v>09/04/2018</c:v>
                </c:pt>
                <c:pt idx="493">
                  <c:v>10/04/2018</c:v>
                </c:pt>
                <c:pt idx="494">
                  <c:v>11/04/2018</c:v>
                </c:pt>
                <c:pt idx="495">
                  <c:v>12/04/2018</c:v>
                </c:pt>
                <c:pt idx="496">
                  <c:v>13/04/2018</c:v>
                </c:pt>
                <c:pt idx="497">
                  <c:v>16/04/2018</c:v>
                </c:pt>
                <c:pt idx="498">
                  <c:v>17/04/2018</c:v>
                </c:pt>
                <c:pt idx="499">
                  <c:v>18/04/2018</c:v>
                </c:pt>
                <c:pt idx="500">
                  <c:v>19/04/2018</c:v>
                </c:pt>
                <c:pt idx="501">
                  <c:v>20/04/2018</c:v>
                </c:pt>
                <c:pt idx="502">
                  <c:v>23/04/2018</c:v>
                </c:pt>
                <c:pt idx="503">
                  <c:v>24/04/2018</c:v>
                </c:pt>
                <c:pt idx="504">
                  <c:v>25/04/2018</c:v>
                </c:pt>
                <c:pt idx="505">
                  <c:v>26/04/2018</c:v>
                </c:pt>
                <c:pt idx="506">
                  <c:v>27/04/2018</c:v>
                </c:pt>
                <c:pt idx="507">
                  <c:v>31/04/2018</c:v>
                </c:pt>
                <c:pt idx="508">
                  <c:v>02/05/2018</c:v>
                </c:pt>
                <c:pt idx="509">
                  <c:v>03/05/2018</c:v>
                </c:pt>
                <c:pt idx="510">
                  <c:v>04/05/2018</c:v>
                </c:pt>
                <c:pt idx="511">
                  <c:v>07/05/2018</c:v>
                </c:pt>
                <c:pt idx="512">
                  <c:v>08/05/2018</c:v>
                </c:pt>
                <c:pt idx="513">
                  <c:v>09/05/2018</c:v>
                </c:pt>
                <c:pt idx="514">
                  <c:v>10/05/2018</c:v>
                </c:pt>
                <c:pt idx="515">
                  <c:v>11/05/2018</c:v>
                </c:pt>
                <c:pt idx="516">
                  <c:v>14/05/2018</c:v>
                </c:pt>
                <c:pt idx="517">
                  <c:v>15/05/2018</c:v>
                </c:pt>
                <c:pt idx="518">
                  <c:v>16/05/2018</c:v>
                </c:pt>
                <c:pt idx="519">
                  <c:v>17/05/2018</c:v>
                </c:pt>
                <c:pt idx="520">
                  <c:v>18/05/2018</c:v>
                </c:pt>
                <c:pt idx="521">
                  <c:v>21/05/2018</c:v>
                </c:pt>
                <c:pt idx="522">
                  <c:v>22/05/2018</c:v>
                </c:pt>
                <c:pt idx="523">
                  <c:v>23/05/2018</c:v>
                </c:pt>
                <c:pt idx="524">
                  <c:v>24/05/2018</c:v>
                </c:pt>
                <c:pt idx="525">
                  <c:v>25/05/2018</c:v>
                </c:pt>
                <c:pt idx="526">
                  <c:v>28/05/2018</c:v>
                </c:pt>
                <c:pt idx="527">
                  <c:v>29/05/2018</c:v>
                </c:pt>
                <c:pt idx="528">
                  <c:v>30/05/2018</c:v>
                </c:pt>
                <c:pt idx="529">
                  <c:v>01/06/2018</c:v>
                </c:pt>
                <c:pt idx="530">
                  <c:v>04/06/2018</c:v>
                </c:pt>
                <c:pt idx="531">
                  <c:v>05/06/2018</c:v>
                </c:pt>
                <c:pt idx="532">
                  <c:v>06/06/2018</c:v>
                </c:pt>
                <c:pt idx="533">
                  <c:v>07/06/2018</c:v>
                </c:pt>
                <c:pt idx="534">
                  <c:v>08/06/2018</c:v>
                </c:pt>
                <c:pt idx="535">
                  <c:v>11/06/2018</c:v>
                </c:pt>
                <c:pt idx="536">
                  <c:v>12/06/2018</c:v>
                </c:pt>
                <c:pt idx="537">
                  <c:v>13/06/2018</c:v>
                </c:pt>
                <c:pt idx="538">
                  <c:v>14/06/2018</c:v>
                </c:pt>
                <c:pt idx="539">
                  <c:v>15/06/2018</c:v>
                </c:pt>
                <c:pt idx="540">
                  <c:v>18/06/2018</c:v>
                </c:pt>
                <c:pt idx="541">
                  <c:v>19/06/2018</c:v>
                </c:pt>
                <c:pt idx="542">
                  <c:v>20/06/2018</c:v>
                </c:pt>
                <c:pt idx="543">
                  <c:v>21/06/2018</c:v>
                </c:pt>
                <c:pt idx="544">
                  <c:v>22/06/2018</c:v>
                </c:pt>
                <c:pt idx="545">
                  <c:v>25/06/2018</c:v>
                </c:pt>
                <c:pt idx="546">
                  <c:v>26/06/2018</c:v>
                </c:pt>
                <c:pt idx="547">
                  <c:v>27/06/2018</c:v>
                </c:pt>
                <c:pt idx="548">
                  <c:v>28/06/2018</c:v>
                </c:pt>
                <c:pt idx="549">
                  <c:v>29/06/2018</c:v>
                </c:pt>
                <c:pt idx="550">
                  <c:v>02/07/2018</c:v>
                </c:pt>
                <c:pt idx="551">
                  <c:v>03/07/2018</c:v>
                </c:pt>
                <c:pt idx="552">
                  <c:v>04/07/2018</c:v>
                </c:pt>
                <c:pt idx="553">
                  <c:v>05/07/2018</c:v>
                </c:pt>
                <c:pt idx="554">
                  <c:v>06/07/2018</c:v>
                </c:pt>
                <c:pt idx="555">
                  <c:v>09/07/2018</c:v>
                </c:pt>
                <c:pt idx="556">
                  <c:v>10/07/2018</c:v>
                </c:pt>
                <c:pt idx="557">
                  <c:v>11/07/2018</c:v>
                </c:pt>
                <c:pt idx="558">
                  <c:v>12/07/2018</c:v>
                </c:pt>
                <c:pt idx="559">
                  <c:v>13/07/2018</c:v>
                </c:pt>
                <c:pt idx="560">
                  <c:v>16/07/2018</c:v>
                </c:pt>
                <c:pt idx="561">
                  <c:v>17/07/2018</c:v>
                </c:pt>
                <c:pt idx="562">
                  <c:v>18/07/2018</c:v>
                </c:pt>
                <c:pt idx="563">
                  <c:v>19/07/2018</c:v>
                </c:pt>
                <c:pt idx="564">
                  <c:v>20/07/2018</c:v>
                </c:pt>
                <c:pt idx="565">
                  <c:v>23/07/2018</c:v>
                </c:pt>
                <c:pt idx="566">
                  <c:v>24/07/2018</c:v>
                </c:pt>
                <c:pt idx="567">
                  <c:v>25/07/2018</c:v>
                </c:pt>
                <c:pt idx="568">
                  <c:v>26/07/2018</c:v>
                </c:pt>
                <c:pt idx="569">
                  <c:v>27/07/2018</c:v>
                </c:pt>
                <c:pt idx="570">
                  <c:v>30/07/2018</c:v>
                </c:pt>
                <c:pt idx="571">
                  <c:v>31/07/2018</c:v>
                </c:pt>
                <c:pt idx="572">
                  <c:v>01/08/2018</c:v>
                </c:pt>
                <c:pt idx="573">
                  <c:v>02/08/2018</c:v>
                </c:pt>
                <c:pt idx="574">
                  <c:v>03/08/2018</c:v>
                </c:pt>
                <c:pt idx="575">
                  <c:v>06/08/2018</c:v>
                </c:pt>
                <c:pt idx="576">
                  <c:v>07/08/2018</c:v>
                </c:pt>
                <c:pt idx="577">
                  <c:v>08/08/2018</c:v>
                </c:pt>
                <c:pt idx="578">
                  <c:v>09/08/2018</c:v>
                </c:pt>
                <c:pt idx="579">
                  <c:v>10/08/2018</c:v>
                </c:pt>
                <c:pt idx="580">
                  <c:v>13/08/2018</c:v>
                </c:pt>
                <c:pt idx="581">
                  <c:v>14/08/2018</c:v>
                </c:pt>
                <c:pt idx="582">
                  <c:v>15/08/2018</c:v>
                </c:pt>
                <c:pt idx="583">
                  <c:v>16/08/2018</c:v>
                </c:pt>
                <c:pt idx="584">
                  <c:v>17/08/2018</c:v>
                </c:pt>
                <c:pt idx="585">
                  <c:v>20/08/2018</c:v>
                </c:pt>
                <c:pt idx="586">
                  <c:v>21/08/2018</c:v>
                </c:pt>
                <c:pt idx="587">
                  <c:v>22/08/2018</c:v>
                </c:pt>
                <c:pt idx="588">
                  <c:v>23/08/2018</c:v>
                </c:pt>
                <c:pt idx="589">
                  <c:v>24/08/2018</c:v>
                </c:pt>
                <c:pt idx="590">
                  <c:v>27/08/2018</c:v>
                </c:pt>
                <c:pt idx="591">
                  <c:v>28/08/2018</c:v>
                </c:pt>
                <c:pt idx="592">
                  <c:v>29/08/2018</c:v>
                </c:pt>
                <c:pt idx="593">
                  <c:v>30/08/2018</c:v>
                </c:pt>
                <c:pt idx="594">
                  <c:v>31/08/2018</c:v>
                </c:pt>
                <c:pt idx="595">
                  <c:v>03/09/2018</c:v>
                </c:pt>
                <c:pt idx="596">
                  <c:v>04/09/2018</c:v>
                </c:pt>
                <c:pt idx="597">
                  <c:v>05/09/2018</c:v>
                </c:pt>
                <c:pt idx="598">
                  <c:v>06/09/2018</c:v>
                </c:pt>
                <c:pt idx="599">
                  <c:v>10/09/2018</c:v>
                </c:pt>
                <c:pt idx="600">
                  <c:v>11/09/2018</c:v>
                </c:pt>
                <c:pt idx="601">
                  <c:v>12/09/2018</c:v>
                </c:pt>
                <c:pt idx="602">
                  <c:v>13/09/2018</c:v>
                </c:pt>
                <c:pt idx="603">
                  <c:v>14/09/2018</c:v>
                </c:pt>
                <c:pt idx="604">
                  <c:v>17/09/2018</c:v>
                </c:pt>
                <c:pt idx="605">
                  <c:v>18/09/2018</c:v>
                </c:pt>
                <c:pt idx="606">
                  <c:v>19/09/2018</c:v>
                </c:pt>
                <c:pt idx="607">
                  <c:v>20/09/2018</c:v>
                </c:pt>
                <c:pt idx="608">
                  <c:v>21/09/2018</c:v>
                </c:pt>
                <c:pt idx="609">
                  <c:v>24/09/2018</c:v>
                </c:pt>
                <c:pt idx="610">
                  <c:v>25/09/2018</c:v>
                </c:pt>
                <c:pt idx="611">
                  <c:v>26/09/2018</c:v>
                </c:pt>
                <c:pt idx="612">
                  <c:v>27/09/2018</c:v>
                </c:pt>
                <c:pt idx="613">
                  <c:v>28/09/2018</c:v>
                </c:pt>
                <c:pt idx="614">
                  <c:v>01/10/2018</c:v>
                </c:pt>
                <c:pt idx="615">
                  <c:v>02/10/2018</c:v>
                </c:pt>
                <c:pt idx="616">
                  <c:v>03/10/2018</c:v>
                </c:pt>
                <c:pt idx="617">
                  <c:v>04/10/2018</c:v>
                </c:pt>
                <c:pt idx="618">
                  <c:v>05/10/2018</c:v>
                </c:pt>
                <c:pt idx="619">
                  <c:v>08/10/2018</c:v>
                </c:pt>
                <c:pt idx="620">
                  <c:v>09/10/2018</c:v>
                </c:pt>
                <c:pt idx="621">
                  <c:v>10/10/2018</c:v>
                </c:pt>
                <c:pt idx="622">
                  <c:v>11/10/2018</c:v>
                </c:pt>
                <c:pt idx="623">
                  <c:v>15/10/2018</c:v>
                </c:pt>
                <c:pt idx="624">
                  <c:v>16/10/2018</c:v>
                </c:pt>
                <c:pt idx="625">
                  <c:v>17/10/2018</c:v>
                </c:pt>
                <c:pt idx="626">
                  <c:v>18/10/2018</c:v>
                </c:pt>
                <c:pt idx="627">
                  <c:v>19/10/2018</c:v>
                </c:pt>
                <c:pt idx="628">
                  <c:v>22/10/2018</c:v>
                </c:pt>
                <c:pt idx="629">
                  <c:v>23/10/2018</c:v>
                </c:pt>
                <c:pt idx="630">
                  <c:v>24/10/2018</c:v>
                </c:pt>
                <c:pt idx="631">
                  <c:v>25/10/2018</c:v>
                </c:pt>
                <c:pt idx="632">
                  <c:v>29/10/2018</c:v>
                </c:pt>
                <c:pt idx="633">
                  <c:v>31/10/2018</c:v>
                </c:pt>
                <c:pt idx="634">
                  <c:v>01/11/2018</c:v>
                </c:pt>
                <c:pt idx="635">
                  <c:v>05/11/2018</c:v>
                </c:pt>
                <c:pt idx="636">
                  <c:v>06/11/2018</c:v>
                </c:pt>
                <c:pt idx="637">
                  <c:v>07/11/2018</c:v>
                </c:pt>
                <c:pt idx="638">
                  <c:v>08/11/2018</c:v>
                </c:pt>
                <c:pt idx="639">
                  <c:v>09/11/2018</c:v>
                </c:pt>
                <c:pt idx="640">
                  <c:v>12/11/2018</c:v>
                </c:pt>
                <c:pt idx="641">
                  <c:v>13/11/2018</c:v>
                </c:pt>
                <c:pt idx="642">
                  <c:v>14/11/2018</c:v>
                </c:pt>
                <c:pt idx="643">
                  <c:v>16/11/2018</c:v>
                </c:pt>
                <c:pt idx="644">
                  <c:v>19/11/2018</c:v>
                </c:pt>
                <c:pt idx="645">
                  <c:v>20/11/2018</c:v>
                </c:pt>
                <c:pt idx="646">
                  <c:v>21/11/2018</c:v>
                </c:pt>
                <c:pt idx="647">
                  <c:v>22/11/2018</c:v>
                </c:pt>
                <c:pt idx="648">
                  <c:v>23/11/2018</c:v>
                </c:pt>
                <c:pt idx="649">
                  <c:v>26/11/2018</c:v>
                </c:pt>
                <c:pt idx="650">
                  <c:v>27/11/2018</c:v>
                </c:pt>
                <c:pt idx="651">
                  <c:v>28/11/2018</c:v>
                </c:pt>
                <c:pt idx="652">
                  <c:v>29/11/2018</c:v>
                </c:pt>
                <c:pt idx="653">
                  <c:v>30/11/2018</c:v>
                </c:pt>
                <c:pt idx="654">
                  <c:v>03/12/2018</c:v>
                </c:pt>
                <c:pt idx="655">
                  <c:v>04/12/2018</c:v>
                </c:pt>
                <c:pt idx="656">
                  <c:v>05/12/2018</c:v>
                </c:pt>
                <c:pt idx="657">
                  <c:v>06/12/2018</c:v>
                </c:pt>
                <c:pt idx="658">
                  <c:v>07/12/2018</c:v>
                </c:pt>
                <c:pt idx="659">
                  <c:v>10/12/2018</c:v>
                </c:pt>
                <c:pt idx="660">
                  <c:v>11/12/2018</c:v>
                </c:pt>
                <c:pt idx="661">
                  <c:v>12/12/2018</c:v>
                </c:pt>
                <c:pt idx="662">
                  <c:v>13/12/2018</c:v>
                </c:pt>
                <c:pt idx="663">
                  <c:v>14/12/2018</c:v>
                </c:pt>
                <c:pt idx="664">
                  <c:v>17/12/2018</c:v>
                </c:pt>
                <c:pt idx="665">
                  <c:v>18/12/2018</c:v>
                </c:pt>
                <c:pt idx="666">
                  <c:v>19/12/2018</c:v>
                </c:pt>
                <c:pt idx="667">
                  <c:v>20/12/2018</c:v>
                </c:pt>
                <c:pt idx="668">
                  <c:v>21/12/2018</c:v>
                </c:pt>
                <c:pt idx="669">
                  <c:v>24/12/2018</c:v>
                </c:pt>
                <c:pt idx="670">
                  <c:v>26/12/2018</c:v>
                </c:pt>
                <c:pt idx="671">
                  <c:v>27/12/2018</c:v>
                </c:pt>
                <c:pt idx="672">
                  <c:v>28/12/2018</c:v>
                </c:pt>
                <c:pt idx="673">
                  <c:v>31/12/2018</c:v>
                </c:pt>
                <c:pt idx="674">
                  <c:v>02/01/2019</c:v>
                </c:pt>
                <c:pt idx="675">
                  <c:v>03/01/2019</c:v>
                </c:pt>
                <c:pt idx="676">
                  <c:v>04/01/2019</c:v>
                </c:pt>
                <c:pt idx="677">
                  <c:v>07/01/2019</c:v>
                </c:pt>
                <c:pt idx="678">
                  <c:v>08/01/2019</c:v>
                </c:pt>
                <c:pt idx="679">
                  <c:v>09/01/2019</c:v>
                </c:pt>
                <c:pt idx="680">
                  <c:v>10/01/2019</c:v>
                </c:pt>
                <c:pt idx="681">
                  <c:v>11/01/2019</c:v>
                </c:pt>
                <c:pt idx="682">
                  <c:v>14/01/2019</c:v>
                </c:pt>
                <c:pt idx="683">
                  <c:v>15/01/2019</c:v>
                </c:pt>
                <c:pt idx="684">
                  <c:v>16/01/2019</c:v>
                </c:pt>
                <c:pt idx="685">
                  <c:v>17/01/2019</c:v>
                </c:pt>
                <c:pt idx="686">
                  <c:v>18/01/2019</c:v>
                </c:pt>
                <c:pt idx="687">
                  <c:v>21/01/2019</c:v>
                </c:pt>
                <c:pt idx="688">
                  <c:v>22/01/2019</c:v>
                </c:pt>
                <c:pt idx="689">
                  <c:v>23/01/2019</c:v>
                </c:pt>
                <c:pt idx="690">
                  <c:v>24/01/2019</c:v>
                </c:pt>
                <c:pt idx="691">
                  <c:v>25/01/2019</c:v>
                </c:pt>
                <c:pt idx="692">
                  <c:v>28/01/2019</c:v>
                </c:pt>
                <c:pt idx="693">
                  <c:v>29/01/2019</c:v>
                </c:pt>
                <c:pt idx="694">
                  <c:v>30/01/2019</c:v>
                </c:pt>
                <c:pt idx="695">
                  <c:v>31/01/2019</c:v>
                </c:pt>
                <c:pt idx="696">
                  <c:v>01/02/2019</c:v>
                </c:pt>
                <c:pt idx="697">
                  <c:v>04/02/2019</c:v>
                </c:pt>
                <c:pt idx="698">
                  <c:v>05/02/2019</c:v>
                </c:pt>
                <c:pt idx="699">
                  <c:v>06/02/2019</c:v>
                </c:pt>
                <c:pt idx="700">
                  <c:v>07/02/2019</c:v>
                </c:pt>
                <c:pt idx="701">
                  <c:v>08/02/2019</c:v>
                </c:pt>
                <c:pt idx="702">
                  <c:v>11/02/2019</c:v>
                </c:pt>
                <c:pt idx="703">
                  <c:v>12/02/2019</c:v>
                </c:pt>
                <c:pt idx="704">
                  <c:v>13/02/2019</c:v>
                </c:pt>
                <c:pt idx="705">
                  <c:v>14/02/2019</c:v>
                </c:pt>
                <c:pt idx="706">
                  <c:v>15/02/2019</c:v>
                </c:pt>
                <c:pt idx="707">
                  <c:v>18/02/2019</c:v>
                </c:pt>
                <c:pt idx="708">
                  <c:v>19/02/2019</c:v>
                </c:pt>
                <c:pt idx="709">
                  <c:v>20/02/2019</c:v>
                </c:pt>
                <c:pt idx="710">
                  <c:v>21/02/2019</c:v>
                </c:pt>
                <c:pt idx="711">
                  <c:v>22/02/2019</c:v>
                </c:pt>
                <c:pt idx="712">
                  <c:v>25/02/2019</c:v>
                </c:pt>
                <c:pt idx="713">
                  <c:v>26/02/2019</c:v>
                </c:pt>
                <c:pt idx="714">
                  <c:v>27/02/2019</c:v>
                </c:pt>
                <c:pt idx="715">
                  <c:v>28/02/2019</c:v>
                </c:pt>
                <c:pt idx="716">
                  <c:v>01/03/2019</c:v>
                </c:pt>
                <c:pt idx="717">
                  <c:v>06/03/2019</c:v>
                </c:pt>
                <c:pt idx="718">
                  <c:v>07/03/2019</c:v>
                </c:pt>
                <c:pt idx="719">
                  <c:v>08/03/2019</c:v>
                </c:pt>
                <c:pt idx="720">
                  <c:v>11/03/2019</c:v>
                </c:pt>
                <c:pt idx="721">
                  <c:v>12/03/2019</c:v>
                </c:pt>
                <c:pt idx="722">
                  <c:v>13/03/2019</c:v>
                </c:pt>
                <c:pt idx="723">
                  <c:v>14/03/2019</c:v>
                </c:pt>
                <c:pt idx="724">
                  <c:v>15/03/2019</c:v>
                </c:pt>
                <c:pt idx="725">
                  <c:v>18/03/2019</c:v>
                </c:pt>
                <c:pt idx="726">
                  <c:v>19/03/2019</c:v>
                </c:pt>
                <c:pt idx="727">
                  <c:v>20/03/2019</c:v>
                </c:pt>
                <c:pt idx="728">
                  <c:v>21/03/2019</c:v>
                </c:pt>
                <c:pt idx="729">
                  <c:v>22/03/2019</c:v>
                </c:pt>
                <c:pt idx="730">
                  <c:v>25/03/2019</c:v>
                </c:pt>
                <c:pt idx="731">
                  <c:v>26/03/2019</c:v>
                </c:pt>
                <c:pt idx="732">
                  <c:v>27/03/2019</c:v>
                </c:pt>
                <c:pt idx="733">
                  <c:v>28/03/2019</c:v>
                </c:pt>
                <c:pt idx="734">
                  <c:v>29/03/2019</c:v>
                </c:pt>
                <c:pt idx="735">
                  <c:v>01/04/2019</c:v>
                </c:pt>
                <c:pt idx="736">
                  <c:v>02/04/2019</c:v>
                </c:pt>
                <c:pt idx="737">
                  <c:v>03/04/2019</c:v>
                </c:pt>
                <c:pt idx="738">
                  <c:v>04/04/2019</c:v>
                </c:pt>
                <c:pt idx="739">
                  <c:v>05/04/2019</c:v>
                </c:pt>
                <c:pt idx="740">
                  <c:v>08/04/2019</c:v>
                </c:pt>
                <c:pt idx="741">
                  <c:v>09/04/2019</c:v>
                </c:pt>
                <c:pt idx="742">
                  <c:v>10/04/2019</c:v>
                </c:pt>
                <c:pt idx="743">
                  <c:v>11/04/2019</c:v>
                </c:pt>
                <c:pt idx="744">
                  <c:v>12/04/2019</c:v>
                </c:pt>
                <c:pt idx="745">
                  <c:v>15/04/2019</c:v>
                </c:pt>
                <c:pt idx="746">
                  <c:v>16/04/2019</c:v>
                </c:pt>
                <c:pt idx="747">
                  <c:v>17/04/2019</c:v>
                </c:pt>
                <c:pt idx="748">
                  <c:v>18/04/2019</c:v>
                </c:pt>
                <c:pt idx="749">
                  <c:v>22/04/2019</c:v>
                </c:pt>
                <c:pt idx="750">
                  <c:v>23/04/2019</c:v>
                </c:pt>
                <c:pt idx="751">
                  <c:v>24/04/2019</c:v>
                </c:pt>
                <c:pt idx="752">
                  <c:v>25/04/2019</c:v>
                </c:pt>
                <c:pt idx="753">
                  <c:v>26/04/2019</c:v>
                </c:pt>
                <c:pt idx="754">
                  <c:v>29/04/2019</c:v>
                </c:pt>
                <c:pt idx="755">
                  <c:v>30/04/2019</c:v>
                </c:pt>
                <c:pt idx="756">
                  <c:v>02/05/2019</c:v>
                </c:pt>
                <c:pt idx="757">
                  <c:v>03/05/2019</c:v>
                </c:pt>
                <c:pt idx="758">
                  <c:v>06/05/2019</c:v>
                </c:pt>
                <c:pt idx="759">
                  <c:v>07/05/2019</c:v>
                </c:pt>
                <c:pt idx="760">
                  <c:v>08/05/2019</c:v>
                </c:pt>
                <c:pt idx="761">
                  <c:v>09/05/2019</c:v>
                </c:pt>
                <c:pt idx="762">
                  <c:v>10/05/2019</c:v>
                </c:pt>
                <c:pt idx="763">
                  <c:v>13/05/2019</c:v>
                </c:pt>
                <c:pt idx="764">
                  <c:v>14/05/2019</c:v>
                </c:pt>
                <c:pt idx="765">
                  <c:v>15/05/2019</c:v>
                </c:pt>
                <c:pt idx="766">
                  <c:v>16/05/2019</c:v>
                </c:pt>
                <c:pt idx="767">
                  <c:v>17/05/2019</c:v>
                </c:pt>
                <c:pt idx="768">
                  <c:v>20/05/2019</c:v>
                </c:pt>
                <c:pt idx="769">
                  <c:v>21/05/2019</c:v>
                </c:pt>
                <c:pt idx="770">
                  <c:v>22/05/2019</c:v>
                </c:pt>
                <c:pt idx="771">
                  <c:v>23/05/2019</c:v>
                </c:pt>
              </c:strCache>
            </c:strRef>
          </c:cat>
          <c:val>
            <c:numRef>
              <c:f>'Tabela por Rating'!$C$6:$C$777</c:f>
              <c:numCache>
                <c:formatCode>0.00</c:formatCode>
                <c:ptCount val="772"/>
                <c:pt idx="0">
                  <c:v>2.1844000000000001</c:v>
                </c:pt>
                <c:pt idx="1">
                  <c:v>2.198</c:v>
                </c:pt>
                <c:pt idx="2">
                  <c:v>2.2067999999999999</c:v>
                </c:pt>
                <c:pt idx="3">
                  <c:v>2.2227999999999999</c:v>
                </c:pt>
                <c:pt idx="4">
                  <c:v>2.2441000000000004</c:v>
                </c:pt>
                <c:pt idx="5">
                  <c:v>2.2892000000000001</c:v>
                </c:pt>
                <c:pt idx="6">
                  <c:v>2.3221999999999996</c:v>
                </c:pt>
                <c:pt idx="7">
                  <c:v>2.3713999999999995</c:v>
                </c:pt>
                <c:pt idx="8">
                  <c:v>2.3343999999999996</c:v>
                </c:pt>
                <c:pt idx="9">
                  <c:v>2.3582999999999994</c:v>
                </c:pt>
                <c:pt idx="10">
                  <c:v>2.3214999999999995</c:v>
                </c:pt>
                <c:pt idx="11">
                  <c:v>2.3546999999999993</c:v>
                </c:pt>
                <c:pt idx="12">
                  <c:v>2.3727999999999994</c:v>
                </c:pt>
                <c:pt idx="13">
                  <c:v>2.4419999999999997</c:v>
                </c:pt>
                <c:pt idx="14">
                  <c:v>2.4397999999999995</c:v>
                </c:pt>
                <c:pt idx="15">
                  <c:v>2.4904999999999995</c:v>
                </c:pt>
                <c:pt idx="16">
                  <c:v>2.5831000000000004</c:v>
                </c:pt>
                <c:pt idx="17">
                  <c:v>2.5613000000000001</c:v>
                </c:pt>
                <c:pt idx="18">
                  <c:v>2.5188999999999995</c:v>
                </c:pt>
                <c:pt idx="19">
                  <c:v>2.6074000000000002</c:v>
                </c:pt>
                <c:pt idx="20">
                  <c:v>2.4385999999999997</c:v>
                </c:pt>
                <c:pt idx="21">
                  <c:v>2.4367999999999994</c:v>
                </c:pt>
                <c:pt idx="22">
                  <c:v>2.4253</c:v>
                </c:pt>
                <c:pt idx="23">
                  <c:v>2.6513999999999998</c:v>
                </c:pt>
                <c:pt idx="24">
                  <c:v>2.4515999999999996</c:v>
                </c:pt>
                <c:pt idx="25">
                  <c:v>2.7078000000000002</c:v>
                </c:pt>
                <c:pt idx="26">
                  <c:v>2.4523999999999995</c:v>
                </c:pt>
                <c:pt idx="27">
                  <c:v>2.4887000000000001</c:v>
                </c:pt>
                <c:pt idx="28">
                  <c:v>2.4727999999999994</c:v>
                </c:pt>
                <c:pt idx="29">
                  <c:v>2.5284</c:v>
                </c:pt>
                <c:pt idx="30">
                  <c:v>2.5168999999999997</c:v>
                </c:pt>
                <c:pt idx="31">
                  <c:v>2.5663</c:v>
                </c:pt>
                <c:pt idx="32">
                  <c:v>2.6099000000000001</c:v>
                </c:pt>
                <c:pt idx="33">
                  <c:v>2.5609000000000002</c:v>
                </c:pt>
                <c:pt idx="34">
                  <c:v>2.5522999999999993</c:v>
                </c:pt>
                <c:pt idx="35">
                  <c:v>2.5516999999999994</c:v>
                </c:pt>
                <c:pt idx="36">
                  <c:v>2.5406</c:v>
                </c:pt>
                <c:pt idx="37">
                  <c:v>2.5305999999999997</c:v>
                </c:pt>
                <c:pt idx="38">
                  <c:v>2.5568999999999997</c:v>
                </c:pt>
                <c:pt idx="39">
                  <c:v>2.5085999999999999</c:v>
                </c:pt>
                <c:pt idx="40">
                  <c:v>2.5159999999999996</c:v>
                </c:pt>
                <c:pt idx="41">
                  <c:v>2.4775999999999998</c:v>
                </c:pt>
                <c:pt idx="42">
                  <c:v>2.5278999999999998</c:v>
                </c:pt>
                <c:pt idx="43">
                  <c:v>2.4395999999999995</c:v>
                </c:pt>
                <c:pt idx="44">
                  <c:v>2.4377</c:v>
                </c:pt>
                <c:pt idx="45">
                  <c:v>2.3338999999999994</c:v>
                </c:pt>
                <c:pt idx="46">
                  <c:v>2.3663999999999996</c:v>
                </c:pt>
                <c:pt idx="47">
                  <c:v>2.3605</c:v>
                </c:pt>
                <c:pt idx="48">
                  <c:v>2.4515999999999996</c:v>
                </c:pt>
                <c:pt idx="49">
                  <c:v>2.3588999999999998</c:v>
                </c:pt>
                <c:pt idx="50">
                  <c:v>2.3659999999999997</c:v>
                </c:pt>
                <c:pt idx="51">
                  <c:v>2.3797999999999995</c:v>
                </c:pt>
                <c:pt idx="52">
                  <c:v>2.3921999999999994</c:v>
                </c:pt>
                <c:pt idx="53">
                  <c:v>2.3931999999999998</c:v>
                </c:pt>
                <c:pt idx="54">
                  <c:v>2.3743999999999996</c:v>
                </c:pt>
                <c:pt idx="55">
                  <c:v>2.3467999999999996</c:v>
                </c:pt>
                <c:pt idx="56">
                  <c:v>2.3307999999999995</c:v>
                </c:pt>
                <c:pt idx="57">
                  <c:v>2.3405999999999998</c:v>
                </c:pt>
                <c:pt idx="58">
                  <c:v>2.3407999999999998</c:v>
                </c:pt>
                <c:pt idx="59">
                  <c:v>2.3685999999999998</c:v>
                </c:pt>
                <c:pt idx="60">
                  <c:v>2.3426999999999993</c:v>
                </c:pt>
                <c:pt idx="61">
                  <c:v>2.3463999999999996</c:v>
                </c:pt>
                <c:pt idx="62">
                  <c:v>2.3309999999999995</c:v>
                </c:pt>
                <c:pt idx="63">
                  <c:v>2.3611999999999997</c:v>
                </c:pt>
                <c:pt idx="64">
                  <c:v>2.3477999999999999</c:v>
                </c:pt>
                <c:pt idx="65">
                  <c:v>2.3551999999999995</c:v>
                </c:pt>
                <c:pt idx="66">
                  <c:v>2.3123999999999993</c:v>
                </c:pt>
                <c:pt idx="67">
                  <c:v>2.3303999999999996</c:v>
                </c:pt>
                <c:pt idx="68">
                  <c:v>2.3207999999999998</c:v>
                </c:pt>
                <c:pt idx="69">
                  <c:v>2.3952999999999998</c:v>
                </c:pt>
                <c:pt idx="70">
                  <c:v>2.0672000000000001</c:v>
                </c:pt>
                <c:pt idx="71">
                  <c:v>2.0457999999999998</c:v>
                </c:pt>
                <c:pt idx="72">
                  <c:v>2.0467</c:v>
                </c:pt>
                <c:pt idx="73">
                  <c:v>2.0951999999999997</c:v>
                </c:pt>
                <c:pt idx="74">
                  <c:v>2.0806</c:v>
                </c:pt>
                <c:pt idx="75">
                  <c:v>2.0903999999999998</c:v>
                </c:pt>
                <c:pt idx="76">
                  <c:v>2.0874000000000001</c:v>
                </c:pt>
                <c:pt idx="77">
                  <c:v>2.089</c:v>
                </c:pt>
                <c:pt idx="78">
                  <c:v>2.0905</c:v>
                </c:pt>
                <c:pt idx="79">
                  <c:v>2.0811000000000002</c:v>
                </c:pt>
                <c:pt idx="80">
                  <c:v>2.1322999999999994</c:v>
                </c:pt>
                <c:pt idx="81">
                  <c:v>2.1202000000000001</c:v>
                </c:pt>
                <c:pt idx="82">
                  <c:v>2.1006</c:v>
                </c:pt>
                <c:pt idx="83">
                  <c:v>2.1067</c:v>
                </c:pt>
                <c:pt idx="84">
                  <c:v>2.0962999999999994</c:v>
                </c:pt>
                <c:pt idx="85">
                  <c:v>2.105</c:v>
                </c:pt>
                <c:pt idx="86">
                  <c:v>2.1141000000000001</c:v>
                </c:pt>
                <c:pt idx="87">
                  <c:v>2.1206</c:v>
                </c:pt>
                <c:pt idx="88">
                  <c:v>2.1084999999999998</c:v>
                </c:pt>
                <c:pt idx="89">
                  <c:v>2.0918999999999994</c:v>
                </c:pt>
                <c:pt idx="90">
                  <c:v>2.0823</c:v>
                </c:pt>
                <c:pt idx="91">
                  <c:v>2.0707999999999998</c:v>
                </c:pt>
                <c:pt idx="92">
                  <c:v>2.0523999999999996</c:v>
                </c:pt>
                <c:pt idx="93">
                  <c:v>2.1133000000000002</c:v>
                </c:pt>
                <c:pt idx="94">
                  <c:v>2.0676999999999999</c:v>
                </c:pt>
                <c:pt idx="95">
                  <c:v>2.0428999999999995</c:v>
                </c:pt>
                <c:pt idx="96">
                  <c:v>2.0630000000000002</c:v>
                </c:pt>
                <c:pt idx="97">
                  <c:v>2.0731000000000002</c:v>
                </c:pt>
                <c:pt idx="98">
                  <c:v>2.0893999999999999</c:v>
                </c:pt>
                <c:pt idx="99">
                  <c:v>2.0859000000000001</c:v>
                </c:pt>
                <c:pt idx="100">
                  <c:v>2.0991</c:v>
                </c:pt>
                <c:pt idx="101">
                  <c:v>2.0880000000000001</c:v>
                </c:pt>
                <c:pt idx="102">
                  <c:v>2.0945999999999998</c:v>
                </c:pt>
                <c:pt idx="103">
                  <c:v>2.1065999999999998</c:v>
                </c:pt>
                <c:pt idx="104">
                  <c:v>2.1000999999999999</c:v>
                </c:pt>
                <c:pt idx="105">
                  <c:v>2.0994999999999995</c:v>
                </c:pt>
                <c:pt idx="106">
                  <c:v>2.0781000000000001</c:v>
                </c:pt>
                <c:pt idx="107">
                  <c:v>2.0630999999999999</c:v>
                </c:pt>
                <c:pt idx="108">
                  <c:v>2.0571000000000002</c:v>
                </c:pt>
                <c:pt idx="109">
                  <c:v>2.0613999999999999</c:v>
                </c:pt>
                <c:pt idx="110">
                  <c:v>2.0721999999999996</c:v>
                </c:pt>
                <c:pt idx="111">
                  <c:v>2.1381999999999999</c:v>
                </c:pt>
                <c:pt idx="112">
                  <c:v>2.1419999999999999</c:v>
                </c:pt>
                <c:pt idx="113">
                  <c:v>2.1177000000000001</c:v>
                </c:pt>
                <c:pt idx="114">
                  <c:v>2.0653000000000001</c:v>
                </c:pt>
                <c:pt idx="115">
                  <c:v>2.0699999999999998</c:v>
                </c:pt>
                <c:pt idx="116">
                  <c:v>2.0285000000000002</c:v>
                </c:pt>
                <c:pt idx="117">
                  <c:v>2.0470000000000002</c:v>
                </c:pt>
                <c:pt idx="118">
                  <c:v>2.0503999999999998</c:v>
                </c:pt>
                <c:pt idx="119">
                  <c:v>2.0343</c:v>
                </c:pt>
                <c:pt idx="120">
                  <c:v>2.0406</c:v>
                </c:pt>
                <c:pt idx="121">
                  <c:v>2.0640000000000001</c:v>
                </c:pt>
                <c:pt idx="122">
                  <c:v>2.0507</c:v>
                </c:pt>
                <c:pt idx="123">
                  <c:v>2.0478999999999998</c:v>
                </c:pt>
                <c:pt idx="124">
                  <c:v>2.0196999999999994</c:v>
                </c:pt>
                <c:pt idx="125">
                  <c:v>1.9993000000000001</c:v>
                </c:pt>
                <c:pt idx="126">
                  <c:v>1.9770000000000001</c:v>
                </c:pt>
                <c:pt idx="127">
                  <c:v>1.9865999999999999</c:v>
                </c:pt>
                <c:pt idx="128">
                  <c:v>1.9684999999999999</c:v>
                </c:pt>
                <c:pt idx="129">
                  <c:v>1.9702999999999999</c:v>
                </c:pt>
                <c:pt idx="130">
                  <c:v>1.9719</c:v>
                </c:pt>
                <c:pt idx="131">
                  <c:v>1.9550000000000001</c:v>
                </c:pt>
                <c:pt idx="132">
                  <c:v>1.9769000000000001</c:v>
                </c:pt>
                <c:pt idx="133">
                  <c:v>1.9556</c:v>
                </c:pt>
                <c:pt idx="134">
                  <c:v>1.9438</c:v>
                </c:pt>
                <c:pt idx="135">
                  <c:v>1.9525999999999999</c:v>
                </c:pt>
                <c:pt idx="136">
                  <c:v>1.9499</c:v>
                </c:pt>
                <c:pt idx="137">
                  <c:v>1.9355</c:v>
                </c:pt>
                <c:pt idx="138">
                  <c:v>1.9083000000000001</c:v>
                </c:pt>
                <c:pt idx="139">
                  <c:v>1.8678999999999997</c:v>
                </c:pt>
                <c:pt idx="140">
                  <c:v>1.8254999999999997</c:v>
                </c:pt>
                <c:pt idx="141">
                  <c:v>1.8348</c:v>
                </c:pt>
                <c:pt idx="142">
                  <c:v>1.829</c:v>
                </c:pt>
                <c:pt idx="143">
                  <c:v>1.8338999999999999</c:v>
                </c:pt>
                <c:pt idx="144">
                  <c:v>1.8078999999999998</c:v>
                </c:pt>
                <c:pt idx="145">
                  <c:v>1.8309</c:v>
                </c:pt>
                <c:pt idx="146">
                  <c:v>1.798</c:v>
                </c:pt>
                <c:pt idx="147">
                  <c:v>1.8352999999999997</c:v>
                </c:pt>
                <c:pt idx="148">
                  <c:v>1.8262</c:v>
                </c:pt>
                <c:pt idx="149">
                  <c:v>1.8554999999999997</c:v>
                </c:pt>
                <c:pt idx="150">
                  <c:v>1.8243</c:v>
                </c:pt>
                <c:pt idx="151">
                  <c:v>1.8204</c:v>
                </c:pt>
                <c:pt idx="152">
                  <c:v>1.8233999999999997</c:v>
                </c:pt>
                <c:pt idx="153">
                  <c:v>1.8368</c:v>
                </c:pt>
                <c:pt idx="154">
                  <c:v>1.8342000000000001</c:v>
                </c:pt>
                <c:pt idx="155">
                  <c:v>1.7758999999999998</c:v>
                </c:pt>
                <c:pt idx="156">
                  <c:v>1.7357999999999998</c:v>
                </c:pt>
                <c:pt idx="157">
                  <c:v>1.7642</c:v>
                </c:pt>
                <c:pt idx="158">
                  <c:v>1.7711999999999999</c:v>
                </c:pt>
                <c:pt idx="159">
                  <c:v>1.8132999999999997</c:v>
                </c:pt>
                <c:pt idx="160">
                  <c:v>1.8243</c:v>
                </c:pt>
                <c:pt idx="161">
                  <c:v>1.8014999999999999</c:v>
                </c:pt>
                <c:pt idx="162">
                  <c:v>1.7944</c:v>
                </c:pt>
                <c:pt idx="163">
                  <c:v>1.7946</c:v>
                </c:pt>
                <c:pt idx="164">
                  <c:v>1.7873999999999999</c:v>
                </c:pt>
                <c:pt idx="165">
                  <c:v>1.7895999999999999</c:v>
                </c:pt>
                <c:pt idx="166">
                  <c:v>1.7571999999999999</c:v>
                </c:pt>
                <c:pt idx="167">
                  <c:v>1.7472999999999999</c:v>
                </c:pt>
                <c:pt idx="168">
                  <c:v>1.7385999999999997</c:v>
                </c:pt>
                <c:pt idx="169">
                  <c:v>1.7446999999999997</c:v>
                </c:pt>
                <c:pt idx="170">
                  <c:v>1.7506999999999997</c:v>
                </c:pt>
                <c:pt idx="171">
                  <c:v>1.7637999999999998</c:v>
                </c:pt>
                <c:pt idx="172">
                  <c:v>1.7950999999999997</c:v>
                </c:pt>
                <c:pt idx="173">
                  <c:v>1.766</c:v>
                </c:pt>
                <c:pt idx="174">
                  <c:v>1.7314999999999998</c:v>
                </c:pt>
                <c:pt idx="175">
                  <c:v>1.7282999999999997</c:v>
                </c:pt>
                <c:pt idx="176">
                  <c:v>1.7289999999999999</c:v>
                </c:pt>
                <c:pt idx="177">
                  <c:v>1.7310999999999999</c:v>
                </c:pt>
                <c:pt idx="178">
                  <c:v>1.7262999999999997</c:v>
                </c:pt>
                <c:pt idx="179">
                  <c:v>1.7338999999999998</c:v>
                </c:pt>
                <c:pt idx="180">
                  <c:v>1.7344999999999997</c:v>
                </c:pt>
                <c:pt idx="181">
                  <c:v>1.7170999999999998</c:v>
                </c:pt>
                <c:pt idx="182">
                  <c:v>1.6865000000000001</c:v>
                </c:pt>
                <c:pt idx="183">
                  <c:v>1.6814</c:v>
                </c:pt>
                <c:pt idx="184">
                  <c:v>1.6718999999999997</c:v>
                </c:pt>
                <c:pt idx="185">
                  <c:v>1.6783999999999999</c:v>
                </c:pt>
                <c:pt idx="186">
                  <c:v>1.6821999999999999</c:v>
                </c:pt>
                <c:pt idx="187">
                  <c:v>1.6832</c:v>
                </c:pt>
                <c:pt idx="188">
                  <c:v>1.6732</c:v>
                </c:pt>
                <c:pt idx="189">
                  <c:v>1.673</c:v>
                </c:pt>
                <c:pt idx="190">
                  <c:v>1.675</c:v>
                </c:pt>
                <c:pt idx="191">
                  <c:v>1.6732</c:v>
                </c:pt>
                <c:pt idx="192">
                  <c:v>1.6635</c:v>
                </c:pt>
                <c:pt idx="193">
                  <c:v>1.6586000000000001</c:v>
                </c:pt>
                <c:pt idx="194">
                  <c:v>1.6449</c:v>
                </c:pt>
                <c:pt idx="195">
                  <c:v>1.6632</c:v>
                </c:pt>
                <c:pt idx="196">
                  <c:v>1.6872</c:v>
                </c:pt>
                <c:pt idx="197">
                  <c:v>1.6689000000000001</c:v>
                </c:pt>
                <c:pt idx="198">
                  <c:v>1.6545000000000001</c:v>
                </c:pt>
                <c:pt idx="199">
                  <c:v>1.6408</c:v>
                </c:pt>
                <c:pt idx="200">
                  <c:v>1.629</c:v>
                </c:pt>
                <c:pt idx="201">
                  <c:v>1.6257999999999997</c:v>
                </c:pt>
                <c:pt idx="202">
                  <c:v>1.619</c:v>
                </c:pt>
                <c:pt idx="203">
                  <c:v>1.6058999999999999</c:v>
                </c:pt>
                <c:pt idx="204">
                  <c:v>1.6031</c:v>
                </c:pt>
                <c:pt idx="205">
                  <c:v>1.5992</c:v>
                </c:pt>
                <c:pt idx="206">
                  <c:v>1.5980000000000001</c:v>
                </c:pt>
                <c:pt idx="207">
                  <c:v>1.5907</c:v>
                </c:pt>
                <c:pt idx="208">
                  <c:v>1.5845</c:v>
                </c:pt>
                <c:pt idx="209">
                  <c:v>1.5884</c:v>
                </c:pt>
                <c:pt idx="210">
                  <c:v>1.5789</c:v>
                </c:pt>
                <c:pt idx="211">
                  <c:v>1.5709</c:v>
                </c:pt>
                <c:pt idx="212">
                  <c:v>1.5592999999999997</c:v>
                </c:pt>
                <c:pt idx="213">
                  <c:v>1.5397999999999998</c:v>
                </c:pt>
                <c:pt idx="214">
                  <c:v>1.5107999999999997</c:v>
                </c:pt>
                <c:pt idx="215">
                  <c:v>1.4782</c:v>
                </c:pt>
                <c:pt idx="216">
                  <c:v>1.4923999999999997</c:v>
                </c:pt>
                <c:pt idx="217">
                  <c:v>1.4944999999999997</c:v>
                </c:pt>
                <c:pt idx="218">
                  <c:v>1.4989999999999999</c:v>
                </c:pt>
                <c:pt idx="219">
                  <c:v>1.5018999999999998</c:v>
                </c:pt>
                <c:pt idx="220">
                  <c:v>1.4937999999999998</c:v>
                </c:pt>
                <c:pt idx="221">
                  <c:v>1.4753999999999998</c:v>
                </c:pt>
                <c:pt idx="222">
                  <c:v>1.4707999999999999</c:v>
                </c:pt>
                <c:pt idx="223">
                  <c:v>1.4645999999999997</c:v>
                </c:pt>
                <c:pt idx="224">
                  <c:v>1.4048999999999998</c:v>
                </c:pt>
                <c:pt idx="225">
                  <c:v>1.4006999999999998</c:v>
                </c:pt>
                <c:pt idx="226">
                  <c:v>1.3523000000000001</c:v>
                </c:pt>
                <c:pt idx="227">
                  <c:v>1.3878999999999997</c:v>
                </c:pt>
                <c:pt idx="228">
                  <c:v>1.3528</c:v>
                </c:pt>
                <c:pt idx="229">
                  <c:v>1.3915</c:v>
                </c:pt>
                <c:pt idx="230">
                  <c:v>1.3804000000000001</c:v>
                </c:pt>
                <c:pt idx="231">
                  <c:v>1.3786</c:v>
                </c:pt>
                <c:pt idx="232">
                  <c:v>1.3498999999999999</c:v>
                </c:pt>
                <c:pt idx="233">
                  <c:v>1.3391999999999997</c:v>
                </c:pt>
                <c:pt idx="234">
                  <c:v>1.3149999999999997</c:v>
                </c:pt>
                <c:pt idx="235">
                  <c:v>1.3233999999999997</c:v>
                </c:pt>
                <c:pt idx="236">
                  <c:v>1.3111999999999997</c:v>
                </c:pt>
                <c:pt idx="237">
                  <c:v>1.3192999999999997</c:v>
                </c:pt>
                <c:pt idx="238">
                  <c:v>1.3068</c:v>
                </c:pt>
                <c:pt idx="239">
                  <c:v>1.3107</c:v>
                </c:pt>
                <c:pt idx="240">
                  <c:v>1.3091999999999997</c:v>
                </c:pt>
                <c:pt idx="241">
                  <c:v>1.3077999999999999</c:v>
                </c:pt>
                <c:pt idx="242">
                  <c:v>1.3089999999999997</c:v>
                </c:pt>
                <c:pt idx="243">
                  <c:v>1.3085</c:v>
                </c:pt>
                <c:pt idx="244">
                  <c:v>1.2907</c:v>
                </c:pt>
                <c:pt idx="245">
                  <c:v>1.3148</c:v>
                </c:pt>
                <c:pt idx="246">
                  <c:v>1.3240000000000001</c:v>
                </c:pt>
                <c:pt idx="247">
                  <c:v>1.3229</c:v>
                </c:pt>
                <c:pt idx="248">
                  <c:v>1.3293999999999997</c:v>
                </c:pt>
                <c:pt idx="249">
                  <c:v>1.3005</c:v>
                </c:pt>
                <c:pt idx="250">
                  <c:v>1.2915999999999999</c:v>
                </c:pt>
                <c:pt idx="251">
                  <c:v>1.2961</c:v>
                </c:pt>
                <c:pt idx="252">
                  <c:v>1.2824</c:v>
                </c:pt>
                <c:pt idx="253">
                  <c:v>1.2821</c:v>
                </c:pt>
                <c:pt idx="254">
                  <c:v>1.2806</c:v>
                </c:pt>
                <c:pt idx="255">
                  <c:v>1.2812999999999999</c:v>
                </c:pt>
                <c:pt idx="256">
                  <c:v>1.2796999999999998</c:v>
                </c:pt>
                <c:pt idx="257">
                  <c:v>1.2853999999999999</c:v>
                </c:pt>
                <c:pt idx="258">
                  <c:v>1.2747999999999997</c:v>
                </c:pt>
                <c:pt idx="259">
                  <c:v>1.2768999999999997</c:v>
                </c:pt>
                <c:pt idx="260">
                  <c:v>1.2893999999999999</c:v>
                </c:pt>
                <c:pt idx="261">
                  <c:v>1.2757999999999998</c:v>
                </c:pt>
                <c:pt idx="262">
                  <c:v>1.2737999999999998</c:v>
                </c:pt>
                <c:pt idx="263">
                  <c:v>1.2732999999999999</c:v>
                </c:pt>
                <c:pt idx="264">
                  <c:v>1.2738999999999998</c:v>
                </c:pt>
                <c:pt idx="265">
                  <c:v>1.27</c:v>
                </c:pt>
                <c:pt idx="266">
                  <c:v>1.204</c:v>
                </c:pt>
                <c:pt idx="267">
                  <c:v>1.1809000000000001</c:v>
                </c:pt>
                <c:pt idx="268">
                  <c:v>1.1861999999999999</c:v>
                </c:pt>
                <c:pt idx="269">
                  <c:v>1.1986000000000001</c:v>
                </c:pt>
                <c:pt idx="270">
                  <c:v>1.2310999999999999</c:v>
                </c:pt>
                <c:pt idx="271">
                  <c:v>1.234</c:v>
                </c:pt>
                <c:pt idx="272">
                  <c:v>1.2463</c:v>
                </c:pt>
                <c:pt idx="273">
                  <c:v>1.2250999999999999</c:v>
                </c:pt>
                <c:pt idx="274">
                  <c:v>1.2158999999999998</c:v>
                </c:pt>
                <c:pt idx="275">
                  <c:v>1.2068999999999999</c:v>
                </c:pt>
                <c:pt idx="276">
                  <c:v>1.2255999999999998</c:v>
                </c:pt>
                <c:pt idx="277">
                  <c:v>1.1787000000000001</c:v>
                </c:pt>
                <c:pt idx="278">
                  <c:v>1.1852</c:v>
                </c:pt>
                <c:pt idx="279">
                  <c:v>1.1872</c:v>
                </c:pt>
                <c:pt idx="280">
                  <c:v>1.2024999999999997</c:v>
                </c:pt>
                <c:pt idx="281">
                  <c:v>1.1881999999999999</c:v>
                </c:pt>
                <c:pt idx="282">
                  <c:v>1.1858</c:v>
                </c:pt>
                <c:pt idx="283">
                  <c:v>1.1862999999999999</c:v>
                </c:pt>
                <c:pt idx="284">
                  <c:v>1.1721999999999999</c:v>
                </c:pt>
                <c:pt idx="285">
                  <c:v>1.1702999999999999</c:v>
                </c:pt>
                <c:pt idx="286">
                  <c:v>1.1724000000000001</c:v>
                </c:pt>
                <c:pt idx="287">
                  <c:v>1.1733</c:v>
                </c:pt>
                <c:pt idx="288">
                  <c:v>1.1695</c:v>
                </c:pt>
                <c:pt idx="289">
                  <c:v>1.1695</c:v>
                </c:pt>
                <c:pt idx="290">
                  <c:v>1.1943999999999999</c:v>
                </c:pt>
                <c:pt idx="291">
                  <c:v>1.1879</c:v>
                </c:pt>
                <c:pt idx="292">
                  <c:v>1.1773</c:v>
                </c:pt>
                <c:pt idx="293">
                  <c:v>1.2126999999999997</c:v>
                </c:pt>
                <c:pt idx="294">
                  <c:v>1.1517999999999997</c:v>
                </c:pt>
                <c:pt idx="295">
                  <c:v>1.1206</c:v>
                </c:pt>
                <c:pt idx="296">
                  <c:v>1.0923</c:v>
                </c:pt>
                <c:pt idx="297">
                  <c:v>1.0777999999999999</c:v>
                </c:pt>
                <c:pt idx="298">
                  <c:v>1.0897999999999999</c:v>
                </c:pt>
                <c:pt idx="299">
                  <c:v>1.0940000000000001</c:v>
                </c:pt>
                <c:pt idx="300">
                  <c:v>1.0802</c:v>
                </c:pt>
                <c:pt idx="301">
                  <c:v>1.052</c:v>
                </c:pt>
                <c:pt idx="302">
                  <c:v>1.0407</c:v>
                </c:pt>
                <c:pt idx="303">
                  <c:v>1.0342</c:v>
                </c:pt>
                <c:pt idx="304">
                  <c:v>1.0292999999999999</c:v>
                </c:pt>
                <c:pt idx="305">
                  <c:v>1.0357999999999998</c:v>
                </c:pt>
                <c:pt idx="306">
                  <c:v>1.0423</c:v>
                </c:pt>
                <c:pt idx="307">
                  <c:v>1.0788</c:v>
                </c:pt>
                <c:pt idx="308">
                  <c:v>1.0911999999999997</c:v>
                </c:pt>
                <c:pt idx="309">
                  <c:v>1.0862000000000001</c:v>
                </c:pt>
                <c:pt idx="310">
                  <c:v>1.0748</c:v>
                </c:pt>
                <c:pt idx="311">
                  <c:v>1.0484</c:v>
                </c:pt>
                <c:pt idx="312">
                  <c:v>1.0787</c:v>
                </c:pt>
                <c:pt idx="313">
                  <c:v>1.0556999999999999</c:v>
                </c:pt>
                <c:pt idx="314">
                  <c:v>1.0833999999999997</c:v>
                </c:pt>
                <c:pt idx="315">
                  <c:v>1.0754999999999997</c:v>
                </c:pt>
                <c:pt idx="316">
                  <c:v>1.0770999999999997</c:v>
                </c:pt>
                <c:pt idx="317">
                  <c:v>1.0605</c:v>
                </c:pt>
                <c:pt idx="318">
                  <c:v>1.0382</c:v>
                </c:pt>
                <c:pt idx="319">
                  <c:v>1.0781000000000001</c:v>
                </c:pt>
                <c:pt idx="320">
                  <c:v>1.0833999999999997</c:v>
                </c:pt>
                <c:pt idx="321">
                  <c:v>1.0869</c:v>
                </c:pt>
                <c:pt idx="322">
                  <c:v>1.0837999999999999</c:v>
                </c:pt>
                <c:pt idx="323">
                  <c:v>1.0745</c:v>
                </c:pt>
                <c:pt idx="324">
                  <c:v>1.0366</c:v>
                </c:pt>
                <c:pt idx="325">
                  <c:v>1.0342</c:v>
                </c:pt>
                <c:pt idx="326">
                  <c:v>1.0385</c:v>
                </c:pt>
                <c:pt idx="327">
                  <c:v>1.0467</c:v>
                </c:pt>
                <c:pt idx="328">
                  <c:v>1.0876999999999997</c:v>
                </c:pt>
                <c:pt idx="329">
                  <c:v>1.0863</c:v>
                </c:pt>
                <c:pt idx="330">
                  <c:v>1.0787</c:v>
                </c:pt>
                <c:pt idx="331">
                  <c:v>1.0714999999999997</c:v>
                </c:pt>
                <c:pt idx="332">
                  <c:v>1.0647</c:v>
                </c:pt>
                <c:pt idx="333">
                  <c:v>1.1218999999999997</c:v>
                </c:pt>
                <c:pt idx="334">
                  <c:v>1.1384000000000001</c:v>
                </c:pt>
                <c:pt idx="335">
                  <c:v>1.1866000000000001</c:v>
                </c:pt>
                <c:pt idx="336">
                  <c:v>1.1568000000000001</c:v>
                </c:pt>
                <c:pt idx="337">
                  <c:v>1.1722999999999999</c:v>
                </c:pt>
                <c:pt idx="338">
                  <c:v>1.1708000000000001</c:v>
                </c:pt>
                <c:pt idx="339">
                  <c:v>1.1621999999999999</c:v>
                </c:pt>
                <c:pt idx="340">
                  <c:v>1.1700999999999999</c:v>
                </c:pt>
                <c:pt idx="341">
                  <c:v>1.1807000000000001</c:v>
                </c:pt>
                <c:pt idx="342">
                  <c:v>1.2201</c:v>
                </c:pt>
                <c:pt idx="343">
                  <c:v>1.2209999999999999</c:v>
                </c:pt>
                <c:pt idx="344">
                  <c:v>1.2294999999999998</c:v>
                </c:pt>
                <c:pt idx="345">
                  <c:v>1.2257999999999998</c:v>
                </c:pt>
                <c:pt idx="346">
                  <c:v>1.2124999999999997</c:v>
                </c:pt>
                <c:pt idx="347">
                  <c:v>1.1903999999999999</c:v>
                </c:pt>
                <c:pt idx="348">
                  <c:v>1.2052999999999998</c:v>
                </c:pt>
                <c:pt idx="349">
                  <c:v>1.2435999999999998</c:v>
                </c:pt>
                <c:pt idx="350">
                  <c:v>1.2576999999999998</c:v>
                </c:pt>
                <c:pt idx="351">
                  <c:v>1.2543</c:v>
                </c:pt>
                <c:pt idx="352">
                  <c:v>1.2442</c:v>
                </c:pt>
                <c:pt idx="353">
                  <c:v>1.2247999999999999</c:v>
                </c:pt>
                <c:pt idx="354">
                  <c:v>1.226</c:v>
                </c:pt>
                <c:pt idx="355">
                  <c:v>1.2283999999999997</c:v>
                </c:pt>
                <c:pt idx="356">
                  <c:v>1.2169999999999999</c:v>
                </c:pt>
                <c:pt idx="357">
                  <c:v>1.2133999999999998</c:v>
                </c:pt>
                <c:pt idx="358">
                  <c:v>1.2114999999999998</c:v>
                </c:pt>
                <c:pt idx="359">
                  <c:v>1.2209999999999999</c:v>
                </c:pt>
                <c:pt idx="360">
                  <c:v>1.2228999999999999</c:v>
                </c:pt>
                <c:pt idx="361">
                  <c:v>1.202</c:v>
                </c:pt>
                <c:pt idx="362">
                  <c:v>1.1930000000000001</c:v>
                </c:pt>
                <c:pt idx="363">
                  <c:v>1.1553</c:v>
                </c:pt>
                <c:pt idx="364">
                  <c:v>1.145</c:v>
                </c:pt>
                <c:pt idx="365">
                  <c:v>1.1672</c:v>
                </c:pt>
                <c:pt idx="366">
                  <c:v>1.1416999999999997</c:v>
                </c:pt>
                <c:pt idx="367">
                  <c:v>1.1376999999999997</c:v>
                </c:pt>
                <c:pt idx="368">
                  <c:v>1.117</c:v>
                </c:pt>
                <c:pt idx="369">
                  <c:v>1.0555999999999999</c:v>
                </c:pt>
                <c:pt idx="370">
                  <c:v>1.0598999999999998</c:v>
                </c:pt>
                <c:pt idx="371">
                  <c:v>1.0748</c:v>
                </c:pt>
                <c:pt idx="372">
                  <c:v>1.0920000000000001</c:v>
                </c:pt>
                <c:pt idx="373">
                  <c:v>1.109</c:v>
                </c:pt>
                <c:pt idx="374">
                  <c:v>1.1081000000000001</c:v>
                </c:pt>
                <c:pt idx="375">
                  <c:v>1.121</c:v>
                </c:pt>
                <c:pt idx="376">
                  <c:v>1.1343000000000001</c:v>
                </c:pt>
                <c:pt idx="377">
                  <c:v>1.0913999999999997</c:v>
                </c:pt>
                <c:pt idx="378">
                  <c:v>1.0924</c:v>
                </c:pt>
                <c:pt idx="379">
                  <c:v>1.0708</c:v>
                </c:pt>
                <c:pt idx="380">
                  <c:v>1.0547</c:v>
                </c:pt>
                <c:pt idx="381">
                  <c:v>1.034</c:v>
                </c:pt>
                <c:pt idx="382">
                  <c:v>1.0590999999999997</c:v>
                </c:pt>
                <c:pt idx="383">
                  <c:v>1.0454999999999999</c:v>
                </c:pt>
                <c:pt idx="384">
                  <c:v>1.0496999999999999</c:v>
                </c:pt>
                <c:pt idx="385">
                  <c:v>1.0697999999999999</c:v>
                </c:pt>
                <c:pt idx="386">
                  <c:v>1.0631999999999997</c:v>
                </c:pt>
                <c:pt idx="387">
                  <c:v>1.0611999999999997</c:v>
                </c:pt>
                <c:pt idx="388">
                  <c:v>1.0372999999999999</c:v>
                </c:pt>
                <c:pt idx="389">
                  <c:v>1.0664</c:v>
                </c:pt>
                <c:pt idx="390">
                  <c:v>1.0836999999999999</c:v>
                </c:pt>
                <c:pt idx="391">
                  <c:v>1.0780000000000001</c:v>
                </c:pt>
                <c:pt idx="392">
                  <c:v>1.0773999999999997</c:v>
                </c:pt>
                <c:pt idx="393">
                  <c:v>1.0443</c:v>
                </c:pt>
                <c:pt idx="394">
                  <c:v>1.0557999999999998</c:v>
                </c:pt>
                <c:pt idx="395">
                  <c:v>1.0447</c:v>
                </c:pt>
                <c:pt idx="396">
                  <c:v>1.0514999999999999</c:v>
                </c:pt>
                <c:pt idx="397">
                  <c:v>1.0521</c:v>
                </c:pt>
                <c:pt idx="398">
                  <c:v>1.0557999999999998</c:v>
                </c:pt>
                <c:pt idx="399">
                  <c:v>1.0530999999999997</c:v>
                </c:pt>
                <c:pt idx="400">
                  <c:v>1.0427999999999997</c:v>
                </c:pt>
                <c:pt idx="401">
                  <c:v>1.0643</c:v>
                </c:pt>
                <c:pt idx="402">
                  <c:v>1.0511999999999997</c:v>
                </c:pt>
                <c:pt idx="403">
                  <c:v>1.0072999999999999</c:v>
                </c:pt>
                <c:pt idx="404">
                  <c:v>0.99790000000000001</c:v>
                </c:pt>
                <c:pt idx="405">
                  <c:v>0.99080000000000001</c:v>
                </c:pt>
                <c:pt idx="406">
                  <c:v>0.99409999999999998</c:v>
                </c:pt>
                <c:pt idx="407">
                  <c:v>0.98509999999999998</c:v>
                </c:pt>
                <c:pt idx="408">
                  <c:v>0.97100000000000009</c:v>
                </c:pt>
                <c:pt idx="409">
                  <c:v>0.96570000000000011</c:v>
                </c:pt>
                <c:pt idx="410">
                  <c:v>0.96100000000000008</c:v>
                </c:pt>
                <c:pt idx="411">
                  <c:v>0.96130000000000004</c:v>
                </c:pt>
                <c:pt idx="412">
                  <c:v>0.97419999999999995</c:v>
                </c:pt>
                <c:pt idx="413">
                  <c:v>0.97529999999999994</c:v>
                </c:pt>
                <c:pt idx="414">
                  <c:v>0.98009999999999997</c:v>
                </c:pt>
                <c:pt idx="415">
                  <c:v>0.98470000000000002</c:v>
                </c:pt>
                <c:pt idx="416">
                  <c:v>0.96730000000000005</c:v>
                </c:pt>
                <c:pt idx="417">
                  <c:v>0.99129999999999996</c:v>
                </c:pt>
                <c:pt idx="418">
                  <c:v>1.0107999999999997</c:v>
                </c:pt>
                <c:pt idx="419">
                  <c:v>1.0367</c:v>
                </c:pt>
                <c:pt idx="420">
                  <c:v>1.0415999999999999</c:v>
                </c:pt>
                <c:pt idx="421">
                  <c:v>1.0373999999999999</c:v>
                </c:pt>
                <c:pt idx="422">
                  <c:v>1.0777999999999999</c:v>
                </c:pt>
                <c:pt idx="423">
                  <c:v>1.0607</c:v>
                </c:pt>
                <c:pt idx="424">
                  <c:v>1.0734999999999997</c:v>
                </c:pt>
                <c:pt idx="425">
                  <c:v>1.0715999999999999</c:v>
                </c:pt>
                <c:pt idx="426">
                  <c:v>1.0446</c:v>
                </c:pt>
                <c:pt idx="427">
                  <c:v>1.0636999999999999</c:v>
                </c:pt>
                <c:pt idx="428">
                  <c:v>1.0565</c:v>
                </c:pt>
                <c:pt idx="429">
                  <c:v>1.0601</c:v>
                </c:pt>
                <c:pt idx="430">
                  <c:v>1.0364</c:v>
                </c:pt>
                <c:pt idx="431">
                  <c:v>1.0353999999999999</c:v>
                </c:pt>
                <c:pt idx="432">
                  <c:v>1.0205</c:v>
                </c:pt>
                <c:pt idx="433">
                  <c:v>1.0326</c:v>
                </c:pt>
                <c:pt idx="434">
                  <c:v>1.0345</c:v>
                </c:pt>
                <c:pt idx="435">
                  <c:v>1.0777999999999999</c:v>
                </c:pt>
                <c:pt idx="436">
                  <c:v>1.0754999999999997</c:v>
                </c:pt>
                <c:pt idx="437">
                  <c:v>1.0677999999999999</c:v>
                </c:pt>
                <c:pt idx="438">
                  <c:v>1.0596999999999999</c:v>
                </c:pt>
                <c:pt idx="439">
                  <c:v>1.0723</c:v>
                </c:pt>
                <c:pt idx="440">
                  <c:v>1.0765</c:v>
                </c:pt>
                <c:pt idx="441">
                  <c:v>1.0808</c:v>
                </c:pt>
                <c:pt idx="442">
                  <c:v>1.0712999999999997</c:v>
                </c:pt>
                <c:pt idx="443">
                  <c:v>1.0724</c:v>
                </c:pt>
                <c:pt idx="444">
                  <c:v>1.0784</c:v>
                </c:pt>
                <c:pt idx="445">
                  <c:v>1.0967</c:v>
                </c:pt>
                <c:pt idx="446">
                  <c:v>1.1127</c:v>
                </c:pt>
                <c:pt idx="447">
                  <c:v>1.1517999999999997</c:v>
                </c:pt>
                <c:pt idx="448">
                  <c:v>1.1614</c:v>
                </c:pt>
                <c:pt idx="449">
                  <c:v>1.1577</c:v>
                </c:pt>
                <c:pt idx="450">
                  <c:v>1.1118999999999999</c:v>
                </c:pt>
                <c:pt idx="451">
                  <c:v>1.1104000000000001</c:v>
                </c:pt>
                <c:pt idx="452">
                  <c:v>1.0973999999999997</c:v>
                </c:pt>
                <c:pt idx="453">
                  <c:v>1.1011</c:v>
                </c:pt>
                <c:pt idx="454">
                  <c:v>1.1035999999999997</c:v>
                </c:pt>
                <c:pt idx="455">
                  <c:v>1.0763</c:v>
                </c:pt>
                <c:pt idx="456">
                  <c:v>1.0161</c:v>
                </c:pt>
                <c:pt idx="457">
                  <c:v>1.0235999999999998</c:v>
                </c:pt>
                <c:pt idx="458">
                  <c:v>1.0294999999999999</c:v>
                </c:pt>
                <c:pt idx="459">
                  <c:v>1.0263</c:v>
                </c:pt>
                <c:pt idx="460">
                  <c:v>1.0324</c:v>
                </c:pt>
                <c:pt idx="461">
                  <c:v>1.0175999999999998</c:v>
                </c:pt>
                <c:pt idx="462">
                  <c:v>1.0427999999999997</c:v>
                </c:pt>
                <c:pt idx="463">
                  <c:v>1.0309999999999997</c:v>
                </c:pt>
                <c:pt idx="464">
                  <c:v>1.0291999999999997</c:v>
                </c:pt>
                <c:pt idx="465">
                  <c:v>1.016</c:v>
                </c:pt>
                <c:pt idx="466">
                  <c:v>1</c:v>
                </c:pt>
                <c:pt idx="467">
                  <c:v>0.99029999999999996</c:v>
                </c:pt>
                <c:pt idx="468">
                  <c:v>0.97440000000000004</c:v>
                </c:pt>
                <c:pt idx="469">
                  <c:v>0.97500000000000009</c:v>
                </c:pt>
                <c:pt idx="470">
                  <c:v>0.98460000000000003</c:v>
                </c:pt>
                <c:pt idx="471">
                  <c:v>0.96160000000000012</c:v>
                </c:pt>
                <c:pt idx="472">
                  <c:v>0.96850000000000003</c:v>
                </c:pt>
                <c:pt idx="473">
                  <c:v>0.99680000000000002</c:v>
                </c:pt>
                <c:pt idx="474">
                  <c:v>0.99890000000000001</c:v>
                </c:pt>
                <c:pt idx="475">
                  <c:v>0.99629999999999996</c:v>
                </c:pt>
                <c:pt idx="476">
                  <c:v>1.0044999999999997</c:v>
                </c:pt>
                <c:pt idx="477">
                  <c:v>0.99829999999999997</c:v>
                </c:pt>
                <c:pt idx="478">
                  <c:v>0.99260000000000004</c:v>
                </c:pt>
                <c:pt idx="479">
                  <c:v>0.98570000000000002</c:v>
                </c:pt>
                <c:pt idx="480">
                  <c:v>0.97360000000000013</c:v>
                </c:pt>
                <c:pt idx="481">
                  <c:v>0.96980000000000011</c:v>
                </c:pt>
                <c:pt idx="482">
                  <c:v>0.98170000000000002</c:v>
                </c:pt>
                <c:pt idx="483">
                  <c:v>0.98980000000000001</c:v>
                </c:pt>
                <c:pt idx="484">
                  <c:v>0.97829999999999995</c:v>
                </c:pt>
                <c:pt idx="485">
                  <c:v>0.97520000000000007</c:v>
                </c:pt>
                <c:pt idx="486">
                  <c:v>0.91690000000000005</c:v>
                </c:pt>
                <c:pt idx="487">
                  <c:v>0.92120000000000002</c:v>
                </c:pt>
                <c:pt idx="488">
                  <c:v>0.93059999999999998</c:v>
                </c:pt>
                <c:pt idx="489">
                  <c:v>0.91349999999999998</c:v>
                </c:pt>
                <c:pt idx="490">
                  <c:v>0.91390000000000005</c:v>
                </c:pt>
                <c:pt idx="491">
                  <c:v>0.91180000000000005</c:v>
                </c:pt>
                <c:pt idx="492">
                  <c:v>0.91990000000000005</c:v>
                </c:pt>
                <c:pt idx="493">
                  <c:v>0.90769999999999995</c:v>
                </c:pt>
                <c:pt idx="494">
                  <c:v>0.91710000000000003</c:v>
                </c:pt>
                <c:pt idx="495">
                  <c:v>0.89929999999999999</c:v>
                </c:pt>
                <c:pt idx="496">
                  <c:v>0.90990000000000004</c:v>
                </c:pt>
                <c:pt idx="497">
                  <c:v>0.91120000000000001</c:v>
                </c:pt>
                <c:pt idx="498">
                  <c:v>0.90849999999999997</c:v>
                </c:pt>
                <c:pt idx="499">
                  <c:v>0.90510000000000002</c:v>
                </c:pt>
                <c:pt idx="500">
                  <c:v>0.90559999999999996</c:v>
                </c:pt>
                <c:pt idx="501">
                  <c:v>0.91159999999999997</c:v>
                </c:pt>
                <c:pt idx="502">
                  <c:v>0.90390000000000004</c:v>
                </c:pt>
                <c:pt idx="503">
                  <c:v>0.90280000000000005</c:v>
                </c:pt>
                <c:pt idx="504">
                  <c:v>0.89759999999999984</c:v>
                </c:pt>
                <c:pt idx="505">
                  <c:v>0.90100000000000002</c:v>
                </c:pt>
                <c:pt idx="506">
                  <c:v>0.86520000000000008</c:v>
                </c:pt>
                <c:pt idx="507">
                  <c:v>0.85600000000000009</c:v>
                </c:pt>
                <c:pt idx="508">
                  <c:v>0.84680000000000011</c:v>
                </c:pt>
                <c:pt idx="509">
                  <c:v>0.84830000000000005</c:v>
                </c:pt>
                <c:pt idx="510">
                  <c:v>0.84210000000000007</c:v>
                </c:pt>
                <c:pt idx="511">
                  <c:v>0.84430000000000005</c:v>
                </c:pt>
                <c:pt idx="512">
                  <c:v>0.82600000000000007</c:v>
                </c:pt>
                <c:pt idx="513">
                  <c:v>0.82040000000000002</c:v>
                </c:pt>
                <c:pt idx="514">
                  <c:v>0.81590000000000007</c:v>
                </c:pt>
                <c:pt idx="515">
                  <c:v>0.83460000000000012</c:v>
                </c:pt>
                <c:pt idx="516">
                  <c:v>0.83340000000000003</c:v>
                </c:pt>
                <c:pt idx="517">
                  <c:v>0.83209999999999995</c:v>
                </c:pt>
                <c:pt idx="518">
                  <c:v>0.83030000000000004</c:v>
                </c:pt>
                <c:pt idx="519">
                  <c:v>0.81590000000000007</c:v>
                </c:pt>
                <c:pt idx="520">
                  <c:v>0.8095</c:v>
                </c:pt>
                <c:pt idx="521">
                  <c:v>0.82900000000000007</c:v>
                </c:pt>
                <c:pt idx="522">
                  <c:v>0.84110000000000007</c:v>
                </c:pt>
                <c:pt idx="523">
                  <c:v>0.83890000000000009</c:v>
                </c:pt>
                <c:pt idx="524">
                  <c:v>0.84030000000000005</c:v>
                </c:pt>
                <c:pt idx="525">
                  <c:v>0.84030000000000005</c:v>
                </c:pt>
                <c:pt idx="526">
                  <c:v>0.80880000000000007</c:v>
                </c:pt>
                <c:pt idx="527">
                  <c:v>0.98740000000000006</c:v>
                </c:pt>
                <c:pt idx="528">
                  <c:v>0.98</c:v>
                </c:pt>
                <c:pt idx="529">
                  <c:v>0.94910000000000005</c:v>
                </c:pt>
                <c:pt idx="530">
                  <c:v>0.94499999999999995</c:v>
                </c:pt>
                <c:pt idx="531">
                  <c:v>0.97380000000000011</c:v>
                </c:pt>
                <c:pt idx="532">
                  <c:v>0.96130000000000004</c:v>
                </c:pt>
                <c:pt idx="533">
                  <c:v>0.94450000000000001</c:v>
                </c:pt>
                <c:pt idx="534">
                  <c:v>0.93670000000000009</c:v>
                </c:pt>
                <c:pt idx="535">
                  <c:v>0.96300000000000008</c:v>
                </c:pt>
                <c:pt idx="536">
                  <c:v>0.94810000000000005</c:v>
                </c:pt>
                <c:pt idx="537">
                  <c:v>0.96519999999999995</c:v>
                </c:pt>
                <c:pt idx="538">
                  <c:v>0.95620000000000005</c:v>
                </c:pt>
                <c:pt idx="539">
                  <c:v>1.0170999999999997</c:v>
                </c:pt>
                <c:pt idx="540">
                  <c:v>1.0473999999999999</c:v>
                </c:pt>
                <c:pt idx="541">
                  <c:v>1.0575999999999999</c:v>
                </c:pt>
                <c:pt idx="542">
                  <c:v>1.05</c:v>
                </c:pt>
                <c:pt idx="543">
                  <c:v>1.0628</c:v>
                </c:pt>
                <c:pt idx="544">
                  <c:v>1.123</c:v>
                </c:pt>
                <c:pt idx="545">
                  <c:v>1.0866</c:v>
                </c:pt>
                <c:pt idx="546">
                  <c:v>1.0661</c:v>
                </c:pt>
                <c:pt idx="547">
                  <c:v>1.0597999999999999</c:v>
                </c:pt>
                <c:pt idx="548">
                  <c:v>1.0829</c:v>
                </c:pt>
                <c:pt idx="549">
                  <c:v>1.0815999999999997</c:v>
                </c:pt>
                <c:pt idx="550">
                  <c:v>1.0765</c:v>
                </c:pt>
                <c:pt idx="551">
                  <c:v>1.0785</c:v>
                </c:pt>
                <c:pt idx="552">
                  <c:v>1.0489999999999997</c:v>
                </c:pt>
                <c:pt idx="553">
                  <c:v>1.0789</c:v>
                </c:pt>
                <c:pt idx="554">
                  <c:v>1.0696999999999999</c:v>
                </c:pt>
                <c:pt idx="555">
                  <c:v>1.0718999999999999</c:v>
                </c:pt>
                <c:pt idx="556">
                  <c:v>1.0653999999999997</c:v>
                </c:pt>
                <c:pt idx="557">
                  <c:v>1.0682</c:v>
                </c:pt>
                <c:pt idx="558">
                  <c:v>1.0728</c:v>
                </c:pt>
                <c:pt idx="559">
                  <c:v>1.0877999999999999</c:v>
                </c:pt>
                <c:pt idx="560">
                  <c:v>1.1463000000000001</c:v>
                </c:pt>
                <c:pt idx="561">
                  <c:v>1.1565000000000001</c:v>
                </c:pt>
                <c:pt idx="562">
                  <c:v>1.1597</c:v>
                </c:pt>
                <c:pt idx="563">
                  <c:v>1.1737</c:v>
                </c:pt>
                <c:pt idx="564">
                  <c:v>1.1554</c:v>
                </c:pt>
                <c:pt idx="565">
                  <c:v>1.1677999999999997</c:v>
                </c:pt>
                <c:pt idx="566">
                  <c:v>1.1545000000000001</c:v>
                </c:pt>
                <c:pt idx="567">
                  <c:v>1.2008999999999999</c:v>
                </c:pt>
                <c:pt idx="568">
                  <c:v>1.2031999999999998</c:v>
                </c:pt>
                <c:pt idx="569">
                  <c:v>1.2024999999999997</c:v>
                </c:pt>
                <c:pt idx="570">
                  <c:v>1.1415999999999997</c:v>
                </c:pt>
                <c:pt idx="571">
                  <c:v>1.2017999999999998</c:v>
                </c:pt>
                <c:pt idx="572">
                  <c:v>1.2128999999999999</c:v>
                </c:pt>
                <c:pt idx="573">
                  <c:v>1.2209999999999999</c:v>
                </c:pt>
                <c:pt idx="574">
                  <c:v>1.2163999999999997</c:v>
                </c:pt>
                <c:pt idx="575">
                  <c:v>1.2198999999999998</c:v>
                </c:pt>
                <c:pt idx="576">
                  <c:v>1.2172999999999998</c:v>
                </c:pt>
                <c:pt idx="577">
                  <c:v>1.2312999999999998</c:v>
                </c:pt>
                <c:pt idx="578">
                  <c:v>1.2321</c:v>
                </c:pt>
                <c:pt idx="579">
                  <c:v>1.2387999999999997</c:v>
                </c:pt>
                <c:pt idx="580">
                  <c:v>1.2488999999999997</c:v>
                </c:pt>
                <c:pt idx="581">
                  <c:v>1.2467999999999997</c:v>
                </c:pt>
                <c:pt idx="582">
                  <c:v>1.2953999999999999</c:v>
                </c:pt>
                <c:pt idx="583">
                  <c:v>1.2994999999999999</c:v>
                </c:pt>
                <c:pt idx="584">
                  <c:v>1.3045</c:v>
                </c:pt>
                <c:pt idx="585">
                  <c:v>1.3037999999999998</c:v>
                </c:pt>
                <c:pt idx="586">
                  <c:v>1.3028999999999997</c:v>
                </c:pt>
                <c:pt idx="587">
                  <c:v>1.2824</c:v>
                </c:pt>
                <c:pt idx="588">
                  <c:v>1.2806999999999997</c:v>
                </c:pt>
                <c:pt idx="589">
                  <c:v>1.2837999999999998</c:v>
                </c:pt>
                <c:pt idx="590">
                  <c:v>1.2864</c:v>
                </c:pt>
                <c:pt idx="591">
                  <c:v>1.2894999999999999</c:v>
                </c:pt>
                <c:pt idx="592">
                  <c:v>1.2908999999999997</c:v>
                </c:pt>
                <c:pt idx="593">
                  <c:v>1.2942</c:v>
                </c:pt>
                <c:pt idx="594">
                  <c:v>1.2881</c:v>
                </c:pt>
                <c:pt idx="595">
                  <c:v>1.2628999999999997</c:v>
                </c:pt>
                <c:pt idx="596">
                  <c:v>1.2618999999999998</c:v>
                </c:pt>
                <c:pt idx="597">
                  <c:v>1.2685</c:v>
                </c:pt>
                <c:pt idx="598">
                  <c:v>1.2431999999999999</c:v>
                </c:pt>
                <c:pt idx="599">
                  <c:v>1.2437999999999998</c:v>
                </c:pt>
                <c:pt idx="600">
                  <c:v>1.2515999999999998</c:v>
                </c:pt>
                <c:pt idx="601">
                  <c:v>1.2386999999999997</c:v>
                </c:pt>
                <c:pt idx="602">
                  <c:v>1.2376999999999998</c:v>
                </c:pt>
                <c:pt idx="603">
                  <c:v>1.2170999999999998</c:v>
                </c:pt>
                <c:pt idx="604">
                  <c:v>1.2376999999999998</c:v>
                </c:pt>
                <c:pt idx="605">
                  <c:v>1.2354999999999998</c:v>
                </c:pt>
                <c:pt idx="606">
                  <c:v>1.2362</c:v>
                </c:pt>
                <c:pt idx="607">
                  <c:v>1.2313999999999998</c:v>
                </c:pt>
                <c:pt idx="608">
                  <c:v>1.2222</c:v>
                </c:pt>
                <c:pt idx="609">
                  <c:v>1.2121</c:v>
                </c:pt>
                <c:pt idx="610">
                  <c:v>1.2133999999999998</c:v>
                </c:pt>
                <c:pt idx="611">
                  <c:v>1.1887000000000001</c:v>
                </c:pt>
                <c:pt idx="612">
                  <c:v>1.1821999999999999</c:v>
                </c:pt>
                <c:pt idx="613">
                  <c:v>1.1970000000000001</c:v>
                </c:pt>
                <c:pt idx="614">
                  <c:v>1.1899</c:v>
                </c:pt>
                <c:pt idx="615">
                  <c:v>1.1820999999999999</c:v>
                </c:pt>
                <c:pt idx="616">
                  <c:v>1.2453999999999998</c:v>
                </c:pt>
                <c:pt idx="617">
                  <c:v>1.2490999999999999</c:v>
                </c:pt>
                <c:pt idx="618">
                  <c:v>1.2445999999999997</c:v>
                </c:pt>
                <c:pt idx="619">
                  <c:v>1.2254999999999998</c:v>
                </c:pt>
                <c:pt idx="620">
                  <c:v>1.2257999999999998</c:v>
                </c:pt>
                <c:pt idx="621">
                  <c:v>1.2306999999999997</c:v>
                </c:pt>
                <c:pt idx="622">
                  <c:v>1.2497999999999998</c:v>
                </c:pt>
                <c:pt idx="623">
                  <c:v>1.2242</c:v>
                </c:pt>
                <c:pt idx="624">
                  <c:v>1.2503</c:v>
                </c:pt>
                <c:pt idx="625">
                  <c:v>1.2384999999999997</c:v>
                </c:pt>
                <c:pt idx="626">
                  <c:v>1.2387999999999997</c:v>
                </c:pt>
                <c:pt idx="627">
                  <c:v>1.2356999999999998</c:v>
                </c:pt>
                <c:pt idx="628">
                  <c:v>1.2238999999999998</c:v>
                </c:pt>
                <c:pt idx="629">
                  <c:v>1.2161999999999997</c:v>
                </c:pt>
                <c:pt idx="630">
                  <c:v>1.2130999999999998</c:v>
                </c:pt>
                <c:pt idx="631">
                  <c:v>1.2205999999999997</c:v>
                </c:pt>
                <c:pt idx="632">
                  <c:v>1.2116999999999998</c:v>
                </c:pt>
                <c:pt idx="633">
                  <c:v>1.2271999999999998</c:v>
                </c:pt>
                <c:pt idx="634">
                  <c:v>1.23</c:v>
                </c:pt>
                <c:pt idx="635">
                  <c:v>1.2216999999999998</c:v>
                </c:pt>
                <c:pt idx="636">
                  <c:v>1.2150999999999998</c:v>
                </c:pt>
                <c:pt idx="637">
                  <c:v>1.2034999999999998</c:v>
                </c:pt>
                <c:pt idx="638">
                  <c:v>1.1938</c:v>
                </c:pt>
                <c:pt idx="639">
                  <c:v>1.1868000000000001</c:v>
                </c:pt>
                <c:pt idx="640">
                  <c:v>1.1783999999999999</c:v>
                </c:pt>
                <c:pt idx="641">
                  <c:v>1.089</c:v>
                </c:pt>
                <c:pt idx="642">
                  <c:v>1.0936999999999997</c:v>
                </c:pt>
                <c:pt idx="643">
                  <c:v>1.0916999999999997</c:v>
                </c:pt>
                <c:pt idx="644">
                  <c:v>1.0852999999999997</c:v>
                </c:pt>
                <c:pt idx="645">
                  <c:v>1.0852999999999997</c:v>
                </c:pt>
                <c:pt idx="646">
                  <c:v>1.0748</c:v>
                </c:pt>
                <c:pt idx="647">
                  <c:v>1.0547</c:v>
                </c:pt>
                <c:pt idx="648">
                  <c:v>1.0555999999999999</c:v>
                </c:pt>
                <c:pt idx="649">
                  <c:v>1.0561</c:v>
                </c:pt>
                <c:pt idx="650">
                  <c:v>1.0475999999999999</c:v>
                </c:pt>
                <c:pt idx="651">
                  <c:v>1.0389999999999997</c:v>
                </c:pt>
                <c:pt idx="652">
                  <c:v>1.0335999999999999</c:v>
                </c:pt>
                <c:pt idx="653">
                  <c:v>1.0323</c:v>
                </c:pt>
                <c:pt idx="654">
                  <c:v>1.0349999999999997</c:v>
                </c:pt>
                <c:pt idx="655">
                  <c:v>1.0425</c:v>
                </c:pt>
                <c:pt idx="656">
                  <c:v>1.0365</c:v>
                </c:pt>
                <c:pt idx="657">
                  <c:v>1.0541</c:v>
                </c:pt>
                <c:pt idx="658">
                  <c:v>1.0532999999999997</c:v>
                </c:pt>
                <c:pt idx="659">
                  <c:v>1.0455999999999999</c:v>
                </c:pt>
                <c:pt idx="660">
                  <c:v>1.0415999999999999</c:v>
                </c:pt>
                <c:pt idx="661">
                  <c:v>1.0352999999999999</c:v>
                </c:pt>
                <c:pt idx="662">
                  <c:v>1.0998999999999999</c:v>
                </c:pt>
                <c:pt idx="663">
                  <c:v>1.0709</c:v>
                </c:pt>
                <c:pt idx="664">
                  <c:v>1.0623</c:v>
                </c:pt>
                <c:pt idx="665">
                  <c:v>1.0632999999999997</c:v>
                </c:pt>
                <c:pt idx="666">
                  <c:v>1.0590999999999997</c:v>
                </c:pt>
                <c:pt idx="667">
                  <c:v>1.0722</c:v>
                </c:pt>
                <c:pt idx="668">
                  <c:v>1.0489999999999997</c:v>
                </c:pt>
                <c:pt idx="669">
                  <c:v>1.0501</c:v>
                </c:pt>
                <c:pt idx="670">
                  <c:v>1.0998999999999999</c:v>
                </c:pt>
                <c:pt idx="671">
                  <c:v>1.1122000000000001</c:v>
                </c:pt>
                <c:pt idx="672">
                  <c:v>1.1249</c:v>
                </c:pt>
                <c:pt idx="673">
                  <c:v>1.1252</c:v>
                </c:pt>
                <c:pt idx="674">
                  <c:v>1.1167</c:v>
                </c:pt>
                <c:pt idx="675">
                  <c:v>1.1024</c:v>
                </c:pt>
                <c:pt idx="676">
                  <c:v>1.0963000000000001</c:v>
                </c:pt>
                <c:pt idx="677">
                  <c:v>1.0983000000000001</c:v>
                </c:pt>
                <c:pt idx="678">
                  <c:v>1.0941000000000001</c:v>
                </c:pt>
                <c:pt idx="679">
                  <c:v>1.1041000000000001</c:v>
                </c:pt>
                <c:pt idx="680">
                  <c:v>1.1074999999999997</c:v>
                </c:pt>
                <c:pt idx="681">
                  <c:v>1.1141000000000001</c:v>
                </c:pt>
                <c:pt idx="682">
                  <c:v>1.1160000000000001</c:v>
                </c:pt>
                <c:pt idx="683">
                  <c:v>1.1268</c:v>
                </c:pt>
                <c:pt idx="684">
                  <c:v>1.1192</c:v>
                </c:pt>
                <c:pt idx="685">
                  <c:v>1.1113999999999997</c:v>
                </c:pt>
                <c:pt idx="686">
                  <c:v>1.0943000000000001</c:v>
                </c:pt>
                <c:pt idx="687">
                  <c:v>1.0812999999999997</c:v>
                </c:pt>
                <c:pt idx="688">
                  <c:v>1.0838999999999999</c:v>
                </c:pt>
                <c:pt idx="689">
                  <c:v>1.0829</c:v>
                </c:pt>
                <c:pt idx="690">
                  <c:v>1.0953999999999997</c:v>
                </c:pt>
                <c:pt idx="691">
                  <c:v>1.0952999999999997</c:v>
                </c:pt>
                <c:pt idx="692">
                  <c:v>1.0880000000000001</c:v>
                </c:pt>
                <c:pt idx="693">
                  <c:v>1.08</c:v>
                </c:pt>
                <c:pt idx="694">
                  <c:v>1.0905</c:v>
                </c:pt>
                <c:pt idx="695">
                  <c:v>1.0985</c:v>
                </c:pt>
                <c:pt idx="696">
                  <c:v>0.93470000000000009</c:v>
                </c:pt>
                <c:pt idx="697">
                  <c:v>0.95180000000000009</c:v>
                </c:pt>
                <c:pt idx="698">
                  <c:v>0.94370000000000009</c:v>
                </c:pt>
                <c:pt idx="699">
                  <c:v>1.0493999999999999</c:v>
                </c:pt>
                <c:pt idx="700">
                  <c:v>1.0474999999999999</c:v>
                </c:pt>
                <c:pt idx="701">
                  <c:v>1.0373999999999999</c:v>
                </c:pt>
                <c:pt idx="702">
                  <c:v>1.0288999999999997</c:v>
                </c:pt>
                <c:pt idx="703">
                  <c:v>1.0084</c:v>
                </c:pt>
                <c:pt idx="704">
                  <c:v>1.0206999999999997</c:v>
                </c:pt>
                <c:pt idx="705">
                  <c:v>0.99439999999999984</c:v>
                </c:pt>
                <c:pt idx="706">
                  <c:v>0.99119999999999997</c:v>
                </c:pt>
                <c:pt idx="707">
                  <c:v>0.98839999999999983</c:v>
                </c:pt>
                <c:pt idx="708">
                  <c:v>0.98719999999999997</c:v>
                </c:pt>
                <c:pt idx="709">
                  <c:v>0.99170000000000003</c:v>
                </c:pt>
                <c:pt idx="710">
                  <c:v>0.99249999999999994</c:v>
                </c:pt>
                <c:pt idx="711">
                  <c:v>0.98629999999999984</c:v>
                </c:pt>
                <c:pt idx="712">
                  <c:v>0.98209999999999997</c:v>
                </c:pt>
                <c:pt idx="713">
                  <c:v>0.97810000000000008</c:v>
                </c:pt>
                <c:pt idx="714">
                  <c:v>0.9749000000000001</c:v>
                </c:pt>
                <c:pt idx="715">
                  <c:v>0.97570000000000012</c:v>
                </c:pt>
                <c:pt idx="716">
                  <c:v>0.97720000000000007</c:v>
                </c:pt>
                <c:pt idx="717">
                  <c:v>0.97150000000000003</c:v>
                </c:pt>
                <c:pt idx="718">
                  <c:v>0.97950000000000004</c:v>
                </c:pt>
                <c:pt idx="719">
                  <c:v>0.97570000000000012</c:v>
                </c:pt>
                <c:pt idx="720">
                  <c:v>0.9598000000000001</c:v>
                </c:pt>
                <c:pt idx="721">
                  <c:v>0.96130000000000004</c:v>
                </c:pt>
                <c:pt idx="722">
                  <c:v>0.96980000000000011</c:v>
                </c:pt>
                <c:pt idx="723">
                  <c:v>0.9799000000000001</c:v>
                </c:pt>
                <c:pt idx="724">
                  <c:v>0.98299999999999998</c:v>
                </c:pt>
                <c:pt idx="725">
                  <c:v>0.97550000000000003</c:v>
                </c:pt>
                <c:pt idx="726">
                  <c:v>1.0035999999999998</c:v>
                </c:pt>
                <c:pt idx="727">
                  <c:v>0.99449999999999994</c:v>
                </c:pt>
                <c:pt idx="728">
                  <c:v>0.98089999999999999</c:v>
                </c:pt>
                <c:pt idx="729">
                  <c:v>0.9819</c:v>
                </c:pt>
                <c:pt idx="730">
                  <c:v>0.97780000000000011</c:v>
                </c:pt>
                <c:pt idx="731">
                  <c:v>0.98060000000000003</c:v>
                </c:pt>
                <c:pt idx="732">
                  <c:v>1.0734999999999997</c:v>
                </c:pt>
                <c:pt idx="733">
                  <c:v>1.0747</c:v>
                </c:pt>
                <c:pt idx="734">
                  <c:v>1.0741000000000001</c:v>
                </c:pt>
                <c:pt idx="735">
                  <c:v>1.0701000000000001</c:v>
                </c:pt>
                <c:pt idx="736">
                  <c:v>1.0671999999999997</c:v>
                </c:pt>
                <c:pt idx="737">
                  <c:v>1.0627</c:v>
                </c:pt>
                <c:pt idx="738">
                  <c:v>1.0622</c:v>
                </c:pt>
                <c:pt idx="739">
                  <c:v>1.0601</c:v>
                </c:pt>
                <c:pt idx="740">
                  <c:v>1.0558999999999998</c:v>
                </c:pt>
                <c:pt idx="741">
                  <c:v>1.0545</c:v>
                </c:pt>
                <c:pt idx="742">
                  <c:v>1.0636999999999999</c:v>
                </c:pt>
                <c:pt idx="743">
                  <c:v>1.0573999999999997</c:v>
                </c:pt>
                <c:pt idx="744">
                  <c:v>1.0529999999999997</c:v>
                </c:pt>
                <c:pt idx="745">
                  <c:v>1.0582</c:v>
                </c:pt>
                <c:pt idx="746">
                  <c:v>1.0496999999999999</c:v>
                </c:pt>
                <c:pt idx="747">
                  <c:v>1.0418999999999998</c:v>
                </c:pt>
                <c:pt idx="748">
                  <c:v>1.0411999999999997</c:v>
                </c:pt>
                <c:pt idx="749">
                  <c:v>1.0366</c:v>
                </c:pt>
                <c:pt idx="750">
                  <c:v>1.0344</c:v>
                </c:pt>
                <c:pt idx="751">
                  <c:v>1.0344</c:v>
                </c:pt>
                <c:pt idx="752">
                  <c:v>1.0452999999999997</c:v>
                </c:pt>
                <c:pt idx="753">
                  <c:v>1.0428999999999997</c:v>
                </c:pt>
                <c:pt idx="754">
                  <c:v>1.0441</c:v>
                </c:pt>
                <c:pt idx="755">
                  <c:v>1.0647</c:v>
                </c:pt>
                <c:pt idx="756">
                  <c:v>1.0628</c:v>
                </c:pt>
                <c:pt idx="757">
                  <c:v>1.0471999999999997</c:v>
                </c:pt>
                <c:pt idx="758">
                  <c:v>1.0508</c:v>
                </c:pt>
                <c:pt idx="759">
                  <c:v>1.0488999999999997</c:v>
                </c:pt>
                <c:pt idx="760">
                  <c:v>1.0572999999999997</c:v>
                </c:pt>
                <c:pt idx="761">
                  <c:v>1.0436999999999999</c:v>
                </c:pt>
                <c:pt idx="762">
                  <c:v>1.0391999999999997</c:v>
                </c:pt>
                <c:pt idx="763">
                  <c:v>1.0877999999999999</c:v>
                </c:pt>
                <c:pt idx="764">
                  <c:v>1.0692999999999997</c:v>
                </c:pt>
                <c:pt idx="765">
                  <c:v>1.0528999999999997</c:v>
                </c:pt>
                <c:pt idx="766">
                  <c:v>1.0552999999999997</c:v>
                </c:pt>
                <c:pt idx="767">
                  <c:v>1.0526</c:v>
                </c:pt>
                <c:pt idx="768">
                  <c:v>1.0760000000000001</c:v>
                </c:pt>
                <c:pt idx="769">
                  <c:v>1.0674999999999997</c:v>
                </c:pt>
                <c:pt idx="770">
                  <c:v>1.0753999999999997</c:v>
                </c:pt>
                <c:pt idx="771">
                  <c:v>1.1134999999999997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672-4F7A-B280-D9514D6DF11D}"/>
            </c:ext>
          </c:extLst>
        </c:ser>
        <c:ser>
          <c:idx val="2"/>
          <c:order val="2"/>
          <c:tx>
            <c:strRef>
              <c:f>'Tabela por Rating'!$D$3:$D$5</c:f>
              <c:strCache>
                <c:ptCount val="1"/>
                <c:pt idx="0">
                  <c:v>5 anos - Rating A</c:v>
                </c:pt>
              </c:strCache>
            </c:strRef>
          </c:tx>
          <c:spPr>
            <a:ln w="31750">
              <a:solidFill>
                <a:sysClr val="windowText" lastClr="000000">
                  <a:lumMod val="50000"/>
                  <a:lumOff val="50000"/>
                </a:sysClr>
              </a:solidFill>
            </a:ln>
            <a:effectLst/>
          </c:spPr>
          <c:marker>
            <c:symbol val="none"/>
          </c:marker>
          <c:cat>
            <c:strRef>
              <c:f>'Tabela por Rating'!$A$6:$A$777</c:f>
              <c:strCache>
                <c:ptCount val="772"/>
                <c:pt idx="0">
                  <c:v>01/04/2016</c:v>
                </c:pt>
                <c:pt idx="1">
                  <c:v>04/04/2016</c:v>
                </c:pt>
                <c:pt idx="2">
                  <c:v>05/04/2016</c:v>
                </c:pt>
                <c:pt idx="3">
                  <c:v>06/04/2016</c:v>
                </c:pt>
                <c:pt idx="4">
                  <c:v>07/04/2016</c:v>
                </c:pt>
                <c:pt idx="5">
                  <c:v>08/04/2016</c:v>
                </c:pt>
                <c:pt idx="6">
                  <c:v>11/04/2016</c:v>
                </c:pt>
                <c:pt idx="7">
                  <c:v>12/04/2016</c:v>
                </c:pt>
                <c:pt idx="8">
                  <c:v>13/04/2016</c:v>
                </c:pt>
                <c:pt idx="9">
                  <c:v>14/04/2016</c:v>
                </c:pt>
                <c:pt idx="10">
                  <c:v>15/04/2016</c:v>
                </c:pt>
                <c:pt idx="11">
                  <c:v>18/04/2016</c:v>
                </c:pt>
                <c:pt idx="12">
                  <c:v>19/04/2016</c:v>
                </c:pt>
                <c:pt idx="13">
                  <c:v>20/04/2016</c:v>
                </c:pt>
                <c:pt idx="14">
                  <c:v>22/04/2016</c:v>
                </c:pt>
                <c:pt idx="15">
                  <c:v>25/04/2016</c:v>
                </c:pt>
                <c:pt idx="16">
                  <c:v>26/04/2016</c:v>
                </c:pt>
                <c:pt idx="17">
                  <c:v>27/04/2016</c:v>
                </c:pt>
                <c:pt idx="18">
                  <c:v>28/04/2016</c:v>
                </c:pt>
                <c:pt idx="19">
                  <c:v>29/04/2016</c:v>
                </c:pt>
                <c:pt idx="20">
                  <c:v>02/05/2016</c:v>
                </c:pt>
                <c:pt idx="21">
                  <c:v>03/05/2016</c:v>
                </c:pt>
                <c:pt idx="22">
                  <c:v>04/05/2016</c:v>
                </c:pt>
                <c:pt idx="23">
                  <c:v>05/05/2016</c:v>
                </c:pt>
                <c:pt idx="24">
                  <c:v>06/05/2016</c:v>
                </c:pt>
                <c:pt idx="25">
                  <c:v>09/05/2016</c:v>
                </c:pt>
                <c:pt idx="26">
                  <c:v>10/05/2016</c:v>
                </c:pt>
                <c:pt idx="27">
                  <c:v>11/05/2016</c:v>
                </c:pt>
                <c:pt idx="28">
                  <c:v>12/05/2016</c:v>
                </c:pt>
                <c:pt idx="29">
                  <c:v>13/05/2016</c:v>
                </c:pt>
                <c:pt idx="30">
                  <c:v>16/05/2016</c:v>
                </c:pt>
                <c:pt idx="31">
                  <c:v>17/05/2016</c:v>
                </c:pt>
                <c:pt idx="32">
                  <c:v>18/05/2016</c:v>
                </c:pt>
                <c:pt idx="33">
                  <c:v>19/05/2016</c:v>
                </c:pt>
                <c:pt idx="34">
                  <c:v>20/05/2016</c:v>
                </c:pt>
                <c:pt idx="35">
                  <c:v>23/05/2016</c:v>
                </c:pt>
                <c:pt idx="36">
                  <c:v>24/05/2016</c:v>
                </c:pt>
                <c:pt idx="37">
                  <c:v>25/05/2016</c:v>
                </c:pt>
                <c:pt idx="38">
                  <c:v>27/05/2016</c:v>
                </c:pt>
                <c:pt idx="39">
                  <c:v>30/05/2016</c:v>
                </c:pt>
                <c:pt idx="40">
                  <c:v>31/05/2016</c:v>
                </c:pt>
                <c:pt idx="41">
                  <c:v>01/06/2016</c:v>
                </c:pt>
                <c:pt idx="42">
                  <c:v>02/06/2016</c:v>
                </c:pt>
                <c:pt idx="43">
                  <c:v>03/06/2016</c:v>
                </c:pt>
                <c:pt idx="44">
                  <c:v>06/06/2016</c:v>
                </c:pt>
                <c:pt idx="45">
                  <c:v>07/06/2016</c:v>
                </c:pt>
                <c:pt idx="46">
                  <c:v>08/06/2016</c:v>
                </c:pt>
                <c:pt idx="47">
                  <c:v>09/06/2016</c:v>
                </c:pt>
                <c:pt idx="48">
                  <c:v>10/06/2016</c:v>
                </c:pt>
                <c:pt idx="49">
                  <c:v>13/06/2016</c:v>
                </c:pt>
                <c:pt idx="50">
                  <c:v>14/06/2016</c:v>
                </c:pt>
                <c:pt idx="51">
                  <c:v>15/06/2016</c:v>
                </c:pt>
                <c:pt idx="52">
                  <c:v>16/06/2016</c:v>
                </c:pt>
                <c:pt idx="53">
                  <c:v>17/06/2016</c:v>
                </c:pt>
                <c:pt idx="54">
                  <c:v>20/06/2016</c:v>
                </c:pt>
                <c:pt idx="55">
                  <c:v>21/06/2016</c:v>
                </c:pt>
                <c:pt idx="56">
                  <c:v>22/06/2016</c:v>
                </c:pt>
                <c:pt idx="57">
                  <c:v>23/06/2016</c:v>
                </c:pt>
                <c:pt idx="58">
                  <c:v>24/06/2016</c:v>
                </c:pt>
                <c:pt idx="59">
                  <c:v>27/06/2016</c:v>
                </c:pt>
                <c:pt idx="60">
                  <c:v>28/06/2016</c:v>
                </c:pt>
                <c:pt idx="61">
                  <c:v>29/06/2016</c:v>
                </c:pt>
                <c:pt idx="62">
                  <c:v>30/06/2016</c:v>
                </c:pt>
                <c:pt idx="63">
                  <c:v>01/07/2016</c:v>
                </c:pt>
                <c:pt idx="64">
                  <c:v>04/07/2016</c:v>
                </c:pt>
                <c:pt idx="65">
                  <c:v>05/07/2016</c:v>
                </c:pt>
                <c:pt idx="66">
                  <c:v>06/07/2016</c:v>
                </c:pt>
                <c:pt idx="67">
                  <c:v>07/07/2016</c:v>
                </c:pt>
                <c:pt idx="68">
                  <c:v>08/07/2016</c:v>
                </c:pt>
                <c:pt idx="69">
                  <c:v>11/07/2016</c:v>
                </c:pt>
                <c:pt idx="70">
                  <c:v>12/07/2016</c:v>
                </c:pt>
                <c:pt idx="71">
                  <c:v>13/07/2016</c:v>
                </c:pt>
                <c:pt idx="72">
                  <c:v>14/07/2016</c:v>
                </c:pt>
                <c:pt idx="73">
                  <c:v>15/07/2016</c:v>
                </c:pt>
                <c:pt idx="74">
                  <c:v>18/07/2016</c:v>
                </c:pt>
                <c:pt idx="75">
                  <c:v>19/07/2016</c:v>
                </c:pt>
                <c:pt idx="76">
                  <c:v>20/07/2016</c:v>
                </c:pt>
                <c:pt idx="77">
                  <c:v>21/07/2016</c:v>
                </c:pt>
                <c:pt idx="78">
                  <c:v>22/07/2016</c:v>
                </c:pt>
                <c:pt idx="79">
                  <c:v>25/07/2016</c:v>
                </c:pt>
                <c:pt idx="80">
                  <c:v>26/07/2016</c:v>
                </c:pt>
                <c:pt idx="81">
                  <c:v>27/07/2016</c:v>
                </c:pt>
                <c:pt idx="82">
                  <c:v>28/07/2016</c:v>
                </c:pt>
                <c:pt idx="83">
                  <c:v>29/07/2016</c:v>
                </c:pt>
                <c:pt idx="84">
                  <c:v>01/08/2016</c:v>
                </c:pt>
                <c:pt idx="85">
                  <c:v>02/08/2016</c:v>
                </c:pt>
                <c:pt idx="86">
                  <c:v>03/08/2016</c:v>
                </c:pt>
                <c:pt idx="87">
                  <c:v>04/08/2016</c:v>
                </c:pt>
                <c:pt idx="88">
                  <c:v>05/08/2016</c:v>
                </c:pt>
                <c:pt idx="89">
                  <c:v>08/08/2016</c:v>
                </c:pt>
                <c:pt idx="90">
                  <c:v>09/08/2016</c:v>
                </c:pt>
                <c:pt idx="91">
                  <c:v>10/08/2016</c:v>
                </c:pt>
                <c:pt idx="92">
                  <c:v>11/08/2016</c:v>
                </c:pt>
                <c:pt idx="93">
                  <c:v>12/08/2016</c:v>
                </c:pt>
                <c:pt idx="94">
                  <c:v>15/08/2016</c:v>
                </c:pt>
                <c:pt idx="95">
                  <c:v>16/08/2016</c:v>
                </c:pt>
                <c:pt idx="96">
                  <c:v>17/08/2016</c:v>
                </c:pt>
                <c:pt idx="97">
                  <c:v>18/08/2016</c:v>
                </c:pt>
                <c:pt idx="98">
                  <c:v>19/08/2016</c:v>
                </c:pt>
                <c:pt idx="99">
                  <c:v>22/08/2016</c:v>
                </c:pt>
                <c:pt idx="100">
                  <c:v>23/08/2016</c:v>
                </c:pt>
                <c:pt idx="101">
                  <c:v>24/08/2016</c:v>
                </c:pt>
                <c:pt idx="102">
                  <c:v>25/08/2016</c:v>
                </c:pt>
                <c:pt idx="103">
                  <c:v>26/08/2016</c:v>
                </c:pt>
                <c:pt idx="104">
                  <c:v>29/08/2016</c:v>
                </c:pt>
                <c:pt idx="105">
                  <c:v>30/08/2016</c:v>
                </c:pt>
                <c:pt idx="106">
                  <c:v>31/08/2016</c:v>
                </c:pt>
                <c:pt idx="107">
                  <c:v>01/09/2016</c:v>
                </c:pt>
                <c:pt idx="108">
                  <c:v>02/09/2016</c:v>
                </c:pt>
                <c:pt idx="109">
                  <c:v>05/09/2016</c:v>
                </c:pt>
                <c:pt idx="110">
                  <c:v>06/09/2016</c:v>
                </c:pt>
                <c:pt idx="111">
                  <c:v>08/09/2016</c:v>
                </c:pt>
                <c:pt idx="112">
                  <c:v>09/09/2016</c:v>
                </c:pt>
                <c:pt idx="113">
                  <c:v>12/09/2016</c:v>
                </c:pt>
                <c:pt idx="114">
                  <c:v>13/09/2016</c:v>
                </c:pt>
                <c:pt idx="115">
                  <c:v>14/09/2016</c:v>
                </c:pt>
                <c:pt idx="116">
                  <c:v>15/09/2016</c:v>
                </c:pt>
                <c:pt idx="117">
                  <c:v>16/09/2016</c:v>
                </c:pt>
                <c:pt idx="118">
                  <c:v>19/09/2016</c:v>
                </c:pt>
                <c:pt idx="119">
                  <c:v>20/09/2016</c:v>
                </c:pt>
                <c:pt idx="120">
                  <c:v>21/09/2016</c:v>
                </c:pt>
                <c:pt idx="121">
                  <c:v>22/09/2016</c:v>
                </c:pt>
                <c:pt idx="122">
                  <c:v>23/09/2016</c:v>
                </c:pt>
                <c:pt idx="123">
                  <c:v>26/09/2016</c:v>
                </c:pt>
                <c:pt idx="124">
                  <c:v>27/09/2016</c:v>
                </c:pt>
                <c:pt idx="125">
                  <c:v>28/09/2016</c:v>
                </c:pt>
                <c:pt idx="126">
                  <c:v>29/09/2016</c:v>
                </c:pt>
                <c:pt idx="127">
                  <c:v>30/09/2016</c:v>
                </c:pt>
                <c:pt idx="128">
                  <c:v>03/10/2016</c:v>
                </c:pt>
                <c:pt idx="129">
                  <c:v>04/10/2016</c:v>
                </c:pt>
                <c:pt idx="130">
                  <c:v>05/10/2016</c:v>
                </c:pt>
                <c:pt idx="131">
                  <c:v>06/10/2016</c:v>
                </c:pt>
                <c:pt idx="132">
                  <c:v>07/10/2016</c:v>
                </c:pt>
                <c:pt idx="133">
                  <c:v>10/10/2016</c:v>
                </c:pt>
                <c:pt idx="134">
                  <c:v>11/10/2016</c:v>
                </c:pt>
                <c:pt idx="135">
                  <c:v>13/10/2016</c:v>
                </c:pt>
                <c:pt idx="136">
                  <c:v>14/10/2016</c:v>
                </c:pt>
                <c:pt idx="137">
                  <c:v>17/10/2016</c:v>
                </c:pt>
                <c:pt idx="138">
                  <c:v>18/10/2016</c:v>
                </c:pt>
                <c:pt idx="139">
                  <c:v>19/10/2016</c:v>
                </c:pt>
                <c:pt idx="140">
                  <c:v>20/10/2016</c:v>
                </c:pt>
                <c:pt idx="141">
                  <c:v>21/10/2016</c:v>
                </c:pt>
                <c:pt idx="142">
                  <c:v>24/10/2016</c:v>
                </c:pt>
                <c:pt idx="143">
                  <c:v>25/10/2016</c:v>
                </c:pt>
                <c:pt idx="144">
                  <c:v>26/10/2016</c:v>
                </c:pt>
                <c:pt idx="145">
                  <c:v>27/10/2016</c:v>
                </c:pt>
                <c:pt idx="146">
                  <c:v>28/10/2016</c:v>
                </c:pt>
                <c:pt idx="147">
                  <c:v>31/10/2016</c:v>
                </c:pt>
                <c:pt idx="148">
                  <c:v>01/11/2016</c:v>
                </c:pt>
                <c:pt idx="149">
                  <c:v>03/11/2016</c:v>
                </c:pt>
                <c:pt idx="150">
                  <c:v>04/11/2016</c:v>
                </c:pt>
                <c:pt idx="151">
                  <c:v>07/11/2016</c:v>
                </c:pt>
                <c:pt idx="152">
                  <c:v>08/11/2016</c:v>
                </c:pt>
                <c:pt idx="153">
                  <c:v>09/11/2016</c:v>
                </c:pt>
                <c:pt idx="154">
                  <c:v>10/11/2016</c:v>
                </c:pt>
                <c:pt idx="155">
                  <c:v>14/11/2016</c:v>
                </c:pt>
                <c:pt idx="156">
                  <c:v>16/11/2016</c:v>
                </c:pt>
                <c:pt idx="157">
                  <c:v>17/11/2016</c:v>
                </c:pt>
                <c:pt idx="158">
                  <c:v>18/11/2016</c:v>
                </c:pt>
                <c:pt idx="159">
                  <c:v>21/11/2016</c:v>
                </c:pt>
                <c:pt idx="160">
                  <c:v>22/11/2016</c:v>
                </c:pt>
                <c:pt idx="161">
                  <c:v>23/11/2016</c:v>
                </c:pt>
                <c:pt idx="162">
                  <c:v>24/11/2016</c:v>
                </c:pt>
                <c:pt idx="163">
                  <c:v>28/11/2016</c:v>
                </c:pt>
                <c:pt idx="164">
                  <c:v>29/11/2016</c:v>
                </c:pt>
                <c:pt idx="165">
                  <c:v>30/11/2016</c:v>
                </c:pt>
                <c:pt idx="166">
                  <c:v>01/12/2016</c:v>
                </c:pt>
                <c:pt idx="167">
                  <c:v>02/12/2016</c:v>
                </c:pt>
                <c:pt idx="168">
                  <c:v>05/12/2016</c:v>
                </c:pt>
                <c:pt idx="169">
                  <c:v>06/12/2016</c:v>
                </c:pt>
                <c:pt idx="170">
                  <c:v>07/12/2016</c:v>
                </c:pt>
                <c:pt idx="171">
                  <c:v>08/12/2016</c:v>
                </c:pt>
                <c:pt idx="172">
                  <c:v>09/12/2016</c:v>
                </c:pt>
                <c:pt idx="173">
                  <c:v>12/12/2016</c:v>
                </c:pt>
                <c:pt idx="174">
                  <c:v>13/12/2016</c:v>
                </c:pt>
                <c:pt idx="175">
                  <c:v>14/12/2016</c:v>
                </c:pt>
                <c:pt idx="176">
                  <c:v>15/12/2016</c:v>
                </c:pt>
                <c:pt idx="177">
                  <c:v>16/12/2016</c:v>
                </c:pt>
                <c:pt idx="178">
                  <c:v>19/12/2016</c:v>
                </c:pt>
                <c:pt idx="179">
                  <c:v>20/12/2016</c:v>
                </c:pt>
                <c:pt idx="180">
                  <c:v>21/12/2016</c:v>
                </c:pt>
                <c:pt idx="181">
                  <c:v>22/12/2016</c:v>
                </c:pt>
                <c:pt idx="182">
                  <c:v>23/12/2016</c:v>
                </c:pt>
                <c:pt idx="183">
                  <c:v>26/12/2016</c:v>
                </c:pt>
                <c:pt idx="184">
                  <c:v>27/12/2016</c:v>
                </c:pt>
                <c:pt idx="185">
                  <c:v>28/12/2016</c:v>
                </c:pt>
                <c:pt idx="186">
                  <c:v>29/12/2016</c:v>
                </c:pt>
                <c:pt idx="187">
                  <c:v>30/12/2016</c:v>
                </c:pt>
                <c:pt idx="188">
                  <c:v>02/01/2017</c:v>
                </c:pt>
                <c:pt idx="189">
                  <c:v>03/01/2017</c:v>
                </c:pt>
                <c:pt idx="190">
                  <c:v>04/01/2017</c:v>
                </c:pt>
                <c:pt idx="191">
                  <c:v>05/01/2017</c:v>
                </c:pt>
                <c:pt idx="192">
                  <c:v>06/01/2017</c:v>
                </c:pt>
                <c:pt idx="193">
                  <c:v>09/01/2017</c:v>
                </c:pt>
                <c:pt idx="194">
                  <c:v>10/01/2017</c:v>
                </c:pt>
                <c:pt idx="195">
                  <c:v>11/01/2017</c:v>
                </c:pt>
                <c:pt idx="196">
                  <c:v>12/01/2017</c:v>
                </c:pt>
                <c:pt idx="197">
                  <c:v>13/01/2017</c:v>
                </c:pt>
                <c:pt idx="198">
                  <c:v>16/01/2017</c:v>
                </c:pt>
                <c:pt idx="199">
                  <c:v>17/01/2017</c:v>
                </c:pt>
                <c:pt idx="200">
                  <c:v>18/01/2017</c:v>
                </c:pt>
                <c:pt idx="201">
                  <c:v>19/01/2017</c:v>
                </c:pt>
                <c:pt idx="202">
                  <c:v>20/01/2017</c:v>
                </c:pt>
                <c:pt idx="203">
                  <c:v>23/01/2017</c:v>
                </c:pt>
                <c:pt idx="204">
                  <c:v>24/01/2017</c:v>
                </c:pt>
                <c:pt idx="205">
                  <c:v>25/01/2017</c:v>
                </c:pt>
                <c:pt idx="206">
                  <c:v>26/01/2017</c:v>
                </c:pt>
                <c:pt idx="207">
                  <c:v>27/01/2017</c:v>
                </c:pt>
                <c:pt idx="208">
                  <c:v>30/01/2017</c:v>
                </c:pt>
                <c:pt idx="209">
                  <c:v>31/01/2017</c:v>
                </c:pt>
                <c:pt idx="210">
                  <c:v>01/02/2017</c:v>
                </c:pt>
                <c:pt idx="211">
                  <c:v>02/02/2017</c:v>
                </c:pt>
                <c:pt idx="212">
                  <c:v>03/02/2017</c:v>
                </c:pt>
                <c:pt idx="213">
                  <c:v>06/02/2017</c:v>
                </c:pt>
                <c:pt idx="214">
                  <c:v>07/02/2017</c:v>
                </c:pt>
                <c:pt idx="215">
                  <c:v>08/02/2017</c:v>
                </c:pt>
                <c:pt idx="216">
                  <c:v>09/02/2017</c:v>
                </c:pt>
                <c:pt idx="217">
                  <c:v>10/02/2017</c:v>
                </c:pt>
                <c:pt idx="218">
                  <c:v>13/02/2017</c:v>
                </c:pt>
                <c:pt idx="219">
                  <c:v>14/02/2017</c:v>
                </c:pt>
                <c:pt idx="220">
                  <c:v>15/02/2017</c:v>
                </c:pt>
                <c:pt idx="221">
                  <c:v>16/02/2017</c:v>
                </c:pt>
                <c:pt idx="222">
                  <c:v>17/02/2017</c:v>
                </c:pt>
                <c:pt idx="223">
                  <c:v>20/02/2017</c:v>
                </c:pt>
                <c:pt idx="224">
                  <c:v>21/02/2017</c:v>
                </c:pt>
                <c:pt idx="225">
                  <c:v>22/02/2017</c:v>
                </c:pt>
                <c:pt idx="226">
                  <c:v>23/02/2017</c:v>
                </c:pt>
                <c:pt idx="227">
                  <c:v>24/02/2017</c:v>
                </c:pt>
                <c:pt idx="228">
                  <c:v>01/03/2017</c:v>
                </c:pt>
                <c:pt idx="229">
                  <c:v>02/03/2017</c:v>
                </c:pt>
                <c:pt idx="230">
                  <c:v>03/03/2017</c:v>
                </c:pt>
                <c:pt idx="231">
                  <c:v>06/03/2017</c:v>
                </c:pt>
                <c:pt idx="232">
                  <c:v>07/03/2017</c:v>
                </c:pt>
                <c:pt idx="233">
                  <c:v>08/03/2017</c:v>
                </c:pt>
                <c:pt idx="234">
                  <c:v>09/03/2017</c:v>
                </c:pt>
                <c:pt idx="235">
                  <c:v>10/03/2017</c:v>
                </c:pt>
                <c:pt idx="236">
                  <c:v>13/03/2017</c:v>
                </c:pt>
                <c:pt idx="237">
                  <c:v>14/03/2017</c:v>
                </c:pt>
                <c:pt idx="238">
                  <c:v>15/03/2017</c:v>
                </c:pt>
                <c:pt idx="239">
                  <c:v>16/03/2017</c:v>
                </c:pt>
                <c:pt idx="240">
                  <c:v>17/03/2017</c:v>
                </c:pt>
                <c:pt idx="241">
                  <c:v>20/03/2017</c:v>
                </c:pt>
                <c:pt idx="242">
                  <c:v>21/03/2017</c:v>
                </c:pt>
                <c:pt idx="243">
                  <c:v>22/03/2017</c:v>
                </c:pt>
                <c:pt idx="244">
                  <c:v>23/03/2017</c:v>
                </c:pt>
                <c:pt idx="245">
                  <c:v>24/03/2017</c:v>
                </c:pt>
                <c:pt idx="246">
                  <c:v>27/03/2017</c:v>
                </c:pt>
                <c:pt idx="247">
                  <c:v>28/03/2017</c:v>
                </c:pt>
                <c:pt idx="248">
                  <c:v>29/03/2017</c:v>
                </c:pt>
                <c:pt idx="249">
                  <c:v>30/03/2017</c:v>
                </c:pt>
                <c:pt idx="250">
                  <c:v>31/03/2017</c:v>
                </c:pt>
                <c:pt idx="251">
                  <c:v>03/04/2017</c:v>
                </c:pt>
                <c:pt idx="252">
                  <c:v>04/04/2017</c:v>
                </c:pt>
                <c:pt idx="253">
                  <c:v>05/04/2017</c:v>
                </c:pt>
                <c:pt idx="254">
                  <c:v>06/04/2017</c:v>
                </c:pt>
                <c:pt idx="255">
                  <c:v>07/04/2017</c:v>
                </c:pt>
                <c:pt idx="256">
                  <c:v>10/04/2017</c:v>
                </c:pt>
                <c:pt idx="257">
                  <c:v>11/04/2017</c:v>
                </c:pt>
                <c:pt idx="258">
                  <c:v>13/04/2017</c:v>
                </c:pt>
                <c:pt idx="259">
                  <c:v>17/04/2017</c:v>
                </c:pt>
                <c:pt idx="260">
                  <c:v>18/04/2017</c:v>
                </c:pt>
                <c:pt idx="261">
                  <c:v>25/04/2017</c:v>
                </c:pt>
                <c:pt idx="262">
                  <c:v>26/04/2017</c:v>
                </c:pt>
                <c:pt idx="263">
                  <c:v>27/04/2017</c:v>
                </c:pt>
                <c:pt idx="264">
                  <c:v>02/05/2017</c:v>
                </c:pt>
                <c:pt idx="265">
                  <c:v>03/05/2017</c:v>
                </c:pt>
                <c:pt idx="266">
                  <c:v>04/05/2017</c:v>
                </c:pt>
                <c:pt idx="267">
                  <c:v>08/05/2017</c:v>
                </c:pt>
                <c:pt idx="268">
                  <c:v>09/05/2017</c:v>
                </c:pt>
                <c:pt idx="269">
                  <c:v>10/05/2017</c:v>
                </c:pt>
                <c:pt idx="270">
                  <c:v>12/05/2017</c:v>
                </c:pt>
                <c:pt idx="271">
                  <c:v>15/05/2017</c:v>
                </c:pt>
                <c:pt idx="272">
                  <c:v>16/05/2017</c:v>
                </c:pt>
                <c:pt idx="273">
                  <c:v>17/05/2017</c:v>
                </c:pt>
                <c:pt idx="274">
                  <c:v>19/05/2017</c:v>
                </c:pt>
                <c:pt idx="275">
                  <c:v>22/05/2017</c:v>
                </c:pt>
                <c:pt idx="276">
                  <c:v>23/05/2017</c:v>
                </c:pt>
                <c:pt idx="277">
                  <c:v>25/05/2017</c:v>
                </c:pt>
                <c:pt idx="278">
                  <c:v>26/05/2017</c:v>
                </c:pt>
                <c:pt idx="279">
                  <c:v>29/05/2017</c:v>
                </c:pt>
                <c:pt idx="280">
                  <c:v>30/05/2017</c:v>
                </c:pt>
                <c:pt idx="281">
                  <c:v>01/06/2017</c:v>
                </c:pt>
                <c:pt idx="282">
                  <c:v>02/06/2017</c:v>
                </c:pt>
                <c:pt idx="283">
                  <c:v>05/06/2017</c:v>
                </c:pt>
                <c:pt idx="284">
                  <c:v>07/06/2017</c:v>
                </c:pt>
                <c:pt idx="285">
                  <c:v>08/06/2017</c:v>
                </c:pt>
                <c:pt idx="286">
                  <c:v>09/06/2017</c:v>
                </c:pt>
                <c:pt idx="287">
                  <c:v>12/06/2017</c:v>
                </c:pt>
                <c:pt idx="288">
                  <c:v>13/06/2017</c:v>
                </c:pt>
                <c:pt idx="289">
                  <c:v>14/06/2017</c:v>
                </c:pt>
                <c:pt idx="290">
                  <c:v>16/06/2017</c:v>
                </c:pt>
                <c:pt idx="291">
                  <c:v>19/06/2017</c:v>
                </c:pt>
                <c:pt idx="292">
                  <c:v>20/06/2017</c:v>
                </c:pt>
                <c:pt idx="293">
                  <c:v>21/06/2017</c:v>
                </c:pt>
                <c:pt idx="294">
                  <c:v>22/06/2017</c:v>
                </c:pt>
                <c:pt idx="295">
                  <c:v>23/06/2017</c:v>
                </c:pt>
                <c:pt idx="296">
                  <c:v>26/06/2017</c:v>
                </c:pt>
                <c:pt idx="297">
                  <c:v>27/06/2017</c:v>
                </c:pt>
                <c:pt idx="298">
                  <c:v>28/06/2017</c:v>
                </c:pt>
                <c:pt idx="299">
                  <c:v>29/06/2017</c:v>
                </c:pt>
                <c:pt idx="300">
                  <c:v>30/06/2017</c:v>
                </c:pt>
                <c:pt idx="301">
                  <c:v>03/07/2017</c:v>
                </c:pt>
                <c:pt idx="302">
                  <c:v>04/07/2017</c:v>
                </c:pt>
                <c:pt idx="303">
                  <c:v>05/07/2017</c:v>
                </c:pt>
                <c:pt idx="304">
                  <c:v>06/07/2017</c:v>
                </c:pt>
                <c:pt idx="305">
                  <c:v>07/07/2017</c:v>
                </c:pt>
                <c:pt idx="306">
                  <c:v>10/07/2017</c:v>
                </c:pt>
                <c:pt idx="307">
                  <c:v>11/07/2017</c:v>
                </c:pt>
                <c:pt idx="308">
                  <c:v>12/07/2017</c:v>
                </c:pt>
                <c:pt idx="309">
                  <c:v>13/07/2017</c:v>
                </c:pt>
                <c:pt idx="310">
                  <c:v>14/07/2017</c:v>
                </c:pt>
                <c:pt idx="311">
                  <c:v>17/07/2017</c:v>
                </c:pt>
                <c:pt idx="312">
                  <c:v>18/07/2017</c:v>
                </c:pt>
                <c:pt idx="313">
                  <c:v>19/07/2017</c:v>
                </c:pt>
                <c:pt idx="314">
                  <c:v>20/07/2017</c:v>
                </c:pt>
                <c:pt idx="315">
                  <c:v>21/07/2017</c:v>
                </c:pt>
                <c:pt idx="316">
                  <c:v>24/07/2017</c:v>
                </c:pt>
                <c:pt idx="317">
                  <c:v>25/07/2017</c:v>
                </c:pt>
                <c:pt idx="318">
                  <c:v>26/07/2017</c:v>
                </c:pt>
                <c:pt idx="319">
                  <c:v>27/07/2017</c:v>
                </c:pt>
                <c:pt idx="320">
                  <c:v>28/07/2017</c:v>
                </c:pt>
                <c:pt idx="321">
                  <c:v>31/07/2017</c:v>
                </c:pt>
                <c:pt idx="322">
                  <c:v>01/08/2017</c:v>
                </c:pt>
                <c:pt idx="323">
                  <c:v>02/08/2017</c:v>
                </c:pt>
                <c:pt idx="324">
                  <c:v>03/08/2017</c:v>
                </c:pt>
                <c:pt idx="325">
                  <c:v>04/08/2017</c:v>
                </c:pt>
                <c:pt idx="326">
                  <c:v>07/08/2017</c:v>
                </c:pt>
                <c:pt idx="327">
                  <c:v>08/08/2017</c:v>
                </c:pt>
                <c:pt idx="328">
                  <c:v>09/08/2017</c:v>
                </c:pt>
                <c:pt idx="329">
                  <c:v>10/08/2017</c:v>
                </c:pt>
                <c:pt idx="330">
                  <c:v>11/08/2017</c:v>
                </c:pt>
                <c:pt idx="331">
                  <c:v>14/08/2017</c:v>
                </c:pt>
                <c:pt idx="332">
                  <c:v>15/08/2017</c:v>
                </c:pt>
                <c:pt idx="333">
                  <c:v>16/08/2017</c:v>
                </c:pt>
                <c:pt idx="334">
                  <c:v>17/08/2017</c:v>
                </c:pt>
                <c:pt idx="335">
                  <c:v>18/08/2017</c:v>
                </c:pt>
                <c:pt idx="336">
                  <c:v>21/08/2017</c:v>
                </c:pt>
                <c:pt idx="337">
                  <c:v>22/08/2017</c:v>
                </c:pt>
                <c:pt idx="338">
                  <c:v>23/08/2017</c:v>
                </c:pt>
                <c:pt idx="339">
                  <c:v>24/08/2017</c:v>
                </c:pt>
                <c:pt idx="340">
                  <c:v>25/08/2017</c:v>
                </c:pt>
                <c:pt idx="341">
                  <c:v>28/08/2017</c:v>
                </c:pt>
                <c:pt idx="342">
                  <c:v>29/08/2017</c:v>
                </c:pt>
                <c:pt idx="343">
                  <c:v>30/08/2017</c:v>
                </c:pt>
                <c:pt idx="344">
                  <c:v>31/08/2017</c:v>
                </c:pt>
                <c:pt idx="345">
                  <c:v>01/09/2017</c:v>
                </c:pt>
                <c:pt idx="346">
                  <c:v>04/09/2017</c:v>
                </c:pt>
                <c:pt idx="347">
                  <c:v>05/09/2017</c:v>
                </c:pt>
                <c:pt idx="348">
                  <c:v>06/09/2017</c:v>
                </c:pt>
                <c:pt idx="349">
                  <c:v>08/09/2017</c:v>
                </c:pt>
                <c:pt idx="350">
                  <c:v>11/09/2017</c:v>
                </c:pt>
                <c:pt idx="351">
                  <c:v>12/09/2017</c:v>
                </c:pt>
                <c:pt idx="352">
                  <c:v>13/09/2017</c:v>
                </c:pt>
                <c:pt idx="353">
                  <c:v>14/09/2017</c:v>
                </c:pt>
                <c:pt idx="354">
                  <c:v>15/09/2017</c:v>
                </c:pt>
                <c:pt idx="355">
                  <c:v>18/09/2017</c:v>
                </c:pt>
                <c:pt idx="356">
                  <c:v>19/09/2017</c:v>
                </c:pt>
                <c:pt idx="357">
                  <c:v>20/09/2017</c:v>
                </c:pt>
                <c:pt idx="358">
                  <c:v>21/09/2017</c:v>
                </c:pt>
                <c:pt idx="359">
                  <c:v>22/09/2017</c:v>
                </c:pt>
                <c:pt idx="360">
                  <c:v>25/09/2017</c:v>
                </c:pt>
                <c:pt idx="361">
                  <c:v>26/09/2017</c:v>
                </c:pt>
                <c:pt idx="362">
                  <c:v>27/09/2017</c:v>
                </c:pt>
                <c:pt idx="363">
                  <c:v>28/09/2017</c:v>
                </c:pt>
                <c:pt idx="364">
                  <c:v>29/09/2017</c:v>
                </c:pt>
                <c:pt idx="365">
                  <c:v>02/10/2017</c:v>
                </c:pt>
                <c:pt idx="366">
                  <c:v>03/10/2017</c:v>
                </c:pt>
                <c:pt idx="367">
                  <c:v>04/10/2017</c:v>
                </c:pt>
                <c:pt idx="368">
                  <c:v>05/10/2017</c:v>
                </c:pt>
                <c:pt idx="369">
                  <c:v>06/10/2017</c:v>
                </c:pt>
                <c:pt idx="370">
                  <c:v>09/10/2017</c:v>
                </c:pt>
                <c:pt idx="371">
                  <c:v>10/10/2017</c:v>
                </c:pt>
                <c:pt idx="372">
                  <c:v>11/10/2017</c:v>
                </c:pt>
                <c:pt idx="373">
                  <c:v>13/10/2017</c:v>
                </c:pt>
                <c:pt idx="374">
                  <c:v>16/10/2017</c:v>
                </c:pt>
                <c:pt idx="375">
                  <c:v>17/10/2017</c:v>
                </c:pt>
                <c:pt idx="376">
                  <c:v>18/10/2017</c:v>
                </c:pt>
                <c:pt idx="377">
                  <c:v>19/10/2017</c:v>
                </c:pt>
                <c:pt idx="378">
                  <c:v>20/10/2017</c:v>
                </c:pt>
                <c:pt idx="379">
                  <c:v>23/10/2017</c:v>
                </c:pt>
                <c:pt idx="380">
                  <c:v>24/10/2017</c:v>
                </c:pt>
                <c:pt idx="381">
                  <c:v>25/10/2017</c:v>
                </c:pt>
                <c:pt idx="382">
                  <c:v>26/10/2017</c:v>
                </c:pt>
                <c:pt idx="383">
                  <c:v>27/10/2017</c:v>
                </c:pt>
                <c:pt idx="384">
                  <c:v>30/10/2017</c:v>
                </c:pt>
                <c:pt idx="385">
                  <c:v>31/10/2017</c:v>
                </c:pt>
                <c:pt idx="386">
                  <c:v>01/11/2017</c:v>
                </c:pt>
                <c:pt idx="387">
                  <c:v>03/11/2017</c:v>
                </c:pt>
                <c:pt idx="388">
                  <c:v>06/11/2017</c:v>
                </c:pt>
                <c:pt idx="389">
                  <c:v>07/11/2017</c:v>
                </c:pt>
                <c:pt idx="390">
                  <c:v>08/11/2017</c:v>
                </c:pt>
                <c:pt idx="391">
                  <c:v>09/11/2017</c:v>
                </c:pt>
                <c:pt idx="392">
                  <c:v>10/11/2017</c:v>
                </c:pt>
                <c:pt idx="393">
                  <c:v>13/11/2017</c:v>
                </c:pt>
                <c:pt idx="394">
                  <c:v>14/11/2017</c:v>
                </c:pt>
                <c:pt idx="395">
                  <c:v>16/11/2017</c:v>
                </c:pt>
                <c:pt idx="396">
                  <c:v>17/11/2017</c:v>
                </c:pt>
                <c:pt idx="397">
                  <c:v>20/11/2017</c:v>
                </c:pt>
                <c:pt idx="398">
                  <c:v>21/11/2017</c:v>
                </c:pt>
                <c:pt idx="399">
                  <c:v>22/11/2017</c:v>
                </c:pt>
                <c:pt idx="400">
                  <c:v>23/11/2017</c:v>
                </c:pt>
                <c:pt idx="401">
                  <c:v>24/11/2017</c:v>
                </c:pt>
                <c:pt idx="402">
                  <c:v>27/11/2017</c:v>
                </c:pt>
                <c:pt idx="403">
                  <c:v>28/11/2017</c:v>
                </c:pt>
                <c:pt idx="404">
                  <c:v>29/11/2017</c:v>
                </c:pt>
                <c:pt idx="405">
                  <c:v>30/11/2017</c:v>
                </c:pt>
                <c:pt idx="406">
                  <c:v>01/12/2017</c:v>
                </c:pt>
                <c:pt idx="407">
                  <c:v>04/12/2017</c:v>
                </c:pt>
                <c:pt idx="408">
                  <c:v>05/12/2017</c:v>
                </c:pt>
                <c:pt idx="409">
                  <c:v>06/12/2017</c:v>
                </c:pt>
                <c:pt idx="410">
                  <c:v>07/12/2017</c:v>
                </c:pt>
                <c:pt idx="411">
                  <c:v>08/12/2017</c:v>
                </c:pt>
                <c:pt idx="412">
                  <c:v>11/12/2017</c:v>
                </c:pt>
                <c:pt idx="413">
                  <c:v>12/12/2017</c:v>
                </c:pt>
                <c:pt idx="414">
                  <c:v>13/12/2017</c:v>
                </c:pt>
                <c:pt idx="415">
                  <c:v>14/12/2017</c:v>
                </c:pt>
                <c:pt idx="416">
                  <c:v>15/12/2017</c:v>
                </c:pt>
                <c:pt idx="417">
                  <c:v>18/12/2017</c:v>
                </c:pt>
                <c:pt idx="418">
                  <c:v>19/12/2017</c:v>
                </c:pt>
                <c:pt idx="419">
                  <c:v>20/12/2017</c:v>
                </c:pt>
                <c:pt idx="420">
                  <c:v>21/12/2017</c:v>
                </c:pt>
                <c:pt idx="421">
                  <c:v>22/12/2017</c:v>
                </c:pt>
                <c:pt idx="422">
                  <c:v>26/12/2017</c:v>
                </c:pt>
                <c:pt idx="423">
                  <c:v>27/12/2017</c:v>
                </c:pt>
                <c:pt idx="424">
                  <c:v>28/12/2017</c:v>
                </c:pt>
                <c:pt idx="425">
                  <c:v>29/12/2017</c:v>
                </c:pt>
                <c:pt idx="426">
                  <c:v>02/01/2018</c:v>
                </c:pt>
                <c:pt idx="427">
                  <c:v>03/01/2018</c:v>
                </c:pt>
                <c:pt idx="428">
                  <c:v>04/01/2018</c:v>
                </c:pt>
                <c:pt idx="429">
                  <c:v>05/01/2018</c:v>
                </c:pt>
                <c:pt idx="430">
                  <c:v>08/01/2018</c:v>
                </c:pt>
                <c:pt idx="431">
                  <c:v>09/01/2018</c:v>
                </c:pt>
                <c:pt idx="432">
                  <c:v>10/01/2018</c:v>
                </c:pt>
                <c:pt idx="433">
                  <c:v>11/01/2018</c:v>
                </c:pt>
                <c:pt idx="434">
                  <c:v>12/01/2018</c:v>
                </c:pt>
                <c:pt idx="435">
                  <c:v>15/01/2018</c:v>
                </c:pt>
                <c:pt idx="436">
                  <c:v>16/01/2018</c:v>
                </c:pt>
                <c:pt idx="437">
                  <c:v>17/01/2018</c:v>
                </c:pt>
                <c:pt idx="438">
                  <c:v>18/01/2018</c:v>
                </c:pt>
                <c:pt idx="439">
                  <c:v>19/01/2018</c:v>
                </c:pt>
                <c:pt idx="440">
                  <c:v>22/01/2018</c:v>
                </c:pt>
                <c:pt idx="441">
                  <c:v>23/01/2018</c:v>
                </c:pt>
                <c:pt idx="442">
                  <c:v>24/01/2018</c:v>
                </c:pt>
                <c:pt idx="443">
                  <c:v>25/01/2018</c:v>
                </c:pt>
                <c:pt idx="444">
                  <c:v>26/01/2018</c:v>
                </c:pt>
                <c:pt idx="445">
                  <c:v>29/01/2018</c:v>
                </c:pt>
                <c:pt idx="446">
                  <c:v>30/01/2018</c:v>
                </c:pt>
                <c:pt idx="447">
                  <c:v>31/01/2018</c:v>
                </c:pt>
                <c:pt idx="448">
                  <c:v>01/02/2018</c:v>
                </c:pt>
                <c:pt idx="449">
                  <c:v>02/02/2018</c:v>
                </c:pt>
                <c:pt idx="450">
                  <c:v>05/02/2018</c:v>
                </c:pt>
                <c:pt idx="451">
                  <c:v>06/02/2018</c:v>
                </c:pt>
                <c:pt idx="452">
                  <c:v>07/02/2018</c:v>
                </c:pt>
                <c:pt idx="453">
                  <c:v>08/02/2018</c:v>
                </c:pt>
                <c:pt idx="454">
                  <c:v>09/02/2018</c:v>
                </c:pt>
                <c:pt idx="455">
                  <c:v>14/02/2018</c:v>
                </c:pt>
                <c:pt idx="456">
                  <c:v>15/02/2018</c:v>
                </c:pt>
                <c:pt idx="457">
                  <c:v>16/02/2018</c:v>
                </c:pt>
                <c:pt idx="458">
                  <c:v>19/02/2018</c:v>
                </c:pt>
                <c:pt idx="459">
                  <c:v>20/02/2018</c:v>
                </c:pt>
                <c:pt idx="460">
                  <c:v>21/02/2018</c:v>
                </c:pt>
                <c:pt idx="461">
                  <c:v>22/02/2018</c:v>
                </c:pt>
                <c:pt idx="462">
                  <c:v>23/02/2018</c:v>
                </c:pt>
                <c:pt idx="463">
                  <c:v>26/02/2018</c:v>
                </c:pt>
                <c:pt idx="464">
                  <c:v>27/02/2018</c:v>
                </c:pt>
                <c:pt idx="465">
                  <c:v>28/02/2018</c:v>
                </c:pt>
                <c:pt idx="466">
                  <c:v>01/03/2018</c:v>
                </c:pt>
                <c:pt idx="467">
                  <c:v>02/03/2018</c:v>
                </c:pt>
                <c:pt idx="468">
                  <c:v>05/03/2018</c:v>
                </c:pt>
                <c:pt idx="469">
                  <c:v>06/03/2018</c:v>
                </c:pt>
                <c:pt idx="470">
                  <c:v>07/03/2018</c:v>
                </c:pt>
                <c:pt idx="471">
                  <c:v>08/03/2018</c:v>
                </c:pt>
                <c:pt idx="472">
                  <c:v>09/03/2018</c:v>
                </c:pt>
                <c:pt idx="473">
                  <c:v>12/03/2018</c:v>
                </c:pt>
                <c:pt idx="474">
                  <c:v>13/03/2018</c:v>
                </c:pt>
                <c:pt idx="475">
                  <c:v>14/03/2018</c:v>
                </c:pt>
                <c:pt idx="476">
                  <c:v>15/03/2018</c:v>
                </c:pt>
                <c:pt idx="477">
                  <c:v>16/03/2018</c:v>
                </c:pt>
                <c:pt idx="478">
                  <c:v>19/03/2018</c:v>
                </c:pt>
                <c:pt idx="479">
                  <c:v>20/03/2018</c:v>
                </c:pt>
                <c:pt idx="480">
                  <c:v>21/03/2018</c:v>
                </c:pt>
                <c:pt idx="481">
                  <c:v>22/03/2018</c:v>
                </c:pt>
                <c:pt idx="482">
                  <c:v>23/03/2018</c:v>
                </c:pt>
                <c:pt idx="483">
                  <c:v>26/03/2018</c:v>
                </c:pt>
                <c:pt idx="484">
                  <c:v>27/03/2018</c:v>
                </c:pt>
                <c:pt idx="485">
                  <c:v>28/03/2018</c:v>
                </c:pt>
                <c:pt idx="486">
                  <c:v>29/03/2018</c:v>
                </c:pt>
                <c:pt idx="487">
                  <c:v>02/04/2018</c:v>
                </c:pt>
                <c:pt idx="488">
                  <c:v>03/04/2018</c:v>
                </c:pt>
                <c:pt idx="489">
                  <c:v>04/04/2018</c:v>
                </c:pt>
                <c:pt idx="490">
                  <c:v>05/04/2018</c:v>
                </c:pt>
                <c:pt idx="491">
                  <c:v>06/04/2018</c:v>
                </c:pt>
                <c:pt idx="492">
                  <c:v>09/04/2018</c:v>
                </c:pt>
                <c:pt idx="493">
                  <c:v>10/04/2018</c:v>
                </c:pt>
                <c:pt idx="494">
                  <c:v>11/04/2018</c:v>
                </c:pt>
                <c:pt idx="495">
                  <c:v>12/04/2018</c:v>
                </c:pt>
                <c:pt idx="496">
                  <c:v>13/04/2018</c:v>
                </c:pt>
                <c:pt idx="497">
                  <c:v>16/04/2018</c:v>
                </c:pt>
                <c:pt idx="498">
                  <c:v>17/04/2018</c:v>
                </c:pt>
                <c:pt idx="499">
                  <c:v>18/04/2018</c:v>
                </c:pt>
                <c:pt idx="500">
                  <c:v>19/04/2018</c:v>
                </c:pt>
                <c:pt idx="501">
                  <c:v>20/04/2018</c:v>
                </c:pt>
                <c:pt idx="502">
                  <c:v>23/04/2018</c:v>
                </c:pt>
                <c:pt idx="503">
                  <c:v>24/04/2018</c:v>
                </c:pt>
                <c:pt idx="504">
                  <c:v>25/04/2018</c:v>
                </c:pt>
                <c:pt idx="505">
                  <c:v>26/04/2018</c:v>
                </c:pt>
                <c:pt idx="506">
                  <c:v>27/04/2018</c:v>
                </c:pt>
                <c:pt idx="507">
                  <c:v>31/04/2018</c:v>
                </c:pt>
                <c:pt idx="508">
                  <c:v>02/05/2018</c:v>
                </c:pt>
                <c:pt idx="509">
                  <c:v>03/05/2018</c:v>
                </c:pt>
                <c:pt idx="510">
                  <c:v>04/05/2018</c:v>
                </c:pt>
                <c:pt idx="511">
                  <c:v>07/05/2018</c:v>
                </c:pt>
                <c:pt idx="512">
                  <c:v>08/05/2018</c:v>
                </c:pt>
                <c:pt idx="513">
                  <c:v>09/05/2018</c:v>
                </c:pt>
                <c:pt idx="514">
                  <c:v>10/05/2018</c:v>
                </c:pt>
                <c:pt idx="515">
                  <c:v>11/05/2018</c:v>
                </c:pt>
                <c:pt idx="516">
                  <c:v>14/05/2018</c:v>
                </c:pt>
                <c:pt idx="517">
                  <c:v>15/05/2018</c:v>
                </c:pt>
                <c:pt idx="518">
                  <c:v>16/05/2018</c:v>
                </c:pt>
                <c:pt idx="519">
                  <c:v>17/05/2018</c:v>
                </c:pt>
                <c:pt idx="520">
                  <c:v>18/05/2018</c:v>
                </c:pt>
                <c:pt idx="521">
                  <c:v>21/05/2018</c:v>
                </c:pt>
                <c:pt idx="522">
                  <c:v>22/05/2018</c:v>
                </c:pt>
                <c:pt idx="523">
                  <c:v>23/05/2018</c:v>
                </c:pt>
                <c:pt idx="524">
                  <c:v>24/05/2018</c:v>
                </c:pt>
                <c:pt idx="525">
                  <c:v>25/05/2018</c:v>
                </c:pt>
                <c:pt idx="526">
                  <c:v>28/05/2018</c:v>
                </c:pt>
                <c:pt idx="527">
                  <c:v>29/05/2018</c:v>
                </c:pt>
                <c:pt idx="528">
                  <c:v>30/05/2018</c:v>
                </c:pt>
                <c:pt idx="529">
                  <c:v>01/06/2018</c:v>
                </c:pt>
                <c:pt idx="530">
                  <c:v>04/06/2018</c:v>
                </c:pt>
                <c:pt idx="531">
                  <c:v>05/06/2018</c:v>
                </c:pt>
                <c:pt idx="532">
                  <c:v>06/06/2018</c:v>
                </c:pt>
                <c:pt idx="533">
                  <c:v>07/06/2018</c:v>
                </c:pt>
                <c:pt idx="534">
                  <c:v>08/06/2018</c:v>
                </c:pt>
                <c:pt idx="535">
                  <c:v>11/06/2018</c:v>
                </c:pt>
                <c:pt idx="536">
                  <c:v>12/06/2018</c:v>
                </c:pt>
                <c:pt idx="537">
                  <c:v>13/06/2018</c:v>
                </c:pt>
                <c:pt idx="538">
                  <c:v>14/06/2018</c:v>
                </c:pt>
                <c:pt idx="539">
                  <c:v>15/06/2018</c:v>
                </c:pt>
                <c:pt idx="540">
                  <c:v>18/06/2018</c:v>
                </c:pt>
                <c:pt idx="541">
                  <c:v>19/06/2018</c:v>
                </c:pt>
                <c:pt idx="542">
                  <c:v>20/06/2018</c:v>
                </c:pt>
                <c:pt idx="543">
                  <c:v>21/06/2018</c:v>
                </c:pt>
                <c:pt idx="544">
                  <c:v>22/06/2018</c:v>
                </c:pt>
                <c:pt idx="545">
                  <c:v>25/06/2018</c:v>
                </c:pt>
                <c:pt idx="546">
                  <c:v>26/06/2018</c:v>
                </c:pt>
                <c:pt idx="547">
                  <c:v>27/06/2018</c:v>
                </c:pt>
                <c:pt idx="548">
                  <c:v>28/06/2018</c:v>
                </c:pt>
                <c:pt idx="549">
                  <c:v>29/06/2018</c:v>
                </c:pt>
                <c:pt idx="550">
                  <c:v>02/07/2018</c:v>
                </c:pt>
                <c:pt idx="551">
                  <c:v>03/07/2018</c:v>
                </c:pt>
                <c:pt idx="552">
                  <c:v>04/07/2018</c:v>
                </c:pt>
                <c:pt idx="553">
                  <c:v>05/07/2018</c:v>
                </c:pt>
                <c:pt idx="554">
                  <c:v>06/07/2018</c:v>
                </c:pt>
                <c:pt idx="555">
                  <c:v>09/07/2018</c:v>
                </c:pt>
                <c:pt idx="556">
                  <c:v>10/07/2018</c:v>
                </c:pt>
                <c:pt idx="557">
                  <c:v>11/07/2018</c:v>
                </c:pt>
                <c:pt idx="558">
                  <c:v>12/07/2018</c:v>
                </c:pt>
                <c:pt idx="559">
                  <c:v>13/07/2018</c:v>
                </c:pt>
                <c:pt idx="560">
                  <c:v>16/07/2018</c:v>
                </c:pt>
                <c:pt idx="561">
                  <c:v>17/07/2018</c:v>
                </c:pt>
                <c:pt idx="562">
                  <c:v>18/07/2018</c:v>
                </c:pt>
                <c:pt idx="563">
                  <c:v>19/07/2018</c:v>
                </c:pt>
                <c:pt idx="564">
                  <c:v>20/07/2018</c:v>
                </c:pt>
                <c:pt idx="565">
                  <c:v>23/07/2018</c:v>
                </c:pt>
                <c:pt idx="566">
                  <c:v>24/07/2018</c:v>
                </c:pt>
                <c:pt idx="567">
                  <c:v>25/07/2018</c:v>
                </c:pt>
                <c:pt idx="568">
                  <c:v>26/07/2018</c:v>
                </c:pt>
                <c:pt idx="569">
                  <c:v>27/07/2018</c:v>
                </c:pt>
                <c:pt idx="570">
                  <c:v>30/07/2018</c:v>
                </c:pt>
                <c:pt idx="571">
                  <c:v>31/07/2018</c:v>
                </c:pt>
                <c:pt idx="572">
                  <c:v>01/08/2018</c:v>
                </c:pt>
                <c:pt idx="573">
                  <c:v>02/08/2018</c:v>
                </c:pt>
                <c:pt idx="574">
                  <c:v>03/08/2018</c:v>
                </c:pt>
                <c:pt idx="575">
                  <c:v>06/08/2018</c:v>
                </c:pt>
                <c:pt idx="576">
                  <c:v>07/08/2018</c:v>
                </c:pt>
                <c:pt idx="577">
                  <c:v>08/08/2018</c:v>
                </c:pt>
                <c:pt idx="578">
                  <c:v>09/08/2018</c:v>
                </c:pt>
                <c:pt idx="579">
                  <c:v>10/08/2018</c:v>
                </c:pt>
                <c:pt idx="580">
                  <c:v>13/08/2018</c:v>
                </c:pt>
                <c:pt idx="581">
                  <c:v>14/08/2018</c:v>
                </c:pt>
                <c:pt idx="582">
                  <c:v>15/08/2018</c:v>
                </c:pt>
                <c:pt idx="583">
                  <c:v>16/08/2018</c:v>
                </c:pt>
                <c:pt idx="584">
                  <c:v>17/08/2018</c:v>
                </c:pt>
                <c:pt idx="585">
                  <c:v>20/08/2018</c:v>
                </c:pt>
                <c:pt idx="586">
                  <c:v>21/08/2018</c:v>
                </c:pt>
                <c:pt idx="587">
                  <c:v>22/08/2018</c:v>
                </c:pt>
                <c:pt idx="588">
                  <c:v>23/08/2018</c:v>
                </c:pt>
                <c:pt idx="589">
                  <c:v>24/08/2018</c:v>
                </c:pt>
                <c:pt idx="590">
                  <c:v>27/08/2018</c:v>
                </c:pt>
                <c:pt idx="591">
                  <c:v>28/08/2018</c:v>
                </c:pt>
                <c:pt idx="592">
                  <c:v>29/08/2018</c:v>
                </c:pt>
                <c:pt idx="593">
                  <c:v>30/08/2018</c:v>
                </c:pt>
                <c:pt idx="594">
                  <c:v>31/08/2018</c:v>
                </c:pt>
                <c:pt idx="595">
                  <c:v>03/09/2018</c:v>
                </c:pt>
                <c:pt idx="596">
                  <c:v>04/09/2018</c:v>
                </c:pt>
                <c:pt idx="597">
                  <c:v>05/09/2018</c:v>
                </c:pt>
                <c:pt idx="598">
                  <c:v>06/09/2018</c:v>
                </c:pt>
                <c:pt idx="599">
                  <c:v>10/09/2018</c:v>
                </c:pt>
                <c:pt idx="600">
                  <c:v>11/09/2018</c:v>
                </c:pt>
                <c:pt idx="601">
                  <c:v>12/09/2018</c:v>
                </c:pt>
                <c:pt idx="602">
                  <c:v>13/09/2018</c:v>
                </c:pt>
                <c:pt idx="603">
                  <c:v>14/09/2018</c:v>
                </c:pt>
                <c:pt idx="604">
                  <c:v>17/09/2018</c:v>
                </c:pt>
                <c:pt idx="605">
                  <c:v>18/09/2018</c:v>
                </c:pt>
                <c:pt idx="606">
                  <c:v>19/09/2018</c:v>
                </c:pt>
                <c:pt idx="607">
                  <c:v>20/09/2018</c:v>
                </c:pt>
                <c:pt idx="608">
                  <c:v>21/09/2018</c:v>
                </c:pt>
                <c:pt idx="609">
                  <c:v>24/09/2018</c:v>
                </c:pt>
                <c:pt idx="610">
                  <c:v>25/09/2018</c:v>
                </c:pt>
                <c:pt idx="611">
                  <c:v>26/09/2018</c:v>
                </c:pt>
                <c:pt idx="612">
                  <c:v>27/09/2018</c:v>
                </c:pt>
                <c:pt idx="613">
                  <c:v>28/09/2018</c:v>
                </c:pt>
                <c:pt idx="614">
                  <c:v>01/10/2018</c:v>
                </c:pt>
                <c:pt idx="615">
                  <c:v>02/10/2018</c:v>
                </c:pt>
                <c:pt idx="616">
                  <c:v>03/10/2018</c:v>
                </c:pt>
                <c:pt idx="617">
                  <c:v>04/10/2018</c:v>
                </c:pt>
                <c:pt idx="618">
                  <c:v>05/10/2018</c:v>
                </c:pt>
                <c:pt idx="619">
                  <c:v>08/10/2018</c:v>
                </c:pt>
                <c:pt idx="620">
                  <c:v>09/10/2018</c:v>
                </c:pt>
                <c:pt idx="621">
                  <c:v>10/10/2018</c:v>
                </c:pt>
                <c:pt idx="622">
                  <c:v>11/10/2018</c:v>
                </c:pt>
                <c:pt idx="623">
                  <c:v>15/10/2018</c:v>
                </c:pt>
                <c:pt idx="624">
                  <c:v>16/10/2018</c:v>
                </c:pt>
                <c:pt idx="625">
                  <c:v>17/10/2018</c:v>
                </c:pt>
                <c:pt idx="626">
                  <c:v>18/10/2018</c:v>
                </c:pt>
                <c:pt idx="627">
                  <c:v>19/10/2018</c:v>
                </c:pt>
                <c:pt idx="628">
                  <c:v>22/10/2018</c:v>
                </c:pt>
                <c:pt idx="629">
                  <c:v>23/10/2018</c:v>
                </c:pt>
                <c:pt idx="630">
                  <c:v>24/10/2018</c:v>
                </c:pt>
                <c:pt idx="631">
                  <c:v>25/10/2018</c:v>
                </c:pt>
                <c:pt idx="632">
                  <c:v>29/10/2018</c:v>
                </c:pt>
                <c:pt idx="633">
                  <c:v>31/10/2018</c:v>
                </c:pt>
                <c:pt idx="634">
                  <c:v>01/11/2018</c:v>
                </c:pt>
                <c:pt idx="635">
                  <c:v>05/11/2018</c:v>
                </c:pt>
                <c:pt idx="636">
                  <c:v>06/11/2018</c:v>
                </c:pt>
                <c:pt idx="637">
                  <c:v>07/11/2018</c:v>
                </c:pt>
                <c:pt idx="638">
                  <c:v>08/11/2018</c:v>
                </c:pt>
                <c:pt idx="639">
                  <c:v>09/11/2018</c:v>
                </c:pt>
                <c:pt idx="640">
                  <c:v>12/11/2018</c:v>
                </c:pt>
                <c:pt idx="641">
                  <c:v>13/11/2018</c:v>
                </c:pt>
                <c:pt idx="642">
                  <c:v>14/11/2018</c:v>
                </c:pt>
                <c:pt idx="643">
                  <c:v>16/11/2018</c:v>
                </c:pt>
                <c:pt idx="644">
                  <c:v>19/11/2018</c:v>
                </c:pt>
                <c:pt idx="645">
                  <c:v>20/11/2018</c:v>
                </c:pt>
                <c:pt idx="646">
                  <c:v>21/11/2018</c:v>
                </c:pt>
                <c:pt idx="647">
                  <c:v>22/11/2018</c:v>
                </c:pt>
                <c:pt idx="648">
                  <c:v>23/11/2018</c:v>
                </c:pt>
                <c:pt idx="649">
                  <c:v>26/11/2018</c:v>
                </c:pt>
                <c:pt idx="650">
                  <c:v>27/11/2018</c:v>
                </c:pt>
                <c:pt idx="651">
                  <c:v>28/11/2018</c:v>
                </c:pt>
                <c:pt idx="652">
                  <c:v>29/11/2018</c:v>
                </c:pt>
                <c:pt idx="653">
                  <c:v>30/11/2018</c:v>
                </c:pt>
                <c:pt idx="654">
                  <c:v>03/12/2018</c:v>
                </c:pt>
                <c:pt idx="655">
                  <c:v>04/12/2018</c:v>
                </c:pt>
                <c:pt idx="656">
                  <c:v>05/12/2018</c:v>
                </c:pt>
                <c:pt idx="657">
                  <c:v>06/12/2018</c:v>
                </c:pt>
                <c:pt idx="658">
                  <c:v>07/12/2018</c:v>
                </c:pt>
                <c:pt idx="659">
                  <c:v>10/12/2018</c:v>
                </c:pt>
                <c:pt idx="660">
                  <c:v>11/12/2018</c:v>
                </c:pt>
                <c:pt idx="661">
                  <c:v>12/12/2018</c:v>
                </c:pt>
                <c:pt idx="662">
                  <c:v>13/12/2018</c:v>
                </c:pt>
                <c:pt idx="663">
                  <c:v>14/12/2018</c:v>
                </c:pt>
                <c:pt idx="664">
                  <c:v>17/12/2018</c:v>
                </c:pt>
                <c:pt idx="665">
                  <c:v>18/12/2018</c:v>
                </c:pt>
                <c:pt idx="666">
                  <c:v>19/12/2018</c:v>
                </c:pt>
                <c:pt idx="667">
                  <c:v>20/12/2018</c:v>
                </c:pt>
                <c:pt idx="668">
                  <c:v>21/12/2018</c:v>
                </c:pt>
                <c:pt idx="669">
                  <c:v>24/12/2018</c:v>
                </c:pt>
                <c:pt idx="670">
                  <c:v>26/12/2018</c:v>
                </c:pt>
                <c:pt idx="671">
                  <c:v>27/12/2018</c:v>
                </c:pt>
                <c:pt idx="672">
                  <c:v>28/12/2018</c:v>
                </c:pt>
                <c:pt idx="673">
                  <c:v>31/12/2018</c:v>
                </c:pt>
                <c:pt idx="674">
                  <c:v>02/01/2019</c:v>
                </c:pt>
                <c:pt idx="675">
                  <c:v>03/01/2019</c:v>
                </c:pt>
                <c:pt idx="676">
                  <c:v>04/01/2019</c:v>
                </c:pt>
                <c:pt idx="677">
                  <c:v>07/01/2019</c:v>
                </c:pt>
                <c:pt idx="678">
                  <c:v>08/01/2019</c:v>
                </c:pt>
                <c:pt idx="679">
                  <c:v>09/01/2019</c:v>
                </c:pt>
                <c:pt idx="680">
                  <c:v>10/01/2019</c:v>
                </c:pt>
                <c:pt idx="681">
                  <c:v>11/01/2019</c:v>
                </c:pt>
                <c:pt idx="682">
                  <c:v>14/01/2019</c:v>
                </c:pt>
                <c:pt idx="683">
                  <c:v>15/01/2019</c:v>
                </c:pt>
                <c:pt idx="684">
                  <c:v>16/01/2019</c:v>
                </c:pt>
                <c:pt idx="685">
                  <c:v>17/01/2019</c:v>
                </c:pt>
                <c:pt idx="686">
                  <c:v>18/01/2019</c:v>
                </c:pt>
                <c:pt idx="687">
                  <c:v>21/01/2019</c:v>
                </c:pt>
                <c:pt idx="688">
                  <c:v>22/01/2019</c:v>
                </c:pt>
                <c:pt idx="689">
                  <c:v>23/01/2019</c:v>
                </c:pt>
                <c:pt idx="690">
                  <c:v>24/01/2019</c:v>
                </c:pt>
                <c:pt idx="691">
                  <c:v>25/01/2019</c:v>
                </c:pt>
                <c:pt idx="692">
                  <c:v>28/01/2019</c:v>
                </c:pt>
                <c:pt idx="693">
                  <c:v>29/01/2019</c:v>
                </c:pt>
                <c:pt idx="694">
                  <c:v>30/01/2019</c:v>
                </c:pt>
                <c:pt idx="695">
                  <c:v>31/01/2019</c:v>
                </c:pt>
                <c:pt idx="696">
                  <c:v>01/02/2019</c:v>
                </c:pt>
                <c:pt idx="697">
                  <c:v>04/02/2019</c:v>
                </c:pt>
                <c:pt idx="698">
                  <c:v>05/02/2019</c:v>
                </c:pt>
                <c:pt idx="699">
                  <c:v>06/02/2019</c:v>
                </c:pt>
                <c:pt idx="700">
                  <c:v>07/02/2019</c:v>
                </c:pt>
                <c:pt idx="701">
                  <c:v>08/02/2019</c:v>
                </c:pt>
                <c:pt idx="702">
                  <c:v>11/02/2019</c:v>
                </c:pt>
                <c:pt idx="703">
                  <c:v>12/02/2019</c:v>
                </c:pt>
                <c:pt idx="704">
                  <c:v>13/02/2019</c:v>
                </c:pt>
                <c:pt idx="705">
                  <c:v>14/02/2019</c:v>
                </c:pt>
                <c:pt idx="706">
                  <c:v>15/02/2019</c:v>
                </c:pt>
                <c:pt idx="707">
                  <c:v>18/02/2019</c:v>
                </c:pt>
                <c:pt idx="708">
                  <c:v>19/02/2019</c:v>
                </c:pt>
                <c:pt idx="709">
                  <c:v>20/02/2019</c:v>
                </c:pt>
                <c:pt idx="710">
                  <c:v>21/02/2019</c:v>
                </c:pt>
                <c:pt idx="711">
                  <c:v>22/02/2019</c:v>
                </c:pt>
                <c:pt idx="712">
                  <c:v>25/02/2019</c:v>
                </c:pt>
                <c:pt idx="713">
                  <c:v>26/02/2019</c:v>
                </c:pt>
                <c:pt idx="714">
                  <c:v>27/02/2019</c:v>
                </c:pt>
                <c:pt idx="715">
                  <c:v>28/02/2019</c:v>
                </c:pt>
                <c:pt idx="716">
                  <c:v>01/03/2019</c:v>
                </c:pt>
                <c:pt idx="717">
                  <c:v>06/03/2019</c:v>
                </c:pt>
                <c:pt idx="718">
                  <c:v>07/03/2019</c:v>
                </c:pt>
                <c:pt idx="719">
                  <c:v>08/03/2019</c:v>
                </c:pt>
                <c:pt idx="720">
                  <c:v>11/03/2019</c:v>
                </c:pt>
                <c:pt idx="721">
                  <c:v>12/03/2019</c:v>
                </c:pt>
                <c:pt idx="722">
                  <c:v>13/03/2019</c:v>
                </c:pt>
                <c:pt idx="723">
                  <c:v>14/03/2019</c:v>
                </c:pt>
                <c:pt idx="724">
                  <c:v>15/03/2019</c:v>
                </c:pt>
                <c:pt idx="725">
                  <c:v>18/03/2019</c:v>
                </c:pt>
                <c:pt idx="726">
                  <c:v>19/03/2019</c:v>
                </c:pt>
                <c:pt idx="727">
                  <c:v>20/03/2019</c:v>
                </c:pt>
                <c:pt idx="728">
                  <c:v>21/03/2019</c:v>
                </c:pt>
                <c:pt idx="729">
                  <c:v>22/03/2019</c:v>
                </c:pt>
                <c:pt idx="730">
                  <c:v>25/03/2019</c:v>
                </c:pt>
                <c:pt idx="731">
                  <c:v>26/03/2019</c:v>
                </c:pt>
                <c:pt idx="732">
                  <c:v>27/03/2019</c:v>
                </c:pt>
                <c:pt idx="733">
                  <c:v>28/03/2019</c:v>
                </c:pt>
                <c:pt idx="734">
                  <c:v>29/03/2019</c:v>
                </c:pt>
                <c:pt idx="735">
                  <c:v>01/04/2019</c:v>
                </c:pt>
                <c:pt idx="736">
                  <c:v>02/04/2019</c:v>
                </c:pt>
                <c:pt idx="737">
                  <c:v>03/04/2019</c:v>
                </c:pt>
                <c:pt idx="738">
                  <c:v>04/04/2019</c:v>
                </c:pt>
                <c:pt idx="739">
                  <c:v>05/04/2019</c:v>
                </c:pt>
                <c:pt idx="740">
                  <c:v>08/04/2019</c:v>
                </c:pt>
                <c:pt idx="741">
                  <c:v>09/04/2019</c:v>
                </c:pt>
                <c:pt idx="742">
                  <c:v>10/04/2019</c:v>
                </c:pt>
                <c:pt idx="743">
                  <c:v>11/04/2019</c:v>
                </c:pt>
                <c:pt idx="744">
                  <c:v>12/04/2019</c:v>
                </c:pt>
                <c:pt idx="745">
                  <c:v>15/04/2019</c:v>
                </c:pt>
                <c:pt idx="746">
                  <c:v>16/04/2019</c:v>
                </c:pt>
                <c:pt idx="747">
                  <c:v>17/04/2019</c:v>
                </c:pt>
                <c:pt idx="748">
                  <c:v>18/04/2019</c:v>
                </c:pt>
                <c:pt idx="749">
                  <c:v>22/04/2019</c:v>
                </c:pt>
                <c:pt idx="750">
                  <c:v>23/04/2019</c:v>
                </c:pt>
                <c:pt idx="751">
                  <c:v>24/04/2019</c:v>
                </c:pt>
                <c:pt idx="752">
                  <c:v>25/04/2019</c:v>
                </c:pt>
                <c:pt idx="753">
                  <c:v>26/04/2019</c:v>
                </c:pt>
                <c:pt idx="754">
                  <c:v>29/04/2019</c:v>
                </c:pt>
                <c:pt idx="755">
                  <c:v>30/04/2019</c:v>
                </c:pt>
                <c:pt idx="756">
                  <c:v>02/05/2019</c:v>
                </c:pt>
                <c:pt idx="757">
                  <c:v>03/05/2019</c:v>
                </c:pt>
                <c:pt idx="758">
                  <c:v>06/05/2019</c:v>
                </c:pt>
                <c:pt idx="759">
                  <c:v>07/05/2019</c:v>
                </c:pt>
                <c:pt idx="760">
                  <c:v>08/05/2019</c:v>
                </c:pt>
                <c:pt idx="761">
                  <c:v>09/05/2019</c:v>
                </c:pt>
                <c:pt idx="762">
                  <c:v>10/05/2019</c:v>
                </c:pt>
                <c:pt idx="763">
                  <c:v>13/05/2019</c:v>
                </c:pt>
                <c:pt idx="764">
                  <c:v>14/05/2019</c:v>
                </c:pt>
                <c:pt idx="765">
                  <c:v>15/05/2019</c:v>
                </c:pt>
                <c:pt idx="766">
                  <c:v>16/05/2019</c:v>
                </c:pt>
                <c:pt idx="767">
                  <c:v>17/05/2019</c:v>
                </c:pt>
                <c:pt idx="768">
                  <c:v>20/05/2019</c:v>
                </c:pt>
                <c:pt idx="769">
                  <c:v>21/05/2019</c:v>
                </c:pt>
                <c:pt idx="770">
                  <c:v>22/05/2019</c:v>
                </c:pt>
                <c:pt idx="771">
                  <c:v>23/05/2019</c:v>
                </c:pt>
              </c:strCache>
            </c:strRef>
          </c:cat>
          <c:val>
            <c:numRef>
              <c:f>'Tabela por Rating'!$D$6:$D$777</c:f>
              <c:numCache>
                <c:formatCode>0.00</c:formatCode>
                <c:ptCount val="772"/>
                <c:pt idx="0">
                  <c:v>3.3500999999999994</c:v>
                </c:pt>
                <c:pt idx="1">
                  <c:v>3.3583999999999996</c:v>
                </c:pt>
                <c:pt idx="2">
                  <c:v>3.3729999999999998</c:v>
                </c:pt>
                <c:pt idx="3">
                  <c:v>3.4024999999999994</c:v>
                </c:pt>
                <c:pt idx="4">
                  <c:v>3.4026999999999994</c:v>
                </c:pt>
                <c:pt idx="5">
                  <c:v>3.4476</c:v>
                </c:pt>
                <c:pt idx="6">
                  <c:v>3.4817999999999998</c:v>
                </c:pt>
                <c:pt idx="7">
                  <c:v>3.5097</c:v>
                </c:pt>
                <c:pt idx="8">
                  <c:v>3.5754999999999995</c:v>
                </c:pt>
                <c:pt idx="9">
                  <c:v>3.5979000000000001</c:v>
                </c:pt>
                <c:pt idx="10">
                  <c:v>3.5921999999999996</c:v>
                </c:pt>
                <c:pt idx="11">
                  <c:v>3.5181999999999998</c:v>
                </c:pt>
                <c:pt idx="12">
                  <c:v>3.5358999999999994</c:v>
                </c:pt>
                <c:pt idx="13">
                  <c:v>3.4836999999999998</c:v>
                </c:pt>
                <c:pt idx="14">
                  <c:v>3.4741</c:v>
                </c:pt>
                <c:pt idx="15">
                  <c:v>3.5147999999999997</c:v>
                </c:pt>
                <c:pt idx="16">
                  <c:v>3.6759999999999997</c:v>
                </c:pt>
                <c:pt idx="17">
                  <c:v>3.6525999999999996</c:v>
                </c:pt>
                <c:pt idx="18">
                  <c:v>3.5398999999999994</c:v>
                </c:pt>
                <c:pt idx="19">
                  <c:v>3.6294</c:v>
                </c:pt>
                <c:pt idx="20">
                  <c:v>3.7401000000000004</c:v>
                </c:pt>
                <c:pt idx="21">
                  <c:v>3.7309999999999999</c:v>
                </c:pt>
                <c:pt idx="22">
                  <c:v>3.7480000000000002</c:v>
                </c:pt>
                <c:pt idx="23">
                  <c:v>3.7759999999999998</c:v>
                </c:pt>
                <c:pt idx="24">
                  <c:v>3.7627999999999999</c:v>
                </c:pt>
                <c:pt idx="25">
                  <c:v>3.7397999999999998</c:v>
                </c:pt>
                <c:pt idx="26">
                  <c:v>3.7618</c:v>
                </c:pt>
                <c:pt idx="27">
                  <c:v>3.7845000000000004</c:v>
                </c:pt>
                <c:pt idx="28">
                  <c:v>3.8267999999999995</c:v>
                </c:pt>
                <c:pt idx="29">
                  <c:v>3.8662999999999994</c:v>
                </c:pt>
                <c:pt idx="30">
                  <c:v>3.8466999999999993</c:v>
                </c:pt>
                <c:pt idx="31">
                  <c:v>3.8898999999999995</c:v>
                </c:pt>
                <c:pt idx="32">
                  <c:v>3.8697999999999997</c:v>
                </c:pt>
                <c:pt idx="33">
                  <c:v>3.8251999999999997</c:v>
                </c:pt>
                <c:pt idx="34">
                  <c:v>3.7876000000000003</c:v>
                </c:pt>
                <c:pt idx="35">
                  <c:v>3.7878000000000003</c:v>
                </c:pt>
                <c:pt idx="36">
                  <c:v>3.7791999999999999</c:v>
                </c:pt>
                <c:pt idx="37">
                  <c:v>3.7808999999999999</c:v>
                </c:pt>
                <c:pt idx="38">
                  <c:v>3.8043999999999998</c:v>
                </c:pt>
                <c:pt idx="39">
                  <c:v>3.8011999999999997</c:v>
                </c:pt>
                <c:pt idx="40">
                  <c:v>3.7951000000000001</c:v>
                </c:pt>
                <c:pt idx="41">
                  <c:v>3.7385999999999999</c:v>
                </c:pt>
                <c:pt idx="42">
                  <c:v>3.7894000000000001</c:v>
                </c:pt>
                <c:pt idx="43">
                  <c:v>3.7711000000000001</c:v>
                </c:pt>
                <c:pt idx="44">
                  <c:v>3.7608999999999999</c:v>
                </c:pt>
                <c:pt idx="45">
                  <c:v>3.8696999999999995</c:v>
                </c:pt>
                <c:pt idx="46">
                  <c:v>3.8728999999999996</c:v>
                </c:pt>
                <c:pt idx="47">
                  <c:v>3.8773999999999997</c:v>
                </c:pt>
                <c:pt idx="48">
                  <c:v>3.8914999999999997</c:v>
                </c:pt>
                <c:pt idx="49">
                  <c:v>3.8773999999999997</c:v>
                </c:pt>
                <c:pt idx="50">
                  <c:v>3.8847999999999998</c:v>
                </c:pt>
                <c:pt idx="51">
                  <c:v>3.9037999999999999</c:v>
                </c:pt>
                <c:pt idx="52">
                  <c:v>3.9089999999999998</c:v>
                </c:pt>
                <c:pt idx="53">
                  <c:v>3.8904999999999994</c:v>
                </c:pt>
                <c:pt idx="54">
                  <c:v>3.8853</c:v>
                </c:pt>
                <c:pt idx="55">
                  <c:v>3.8751999999999995</c:v>
                </c:pt>
                <c:pt idx="56">
                  <c:v>3.8866999999999994</c:v>
                </c:pt>
                <c:pt idx="57">
                  <c:v>3.883</c:v>
                </c:pt>
                <c:pt idx="58">
                  <c:v>3.8992999999999998</c:v>
                </c:pt>
                <c:pt idx="59">
                  <c:v>3.9220999999999995</c:v>
                </c:pt>
                <c:pt idx="60">
                  <c:v>3.8918999999999997</c:v>
                </c:pt>
                <c:pt idx="61">
                  <c:v>3.8955999999999995</c:v>
                </c:pt>
                <c:pt idx="62">
                  <c:v>3.8973999999999998</c:v>
                </c:pt>
                <c:pt idx="63">
                  <c:v>3.9241999999999999</c:v>
                </c:pt>
                <c:pt idx="64">
                  <c:v>3.9089</c:v>
                </c:pt>
                <c:pt idx="65">
                  <c:v>3.9346999999999994</c:v>
                </c:pt>
                <c:pt idx="66">
                  <c:v>3.7875000000000005</c:v>
                </c:pt>
                <c:pt idx="67">
                  <c:v>3.8021999999999996</c:v>
                </c:pt>
                <c:pt idx="68">
                  <c:v>3.8045999999999998</c:v>
                </c:pt>
                <c:pt idx="69">
                  <c:v>3.8212999999999995</c:v>
                </c:pt>
                <c:pt idx="70">
                  <c:v>3.3693999999999997</c:v>
                </c:pt>
                <c:pt idx="71">
                  <c:v>3.3609999999999998</c:v>
                </c:pt>
                <c:pt idx="72">
                  <c:v>3.3019999999999996</c:v>
                </c:pt>
                <c:pt idx="73">
                  <c:v>3.3091999999999997</c:v>
                </c:pt>
                <c:pt idx="74">
                  <c:v>3.2986</c:v>
                </c:pt>
                <c:pt idx="75">
                  <c:v>3.2967999999999997</c:v>
                </c:pt>
                <c:pt idx="76">
                  <c:v>3.2774999999999999</c:v>
                </c:pt>
                <c:pt idx="77">
                  <c:v>3.1825999999999999</c:v>
                </c:pt>
                <c:pt idx="78">
                  <c:v>3.1734</c:v>
                </c:pt>
                <c:pt idx="79">
                  <c:v>3.1719999999999997</c:v>
                </c:pt>
                <c:pt idx="80">
                  <c:v>3.1509</c:v>
                </c:pt>
                <c:pt idx="81">
                  <c:v>3.1621999999999999</c:v>
                </c:pt>
                <c:pt idx="82">
                  <c:v>3.1321999999999997</c:v>
                </c:pt>
                <c:pt idx="83">
                  <c:v>3.1214</c:v>
                </c:pt>
                <c:pt idx="84">
                  <c:v>3.0911</c:v>
                </c:pt>
                <c:pt idx="85">
                  <c:v>3.0819000000000001</c:v>
                </c:pt>
                <c:pt idx="86">
                  <c:v>3.0749</c:v>
                </c:pt>
                <c:pt idx="87">
                  <c:v>3.0844999999999998</c:v>
                </c:pt>
                <c:pt idx="88">
                  <c:v>3.0577000000000001</c:v>
                </c:pt>
                <c:pt idx="89">
                  <c:v>3.0459999999999998</c:v>
                </c:pt>
                <c:pt idx="90">
                  <c:v>3.0285000000000002</c:v>
                </c:pt>
                <c:pt idx="91">
                  <c:v>3.024</c:v>
                </c:pt>
                <c:pt idx="92">
                  <c:v>3.0207000000000002</c:v>
                </c:pt>
                <c:pt idx="93">
                  <c:v>3.0712999999999995</c:v>
                </c:pt>
                <c:pt idx="94">
                  <c:v>3.0394999999999994</c:v>
                </c:pt>
                <c:pt idx="95">
                  <c:v>3.0123999999999995</c:v>
                </c:pt>
                <c:pt idx="96">
                  <c:v>3.0324999999999998</c:v>
                </c:pt>
                <c:pt idx="97">
                  <c:v>3.0486</c:v>
                </c:pt>
                <c:pt idx="98">
                  <c:v>3.0640000000000001</c:v>
                </c:pt>
                <c:pt idx="99">
                  <c:v>3.0691999999999999</c:v>
                </c:pt>
                <c:pt idx="100">
                  <c:v>3.0897000000000001</c:v>
                </c:pt>
                <c:pt idx="101">
                  <c:v>3.0813999999999999</c:v>
                </c:pt>
                <c:pt idx="102">
                  <c:v>3.0893000000000002</c:v>
                </c:pt>
                <c:pt idx="103">
                  <c:v>3.0891000000000002</c:v>
                </c:pt>
                <c:pt idx="104">
                  <c:v>3.0811000000000002</c:v>
                </c:pt>
                <c:pt idx="105">
                  <c:v>3.0583</c:v>
                </c:pt>
                <c:pt idx="106">
                  <c:v>3.0299</c:v>
                </c:pt>
                <c:pt idx="107">
                  <c:v>3.0185</c:v>
                </c:pt>
                <c:pt idx="108">
                  <c:v>3.0023999999999997</c:v>
                </c:pt>
                <c:pt idx="109">
                  <c:v>3.0167999999999995</c:v>
                </c:pt>
                <c:pt idx="110">
                  <c:v>3.0238999999999998</c:v>
                </c:pt>
                <c:pt idx="111">
                  <c:v>2.9962999999999997</c:v>
                </c:pt>
                <c:pt idx="112">
                  <c:v>2.9861</c:v>
                </c:pt>
                <c:pt idx="113">
                  <c:v>2.9497</c:v>
                </c:pt>
                <c:pt idx="114">
                  <c:v>2.9107999999999996</c:v>
                </c:pt>
                <c:pt idx="115">
                  <c:v>2.9066999999999994</c:v>
                </c:pt>
                <c:pt idx="116">
                  <c:v>2.9390999999999994</c:v>
                </c:pt>
                <c:pt idx="117">
                  <c:v>2.9720999999999997</c:v>
                </c:pt>
                <c:pt idx="118">
                  <c:v>2.9819999999999998</c:v>
                </c:pt>
                <c:pt idx="119">
                  <c:v>2.9751999999999996</c:v>
                </c:pt>
                <c:pt idx="120">
                  <c:v>2.968</c:v>
                </c:pt>
                <c:pt idx="121">
                  <c:v>2.9649999999999999</c:v>
                </c:pt>
                <c:pt idx="122">
                  <c:v>2.9593999999999996</c:v>
                </c:pt>
                <c:pt idx="123">
                  <c:v>2.9592999999999994</c:v>
                </c:pt>
                <c:pt idx="124">
                  <c:v>2.9306999999999994</c:v>
                </c:pt>
                <c:pt idx="125">
                  <c:v>2.9138999999999995</c:v>
                </c:pt>
                <c:pt idx="126">
                  <c:v>2.8921999999999994</c:v>
                </c:pt>
                <c:pt idx="127">
                  <c:v>2.9</c:v>
                </c:pt>
                <c:pt idx="128">
                  <c:v>2.8872</c:v>
                </c:pt>
                <c:pt idx="129">
                  <c:v>2.8807</c:v>
                </c:pt>
                <c:pt idx="130">
                  <c:v>2.8764999999999996</c:v>
                </c:pt>
                <c:pt idx="131">
                  <c:v>2.8472</c:v>
                </c:pt>
                <c:pt idx="132">
                  <c:v>2.8691</c:v>
                </c:pt>
                <c:pt idx="133">
                  <c:v>2.8322999999999996</c:v>
                </c:pt>
                <c:pt idx="134">
                  <c:v>2.8416999999999994</c:v>
                </c:pt>
                <c:pt idx="135">
                  <c:v>2.8295999999999997</c:v>
                </c:pt>
                <c:pt idx="136">
                  <c:v>2.8122999999999996</c:v>
                </c:pt>
                <c:pt idx="137">
                  <c:v>2.7443000000000004</c:v>
                </c:pt>
                <c:pt idx="138">
                  <c:v>2.7025000000000001</c:v>
                </c:pt>
                <c:pt idx="139">
                  <c:v>2.7326999999999995</c:v>
                </c:pt>
                <c:pt idx="140">
                  <c:v>2.6823999999999999</c:v>
                </c:pt>
                <c:pt idx="141">
                  <c:v>2.6901000000000002</c:v>
                </c:pt>
                <c:pt idx="142">
                  <c:v>2.6718999999999995</c:v>
                </c:pt>
                <c:pt idx="143">
                  <c:v>2.6871000000000005</c:v>
                </c:pt>
                <c:pt idx="144">
                  <c:v>2.7191000000000001</c:v>
                </c:pt>
                <c:pt idx="145">
                  <c:v>2.7448999999999999</c:v>
                </c:pt>
                <c:pt idx="146">
                  <c:v>2.7107999999999999</c:v>
                </c:pt>
                <c:pt idx="147">
                  <c:v>2.7414999999999998</c:v>
                </c:pt>
                <c:pt idx="148">
                  <c:v>2.7472000000000003</c:v>
                </c:pt>
                <c:pt idx="149">
                  <c:v>2.7744</c:v>
                </c:pt>
                <c:pt idx="150">
                  <c:v>2.7591999999999999</c:v>
                </c:pt>
                <c:pt idx="151">
                  <c:v>2.7678000000000003</c:v>
                </c:pt>
                <c:pt idx="152">
                  <c:v>2.7763999999999998</c:v>
                </c:pt>
                <c:pt idx="153">
                  <c:v>2.7880000000000003</c:v>
                </c:pt>
                <c:pt idx="154">
                  <c:v>2.7866</c:v>
                </c:pt>
                <c:pt idx="155">
                  <c:v>2.7359999999999998</c:v>
                </c:pt>
                <c:pt idx="156">
                  <c:v>2.6928999999999994</c:v>
                </c:pt>
                <c:pt idx="157">
                  <c:v>2.7288999999999999</c:v>
                </c:pt>
                <c:pt idx="158">
                  <c:v>2.7311999999999999</c:v>
                </c:pt>
                <c:pt idx="159">
                  <c:v>2.7395999999999998</c:v>
                </c:pt>
                <c:pt idx="160">
                  <c:v>2.7572000000000001</c:v>
                </c:pt>
                <c:pt idx="161">
                  <c:v>2.7383000000000002</c:v>
                </c:pt>
                <c:pt idx="162">
                  <c:v>2.7334000000000001</c:v>
                </c:pt>
                <c:pt idx="163">
                  <c:v>2.7145999999999999</c:v>
                </c:pt>
                <c:pt idx="164">
                  <c:v>2.7193000000000001</c:v>
                </c:pt>
                <c:pt idx="165">
                  <c:v>2.7776000000000001</c:v>
                </c:pt>
                <c:pt idx="166">
                  <c:v>2.7536</c:v>
                </c:pt>
                <c:pt idx="167">
                  <c:v>2.7403000000000004</c:v>
                </c:pt>
                <c:pt idx="168">
                  <c:v>2.7341000000000002</c:v>
                </c:pt>
                <c:pt idx="169">
                  <c:v>2.7347000000000001</c:v>
                </c:pt>
                <c:pt idx="170">
                  <c:v>2.7397</c:v>
                </c:pt>
                <c:pt idx="171">
                  <c:v>2.7339000000000002</c:v>
                </c:pt>
                <c:pt idx="172">
                  <c:v>2.7578999999999998</c:v>
                </c:pt>
                <c:pt idx="173">
                  <c:v>2.6638000000000002</c:v>
                </c:pt>
                <c:pt idx="174">
                  <c:v>2.6448999999999998</c:v>
                </c:pt>
                <c:pt idx="175">
                  <c:v>2.6482999999999999</c:v>
                </c:pt>
                <c:pt idx="176">
                  <c:v>2.6524999999999994</c:v>
                </c:pt>
                <c:pt idx="177">
                  <c:v>2.6674000000000002</c:v>
                </c:pt>
                <c:pt idx="178">
                  <c:v>2.6593999999999998</c:v>
                </c:pt>
                <c:pt idx="179">
                  <c:v>2.6699000000000002</c:v>
                </c:pt>
                <c:pt idx="180">
                  <c:v>2.6721999999999997</c:v>
                </c:pt>
                <c:pt idx="181">
                  <c:v>2.6524999999999994</c:v>
                </c:pt>
                <c:pt idx="182">
                  <c:v>2.6309</c:v>
                </c:pt>
                <c:pt idx="183">
                  <c:v>2.6357999999999997</c:v>
                </c:pt>
                <c:pt idx="184">
                  <c:v>2.6291000000000002</c:v>
                </c:pt>
                <c:pt idx="185">
                  <c:v>2.6313</c:v>
                </c:pt>
                <c:pt idx="186">
                  <c:v>2.6316999999999995</c:v>
                </c:pt>
                <c:pt idx="187">
                  <c:v>2.6318999999999995</c:v>
                </c:pt>
                <c:pt idx="188">
                  <c:v>2.6128999999999993</c:v>
                </c:pt>
                <c:pt idx="189">
                  <c:v>2.6271000000000004</c:v>
                </c:pt>
                <c:pt idx="190">
                  <c:v>2.6238999999999999</c:v>
                </c:pt>
                <c:pt idx="191">
                  <c:v>2.6179999999999999</c:v>
                </c:pt>
                <c:pt idx="192">
                  <c:v>2.6172</c:v>
                </c:pt>
                <c:pt idx="193">
                  <c:v>2.5992999999999995</c:v>
                </c:pt>
                <c:pt idx="194">
                  <c:v>2.5815000000000001</c:v>
                </c:pt>
                <c:pt idx="195">
                  <c:v>2.5979999999999999</c:v>
                </c:pt>
                <c:pt idx="196">
                  <c:v>2.6162999999999994</c:v>
                </c:pt>
                <c:pt idx="197">
                  <c:v>2.5914999999999995</c:v>
                </c:pt>
                <c:pt idx="198">
                  <c:v>2.5771000000000002</c:v>
                </c:pt>
                <c:pt idx="199">
                  <c:v>2.5459999999999998</c:v>
                </c:pt>
                <c:pt idx="200">
                  <c:v>2.5555999999999996</c:v>
                </c:pt>
                <c:pt idx="201">
                  <c:v>2.5449000000000002</c:v>
                </c:pt>
                <c:pt idx="202">
                  <c:v>2.5411000000000001</c:v>
                </c:pt>
                <c:pt idx="203">
                  <c:v>2.5121999999999995</c:v>
                </c:pt>
                <c:pt idx="204">
                  <c:v>2.4919999999999995</c:v>
                </c:pt>
                <c:pt idx="205">
                  <c:v>2.4887000000000001</c:v>
                </c:pt>
                <c:pt idx="206">
                  <c:v>2.4991999999999996</c:v>
                </c:pt>
                <c:pt idx="207">
                  <c:v>2.4924999999999997</c:v>
                </c:pt>
                <c:pt idx="208">
                  <c:v>2.4821999999999997</c:v>
                </c:pt>
                <c:pt idx="209">
                  <c:v>2.4715999999999996</c:v>
                </c:pt>
                <c:pt idx="210">
                  <c:v>2.4001999999999999</c:v>
                </c:pt>
                <c:pt idx="211">
                  <c:v>2.3832</c:v>
                </c:pt>
                <c:pt idx="212">
                  <c:v>2.3639000000000001</c:v>
                </c:pt>
                <c:pt idx="213">
                  <c:v>2.3411999999999997</c:v>
                </c:pt>
                <c:pt idx="214">
                  <c:v>2.3092999999999995</c:v>
                </c:pt>
                <c:pt idx="215">
                  <c:v>2.2680000000000002</c:v>
                </c:pt>
                <c:pt idx="216">
                  <c:v>2.2824</c:v>
                </c:pt>
                <c:pt idx="217">
                  <c:v>2.2822</c:v>
                </c:pt>
                <c:pt idx="218">
                  <c:v>2.2778</c:v>
                </c:pt>
                <c:pt idx="219">
                  <c:v>2.2696999999999998</c:v>
                </c:pt>
                <c:pt idx="220">
                  <c:v>2.2474000000000003</c:v>
                </c:pt>
                <c:pt idx="221">
                  <c:v>2.2359</c:v>
                </c:pt>
                <c:pt idx="222">
                  <c:v>2.2117999999999998</c:v>
                </c:pt>
                <c:pt idx="223">
                  <c:v>2.2027000000000001</c:v>
                </c:pt>
                <c:pt idx="224">
                  <c:v>2.1527999999999996</c:v>
                </c:pt>
                <c:pt idx="225">
                  <c:v>2.1456</c:v>
                </c:pt>
                <c:pt idx="226">
                  <c:v>2.0957999999999997</c:v>
                </c:pt>
                <c:pt idx="227">
                  <c:v>2.1194999999999995</c:v>
                </c:pt>
                <c:pt idx="228">
                  <c:v>2.0878999999999999</c:v>
                </c:pt>
                <c:pt idx="229">
                  <c:v>2.1219999999999999</c:v>
                </c:pt>
                <c:pt idx="230">
                  <c:v>2.1181999999999999</c:v>
                </c:pt>
                <c:pt idx="231">
                  <c:v>2.1117999999999997</c:v>
                </c:pt>
                <c:pt idx="232">
                  <c:v>2.0907</c:v>
                </c:pt>
                <c:pt idx="233">
                  <c:v>2.081</c:v>
                </c:pt>
                <c:pt idx="234">
                  <c:v>2.0587</c:v>
                </c:pt>
                <c:pt idx="235">
                  <c:v>2.0680999999999998</c:v>
                </c:pt>
                <c:pt idx="236">
                  <c:v>2.0519999999999996</c:v>
                </c:pt>
                <c:pt idx="237">
                  <c:v>2.0579000000000001</c:v>
                </c:pt>
                <c:pt idx="238">
                  <c:v>2.0392999999999994</c:v>
                </c:pt>
                <c:pt idx="239">
                  <c:v>2.0817999999999999</c:v>
                </c:pt>
                <c:pt idx="240">
                  <c:v>2.0832000000000002</c:v>
                </c:pt>
                <c:pt idx="241">
                  <c:v>2.0821999999999998</c:v>
                </c:pt>
                <c:pt idx="242">
                  <c:v>2.0867</c:v>
                </c:pt>
                <c:pt idx="243">
                  <c:v>2.0808</c:v>
                </c:pt>
                <c:pt idx="244">
                  <c:v>2.0632999999999999</c:v>
                </c:pt>
                <c:pt idx="245">
                  <c:v>2.0710999999999995</c:v>
                </c:pt>
                <c:pt idx="246">
                  <c:v>2.0829</c:v>
                </c:pt>
                <c:pt idx="247">
                  <c:v>2.0927999999999995</c:v>
                </c:pt>
                <c:pt idx="248">
                  <c:v>2.0855000000000001</c:v>
                </c:pt>
                <c:pt idx="249">
                  <c:v>2.0551999999999997</c:v>
                </c:pt>
                <c:pt idx="250">
                  <c:v>2.0682</c:v>
                </c:pt>
                <c:pt idx="251">
                  <c:v>2.0655000000000001</c:v>
                </c:pt>
                <c:pt idx="252">
                  <c:v>2.0552999999999995</c:v>
                </c:pt>
                <c:pt idx="253">
                  <c:v>2.0472000000000001</c:v>
                </c:pt>
                <c:pt idx="254">
                  <c:v>2.0387999999999997</c:v>
                </c:pt>
                <c:pt idx="255">
                  <c:v>2.0377999999999998</c:v>
                </c:pt>
                <c:pt idx="256">
                  <c:v>2.0341</c:v>
                </c:pt>
                <c:pt idx="257">
                  <c:v>2.0357999999999996</c:v>
                </c:pt>
                <c:pt idx="258">
                  <c:v>2.0242</c:v>
                </c:pt>
                <c:pt idx="259">
                  <c:v>2.0247999999999999</c:v>
                </c:pt>
                <c:pt idx="260">
                  <c:v>2.0305999999999997</c:v>
                </c:pt>
                <c:pt idx="261">
                  <c:v>2.0324999999999998</c:v>
                </c:pt>
                <c:pt idx="262">
                  <c:v>2.0305</c:v>
                </c:pt>
                <c:pt idx="263">
                  <c:v>2.0305999999999997</c:v>
                </c:pt>
                <c:pt idx="264">
                  <c:v>2.0333000000000001</c:v>
                </c:pt>
                <c:pt idx="265">
                  <c:v>2.0392999999999994</c:v>
                </c:pt>
                <c:pt idx="266">
                  <c:v>1.9177999999999997</c:v>
                </c:pt>
                <c:pt idx="267">
                  <c:v>1.845</c:v>
                </c:pt>
                <c:pt idx="268">
                  <c:v>1.8574999999999997</c:v>
                </c:pt>
                <c:pt idx="269">
                  <c:v>1.8686</c:v>
                </c:pt>
                <c:pt idx="270">
                  <c:v>1.9115</c:v>
                </c:pt>
                <c:pt idx="271">
                  <c:v>1.9249000000000001</c:v>
                </c:pt>
                <c:pt idx="272">
                  <c:v>1.9359999999999997</c:v>
                </c:pt>
                <c:pt idx="273">
                  <c:v>1.893</c:v>
                </c:pt>
                <c:pt idx="274">
                  <c:v>1.776</c:v>
                </c:pt>
                <c:pt idx="275">
                  <c:v>1.7592999999999999</c:v>
                </c:pt>
                <c:pt idx="276">
                  <c:v>1.7812999999999999</c:v>
                </c:pt>
                <c:pt idx="277">
                  <c:v>1.7177999999999998</c:v>
                </c:pt>
                <c:pt idx="278">
                  <c:v>1.7246999999999997</c:v>
                </c:pt>
                <c:pt idx="279">
                  <c:v>1.7178999999999998</c:v>
                </c:pt>
                <c:pt idx="280">
                  <c:v>1.7525999999999997</c:v>
                </c:pt>
                <c:pt idx="281">
                  <c:v>1.7673999999999999</c:v>
                </c:pt>
                <c:pt idx="282">
                  <c:v>1.7650999999999997</c:v>
                </c:pt>
                <c:pt idx="283">
                  <c:v>1.7631999999999999</c:v>
                </c:pt>
                <c:pt idx="284">
                  <c:v>1.7516999999999998</c:v>
                </c:pt>
                <c:pt idx="285">
                  <c:v>1.7445999999999997</c:v>
                </c:pt>
                <c:pt idx="286">
                  <c:v>1.7509999999999997</c:v>
                </c:pt>
                <c:pt idx="287">
                  <c:v>1.7504</c:v>
                </c:pt>
                <c:pt idx="288">
                  <c:v>1.7442</c:v>
                </c:pt>
                <c:pt idx="289">
                  <c:v>1.7383</c:v>
                </c:pt>
                <c:pt idx="290">
                  <c:v>1.7503</c:v>
                </c:pt>
                <c:pt idx="291">
                  <c:v>1.744</c:v>
                </c:pt>
                <c:pt idx="292">
                  <c:v>1.7358999999999998</c:v>
                </c:pt>
                <c:pt idx="293">
                  <c:v>1.8315999999999997</c:v>
                </c:pt>
                <c:pt idx="294">
                  <c:v>1.8107</c:v>
                </c:pt>
                <c:pt idx="295">
                  <c:v>1.7488999999999997</c:v>
                </c:pt>
                <c:pt idx="296">
                  <c:v>1.7144999999999997</c:v>
                </c:pt>
                <c:pt idx="297">
                  <c:v>1.6979</c:v>
                </c:pt>
                <c:pt idx="298">
                  <c:v>1.7330999999999999</c:v>
                </c:pt>
                <c:pt idx="299">
                  <c:v>1.7369999999999999</c:v>
                </c:pt>
                <c:pt idx="300">
                  <c:v>1.7350999999999999</c:v>
                </c:pt>
                <c:pt idx="301">
                  <c:v>1.7121999999999997</c:v>
                </c:pt>
                <c:pt idx="302">
                  <c:v>1.6960000000000002</c:v>
                </c:pt>
                <c:pt idx="303">
                  <c:v>1.6991000000000001</c:v>
                </c:pt>
                <c:pt idx="304">
                  <c:v>1.6969000000000001</c:v>
                </c:pt>
                <c:pt idx="305">
                  <c:v>1.7111999999999998</c:v>
                </c:pt>
                <c:pt idx="306">
                  <c:v>1.6907000000000001</c:v>
                </c:pt>
                <c:pt idx="307">
                  <c:v>1.7072999999999998</c:v>
                </c:pt>
                <c:pt idx="308">
                  <c:v>1.7186999999999997</c:v>
                </c:pt>
                <c:pt idx="309">
                  <c:v>1.7154999999999998</c:v>
                </c:pt>
                <c:pt idx="310">
                  <c:v>1.7072999999999998</c:v>
                </c:pt>
                <c:pt idx="311">
                  <c:v>1.6515</c:v>
                </c:pt>
                <c:pt idx="312">
                  <c:v>1.7515999999999998</c:v>
                </c:pt>
                <c:pt idx="313">
                  <c:v>1.7296999999999998</c:v>
                </c:pt>
                <c:pt idx="314">
                  <c:v>1.8094999999999999</c:v>
                </c:pt>
                <c:pt idx="315">
                  <c:v>1.8021</c:v>
                </c:pt>
                <c:pt idx="316">
                  <c:v>1.7663</c:v>
                </c:pt>
                <c:pt idx="317">
                  <c:v>1.7612999999999999</c:v>
                </c:pt>
                <c:pt idx="318">
                  <c:v>1.7543</c:v>
                </c:pt>
                <c:pt idx="319">
                  <c:v>1.7404999999999997</c:v>
                </c:pt>
                <c:pt idx="320">
                  <c:v>1.7473999999999998</c:v>
                </c:pt>
                <c:pt idx="321">
                  <c:v>1.7371999999999999</c:v>
                </c:pt>
                <c:pt idx="322">
                  <c:v>1.7284999999999997</c:v>
                </c:pt>
                <c:pt idx="323">
                  <c:v>1.7178999999999998</c:v>
                </c:pt>
                <c:pt idx="324">
                  <c:v>1.7555999999999998</c:v>
                </c:pt>
                <c:pt idx="325">
                  <c:v>1.7548999999999997</c:v>
                </c:pt>
                <c:pt idx="326">
                  <c:v>1.7521</c:v>
                </c:pt>
                <c:pt idx="327">
                  <c:v>1.7868999999999997</c:v>
                </c:pt>
                <c:pt idx="328">
                  <c:v>1.6769000000000001</c:v>
                </c:pt>
                <c:pt idx="329">
                  <c:v>1.6838</c:v>
                </c:pt>
                <c:pt idx="330">
                  <c:v>1.6677999999999997</c:v>
                </c:pt>
                <c:pt idx="331">
                  <c:v>1.6460999999999999</c:v>
                </c:pt>
                <c:pt idx="332">
                  <c:v>1.6343000000000001</c:v>
                </c:pt>
                <c:pt idx="333">
                  <c:v>1.7725</c:v>
                </c:pt>
                <c:pt idx="334">
                  <c:v>1.7505999999999997</c:v>
                </c:pt>
                <c:pt idx="335">
                  <c:v>1.7426999999999997</c:v>
                </c:pt>
                <c:pt idx="336">
                  <c:v>1.6635</c:v>
                </c:pt>
                <c:pt idx="337">
                  <c:v>1.6856</c:v>
                </c:pt>
                <c:pt idx="338">
                  <c:v>1.6872</c:v>
                </c:pt>
                <c:pt idx="339">
                  <c:v>1.7425999999999997</c:v>
                </c:pt>
                <c:pt idx="340">
                  <c:v>1.7457999999999998</c:v>
                </c:pt>
                <c:pt idx="341">
                  <c:v>1.7404999999999997</c:v>
                </c:pt>
                <c:pt idx="342">
                  <c:v>1.8369</c:v>
                </c:pt>
                <c:pt idx="343">
                  <c:v>1.8241000000000001</c:v>
                </c:pt>
                <c:pt idx="344">
                  <c:v>1.8461000000000001</c:v>
                </c:pt>
                <c:pt idx="345">
                  <c:v>1.8518999999999999</c:v>
                </c:pt>
                <c:pt idx="346">
                  <c:v>1.8288</c:v>
                </c:pt>
                <c:pt idx="347">
                  <c:v>1.8069999999999997</c:v>
                </c:pt>
                <c:pt idx="348">
                  <c:v>1.7701</c:v>
                </c:pt>
                <c:pt idx="349">
                  <c:v>1.796</c:v>
                </c:pt>
                <c:pt idx="350">
                  <c:v>1.8243</c:v>
                </c:pt>
                <c:pt idx="351">
                  <c:v>1.8206</c:v>
                </c:pt>
                <c:pt idx="352">
                  <c:v>1.7902</c:v>
                </c:pt>
                <c:pt idx="353">
                  <c:v>1.7450999999999999</c:v>
                </c:pt>
                <c:pt idx="354">
                  <c:v>1.7376999999999998</c:v>
                </c:pt>
                <c:pt idx="355">
                  <c:v>1.6705000000000001</c:v>
                </c:pt>
                <c:pt idx="356">
                  <c:v>1.6587000000000001</c:v>
                </c:pt>
                <c:pt idx="357">
                  <c:v>1.6531</c:v>
                </c:pt>
                <c:pt idx="358">
                  <c:v>1.6541999999999999</c:v>
                </c:pt>
                <c:pt idx="359">
                  <c:v>1.6640999999999999</c:v>
                </c:pt>
                <c:pt idx="360">
                  <c:v>1.6700999999999999</c:v>
                </c:pt>
                <c:pt idx="361">
                  <c:v>1.6402000000000001</c:v>
                </c:pt>
                <c:pt idx="362">
                  <c:v>1.6062000000000001</c:v>
                </c:pt>
                <c:pt idx="363">
                  <c:v>1.5596999999999999</c:v>
                </c:pt>
                <c:pt idx="364">
                  <c:v>1.5449999999999997</c:v>
                </c:pt>
                <c:pt idx="365">
                  <c:v>1.5657999999999999</c:v>
                </c:pt>
                <c:pt idx="366">
                  <c:v>1.5566</c:v>
                </c:pt>
                <c:pt idx="367">
                  <c:v>1.5634999999999997</c:v>
                </c:pt>
                <c:pt idx="368">
                  <c:v>1.5395999999999999</c:v>
                </c:pt>
                <c:pt idx="369">
                  <c:v>1.4191999999999998</c:v>
                </c:pt>
                <c:pt idx="370">
                  <c:v>1.4153999999999998</c:v>
                </c:pt>
                <c:pt idx="371">
                  <c:v>1.4307999999999998</c:v>
                </c:pt>
                <c:pt idx="372">
                  <c:v>1.4586999999999999</c:v>
                </c:pt>
                <c:pt idx="373">
                  <c:v>1.5337999999999998</c:v>
                </c:pt>
                <c:pt idx="374">
                  <c:v>1.5236999999999998</c:v>
                </c:pt>
                <c:pt idx="375">
                  <c:v>1.5298999999999998</c:v>
                </c:pt>
                <c:pt idx="376">
                  <c:v>1.5445</c:v>
                </c:pt>
                <c:pt idx="377">
                  <c:v>1.4501999999999997</c:v>
                </c:pt>
                <c:pt idx="378">
                  <c:v>1.4473999999999998</c:v>
                </c:pt>
                <c:pt idx="379">
                  <c:v>1.4213999999999998</c:v>
                </c:pt>
                <c:pt idx="380">
                  <c:v>1.4055999999999997</c:v>
                </c:pt>
                <c:pt idx="381">
                  <c:v>1.3777999999999997</c:v>
                </c:pt>
                <c:pt idx="382">
                  <c:v>1.3959999999999997</c:v>
                </c:pt>
                <c:pt idx="383">
                  <c:v>1.3784000000000001</c:v>
                </c:pt>
                <c:pt idx="384">
                  <c:v>1.3759999999999997</c:v>
                </c:pt>
                <c:pt idx="385">
                  <c:v>1.3960999999999999</c:v>
                </c:pt>
                <c:pt idx="386">
                  <c:v>1.3825000000000001</c:v>
                </c:pt>
                <c:pt idx="387">
                  <c:v>1.3812</c:v>
                </c:pt>
                <c:pt idx="388">
                  <c:v>1.3574999999999997</c:v>
                </c:pt>
                <c:pt idx="389">
                  <c:v>1.3966000000000001</c:v>
                </c:pt>
                <c:pt idx="390">
                  <c:v>1.4214999999999998</c:v>
                </c:pt>
                <c:pt idx="391">
                  <c:v>1.4216999999999997</c:v>
                </c:pt>
                <c:pt idx="392">
                  <c:v>1.4072999999999998</c:v>
                </c:pt>
                <c:pt idx="393">
                  <c:v>1.3537999999999997</c:v>
                </c:pt>
                <c:pt idx="394">
                  <c:v>1.3724000000000001</c:v>
                </c:pt>
                <c:pt idx="395">
                  <c:v>1.3522000000000001</c:v>
                </c:pt>
                <c:pt idx="396">
                  <c:v>1.3454999999999997</c:v>
                </c:pt>
                <c:pt idx="397">
                  <c:v>1.3465</c:v>
                </c:pt>
                <c:pt idx="398">
                  <c:v>1.3824000000000001</c:v>
                </c:pt>
                <c:pt idx="399">
                  <c:v>1.3807</c:v>
                </c:pt>
                <c:pt idx="400">
                  <c:v>1.3682000000000001</c:v>
                </c:pt>
                <c:pt idx="401">
                  <c:v>1.3842000000000001</c:v>
                </c:pt>
                <c:pt idx="402">
                  <c:v>1.3715999999999997</c:v>
                </c:pt>
                <c:pt idx="403">
                  <c:v>1.3375999999999997</c:v>
                </c:pt>
                <c:pt idx="404">
                  <c:v>1.3248</c:v>
                </c:pt>
                <c:pt idx="405">
                  <c:v>1.3189</c:v>
                </c:pt>
                <c:pt idx="406">
                  <c:v>1.3117999999999999</c:v>
                </c:pt>
                <c:pt idx="407">
                  <c:v>1.3003</c:v>
                </c:pt>
                <c:pt idx="408">
                  <c:v>1.2831999999999997</c:v>
                </c:pt>
                <c:pt idx="409">
                  <c:v>1.3049999999999997</c:v>
                </c:pt>
                <c:pt idx="410">
                  <c:v>1.3004</c:v>
                </c:pt>
                <c:pt idx="411">
                  <c:v>1.2951999999999997</c:v>
                </c:pt>
                <c:pt idx="412">
                  <c:v>1.2994999999999999</c:v>
                </c:pt>
                <c:pt idx="413">
                  <c:v>1.3169</c:v>
                </c:pt>
                <c:pt idx="414">
                  <c:v>1.3191999999999997</c:v>
                </c:pt>
                <c:pt idx="415">
                  <c:v>1.3204</c:v>
                </c:pt>
                <c:pt idx="416">
                  <c:v>1.2985</c:v>
                </c:pt>
                <c:pt idx="417">
                  <c:v>1.3268</c:v>
                </c:pt>
                <c:pt idx="418">
                  <c:v>1.3575999999999997</c:v>
                </c:pt>
                <c:pt idx="419">
                  <c:v>1.3473999999999997</c:v>
                </c:pt>
                <c:pt idx="420">
                  <c:v>1.3557999999999997</c:v>
                </c:pt>
                <c:pt idx="421">
                  <c:v>1.3497999999999999</c:v>
                </c:pt>
                <c:pt idx="422">
                  <c:v>1.3793</c:v>
                </c:pt>
                <c:pt idx="423">
                  <c:v>1.3444</c:v>
                </c:pt>
                <c:pt idx="424">
                  <c:v>1.3244</c:v>
                </c:pt>
                <c:pt idx="425">
                  <c:v>1.3502000000000001</c:v>
                </c:pt>
                <c:pt idx="426">
                  <c:v>1.3123</c:v>
                </c:pt>
                <c:pt idx="427">
                  <c:v>1.3357999999999999</c:v>
                </c:pt>
                <c:pt idx="428">
                  <c:v>1.3109</c:v>
                </c:pt>
                <c:pt idx="429">
                  <c:v>1.3147</c:v>
                </c:pt>
                <c:pt idx="430">
                  <c:v>1.2829999999999997</c:v>
                </c:pt>
                <c:pt idx="431">
                  <c:v>1.2785</c:v>
                </c:pt>
                <c:pt idx="432">
                  <c:v>1.2592999999999999</c:v>
                </c:pt>
                <c:pt idx="433">
                  <c:v>1.2751999999999997</c:v>
                </c:pt>
                <c:pt idx="434">
                  <c:v>1.2711999999999999</c:v>
                </c:pt>
                <c:pt idx="435">
                  <c:v>1.4240999999999997</c:v>
                </c:pt>
                <c:pt idx="436">
                  <c:v>1.4213999999999998</c:v>
                </c:pt>
                <c:pt idx="437">
                  <c:v>1.4015999999999997</c:v>
                </c:pt>
                <c:pt idx="438">
                  <c:v>1.3858999999999997</c:v>
                </c:pt>
                <c:pt idx="439">
                  <c:v>1.4138999999999995</c:v>
                </c:pt>
                <c:pt idx="440">
                  <c:v>1.4231999999999998</c:v>
                </c:pt>
                <c:pt idx="441">
                  <c:v>1.4284999999999999</c:v>
                </c:pt>
                <c:pt idx="442">
                  <c:v>1.4105999999999999</c:v>
                </c:pt>
                <c:pt idx="443">
                  <c:v>1.4111999999999998</c:v>
                </c:pt>
                <c:pt idx="444">
                  <c:v>1.4140999999999997</c:v>
                </c:pt>
                <c:pt idx="445">
                  <c:v>1.4422999999999997</c:v>
                </c:pt>
                <c:pt idx="446">
                  <c:v>1.4667999999999999</c:v>
                </c:pt>
                <c:pt idx="447">
                  <c:v>1.5547</c:v>
                </c:pt>
                <c:pt idx="448">
                  <c:v>1.5750999999999997</c:v>
                </c:pt>
                <c:pt idx="449">
                  <c:v>1.5680000000000001</c:v>
                </c:pt>
                <c:pt idx="450">
                  <c:v>1.5418999999999998</c:v>
                </c:pt>
                <c:pt idx="451">
                  <c:v>1.5374999999999999</c:v>
                </c:pt>
                <c:pt idx="452">
                  <c:v>1.5217999999999998</c:v>
                </c:pt>
                <c:pt idx="453">
                  <c:v>1.5298999999999998</c:v>
                </c:pt>
                <c:pt idx="454">
                  <c:v>1.5397999999999998</c:v>
                </c:pt>
                <c:pt idx="455">
                  <c:v>1.5213999999999999</c:v>
                </c:pt>
                <c:pt idx="456">
                  <c:v>1.4844999999999997</c:v>
                </c:pt>
                <c:pt idx="457">
                  <c:v>1.4861</c:v>
                </c:pt>
                <c:pt idx="458">
                  <c:v>1.4858999999999998</c:v>
                </c:pt>
                <c:pt idx="459">
                  <c:v>1.4789999999999999</c:v>
                </c:pt>
                <c:pt idx="460">
                  <c:v>1.4856999999999998</c:v>
                </c:pt>
                <c:pt idx="461">
                  <c:v>1.4661</c:v>
                </c:pt>
                <c:pt idx="462">
                  <c:v>1.492</c:v>
                </c:pt>
                <c:pt idx="463">
                  <c:v>1.4785999999999997</c:v>
                </c:pt>
                <c:pt idx="464">
                  <c:v>1.4771999999999998</c:v>
                </c:pt>
                <c:pt idx="465">
                  <c:v>1.4606999999999999</c:v>
                </c:pt>
                <c:pt idx="466">
                  <c:v>1.4402999999999997</c:v>
                </c:pt>
                <c:pt idx="467">
                  <c:v>1.4315999999999998</c:v>
                </c:pt>
                <c:pt idx="468">
                  <c:v>1.4140999999999997</c:v>
                </c:pt>
                <c:pt idx="469">
                  <c:v>1.4149999999999998</c:v>
                </c:pt>
                <c:pt idx="470">
                  <c:v>1.4226999999999999</c:v>
                </c:pt>
                <c:pt idx="471">
                  <c:v>1.4535999999999998</c:v>
                </c:pt>
                <c:pt idx="472">
                  <c:v>1.4621999999999997</c:v>
                </c:pt>
                <c:pt idx="473">
                  <c:v>1.4354999999999998</c:v>
                </c:pt>
                <c:pt idx="474">
                  <c:v>1.4320999999999997</c:v>
                </c:pt>
                <c:pt idx="475">
                  <c:v>1.4287999999999998</c:v>
                </c:pt>
                <c:pt idx="476">
                  <c:v>1.4382999999999997</c:v>
                </c:pt>
                <c:pt idx="477">
                  <c:v>1.4289999999999998</c:v>
                </c:pt>
                <c:pt idx="478">
                  <c:v>1.4240999999999997</c:v>
                </c:pt>
                <c:pt idx="479">
                  <c:v>1.4180999999999997</c:v>
                </c:pt>
                <c:pt idx="480">
                  <c:v>1.4106999999999998</c:v>
                </c:pt>
                <c:pt idx="481">
                  <c:v>1.4074999999999998</c:v>
                </c:pt>
                <c:pt idx="482">
                  <c:v>1.3597999999999997</c:v>
                </c:pt>
                <c:pt idx="483">
                  <c:v>1.3565</c:v>
                </c:pt>
                <c:pt idx="484">
                  <c:v>1.3474999999999997</c:v>
                </c:pt>
                <c:pt idx="485">
                  <c:v>1.3465</c:v>
                </c:pt>
                <c:pt idx="486">
                  <c:v>1.2238999999999998</c:v>
                </c:pt>
                <c:pt idx="487">
                  <c:v>1.2227999999999999</c:v>
                </c:pt>
                <c:pt idx="488">
                  <c:v>1.2316999999999998</c:v>
                </c:pt>
                <c:pt idx="489">
                  <c:v>1.2127999999999999</c:v>
                </c:pt>
                <c:pt idx="490">
                  <c:v>1.2116999999999998</c:v>
                </c:pt>
                <c:pt idx="491">
                  <c:v>1.2018999999999997</c:v>
                </c:pt>
                <c:pt idx="492">
                  <c:v>1.2063999999999997</c:v>
                </c:pt>
                <c:pt idx="493">
                  <c:v>1.1916</c:v>
                </c:pt>
                <c:pt idx="494">
                  <c:v>1.2038999999999997</c:v>
                </c:pt>
                <c:pt idx="495">
                  <c:v>1.1766000000000001</c:v>
                </c:pt>
                <c:pt idx="496">
                  <c:v>1.1820999999999999</c:v>
                </c:pt>
                <c:pt idx="497">
                  <c:v>1.1820999999999999</c:v>
                </c:pt>
                <c:pt idx="498">
                  <c:v>1.1767000000000001</c:v>
                </c:pt>
                <c:pt idx="499">
                  <c:v>1.1753</c:v>
                </c:pt>
                <c:pt idx="500">
                  <c:v>1.1731</c:v>
                </c:pt>
                <c:pt idx="501">
                  <c:v>1.1728000000000001</c:v>
                </c:pt>
                <c:pt idx="502">
                  <c:v>1.1655</c:v>
                </c:pt>
                <c:pt idx="503">
                  <c:v>1.1527000000000001</c:v>
                </c:pt>
                <c:pt idx="504">
                  <c:v>1.1476999999999997</c:v>
                </c:pt>
                <c:pt idx="505">
                  <c:v>1.1446000000000001</c:v>
                </c:pt>
                <c:pt idx="506">
                  <c:v>1.0789</c:v>
                </c:pt>
                <c:pt idx="507">
                  <c:v>1.0661</c:v>
                </c:pt>
                <c:pt idx="508">
                  <c:v>1.0485</c:v>
                </c:pt>
                <c:pt idx="509">
                  <c:v>1.0566</c:v>
                </c:pt>
                <c:pt idx="510">
                  <c:v>1.0455999999999999</c:v>
                </c:pt>
                <c:pt idx="511">
                  <c:v>1.0569999999999997</c:v>
                </c:pt>
                <c:pt idx="512">
                  <c:v>1.0333999999999999</c:v>
                </c:pt>
                <c:pt idx="513">
                  <c:v>1.0390999999999997</c:v>
                </c:pt>
                <c:pt idx="514">
                  <c:v>1.0325</c:v>
                </c:pt>
                <c:pt idx="515">
                  <c:v>1.0562</c:v>
                </c:pt>
                <c:pt idx="516">
                  <c:v>1.0551999999999997</c:v>
                </c:pt>
                <c:pt idx="517">
                  <c:v>1.0467</c:v>
                </c:pt>
                <c:pt idx="518">
                  <c:v>1.0436999999999999</c:v>
                </c:pt>
                <c:pt idx="519">
                  <c:v>1.0355999999999999</c:v>
                </c:pt>
                <c:pt idx="520">
                  <c:v>1.0369999999999997</c:v>
                </c:pt>
                <c:pt idx="521">
                  <c:v>1.107</c:v>
                </c:pt>
                <c:pt idx="522">
                  <c:v>1.1294</c:v>
                </c:pt>
                <c:pt idx="523">
                  <c:v>1.1194999999999997</c:v>
                </c:pt>
                <c:pt idx="524">
                  <c:v>1.1113999999999997</c:v>
                </c:pt>
                <c:pt idx="525">
                  <c:v>1.1113999999999997</c:v>
                </c:pt>
                <c:pt idx="526">
                  <c:v>1.0720000000000001</c:v>
                </c:pt>
                <c:pt idx="527">
                  <c:v>1.2185999999999997</c:v>
                </c:pt>
                <c:pt idx="528">
                  <c:v>1.2205999999999997</c:v>
                </c:pt>
                <c:pt idx="529">
                  <c:v>1.1991000000000001</c:v>
                </c:pt>
                <c:pt idx="530">
                  <c:v>1.1928000000000001</c:v>
                </c:pt>
                <c:pt idx="531">
                  <c:v>1.2270999999999999</c:v>
                </c:pt>
                <c:pt idx="532">
                  <c:v>1.2189999999999999</c:v>
                </c:pt>
                <c:pt idx="533">
                  <c:v>1.1955</c:v>
                </c:pt>
                <c:pt idx="534">
                  <c:v>1.1998</c:v>
                </c:pt>
                <c:pt idx="535">
                  <c:v>1.2309999999999999</c:v>
                </c:pt>
                <c:pt idx="536">
                  <c:v>1.1969000000000001</c:v>
                </c:pt>
                <c:pt idx="537">
                  <c:v>1.2153999999999998</c:v>
                </c:pt>
                <c:pt idx="538">
                  <c:v>1.2077999999999998</c:v>
                </c:pt>
                <c:pt idx="539">
                  <c:v>1.2766</c:v>
                </c:pt>
                <c:pt idx="540">
                  <c:v>1.2928999999999997</c:v>
                </c:pt>
                <c:pt idx="541">
                  <c:v>1.2970999999999997</c:v>
                </c:pt>
                <c:pt idx="542">
                  <c:v>1.2856999999999998</c:v>
                </c:pt>
                <c:pt idx="543">
                  <c:v>1.2892999999999997</c:v>
                </c:pt>
                <c:pt idx="544">
                  <c:v>1.361</c:v>
                </c:pt>
                <c:pt idx="545">
                  <c:v>1.327</c:v>
                </c:pt>
                <c:pt idx="546">
                  <c:v>1.2972999999999997</c:v>
                </c:pt>
                <c:pt idx="547">
                  <c:v>1.3034999999999999</c:v>
                </c:pt>
                <c:pt idx="548">
                  <c:v>1.3416999999999997</c:v>
                </c:pt>
                <c:pt idx="549">
                  <c:v>1.3481000000000001</c:v>
                </c:pt>
                <c:pt idx="550">
                  <c:v>1.3416999999999997</c:v>
                </c:pt>
                <c:pt idx="551">
                  <c:v>1.3427</c:v>
                </c:pt>
                <c:pt idx="552">
                  <c:v>1.3177999999999999</c:v>
                </c:pt>
                <c:pt idx="553">
                  <c:v>1.3372999999999997</c:v>
                </c:pt>
                <c:pt idx="554">
                  <c:v>1.3354999999999997</c:v>
                </c:pt>
                <c:pt idx="555">
                  <c:v>1.3325</c:v>
                </c:pt>
                <c:pt idx="556">
                  <c:v>1.2836999999999998</c:v>
                </c:pt>
                <c:pt idx="557">
                  <c:v>1.2867</c:v>
                </c:pt>
                <c:pt idx="558">
                  <c:v>1.3108</c:v>
                </c:pt>
                <c:pt idx="559">
                  <c:v>1.3138999999999998</c:v>
                </c:pt>
                <c:pt idx="560">
                  <c:v>1.4478999999999997</c:v>
                </c:pt>
                <c:pt idx="561">
                  <c:v>1.4481999999999997</c:v>
                </c:pt>
                <c:pt idx="562">
                  <c:v>1.4520999999999997</c:v>
                </c:pt>
                <c:pt idx="563">
                  <c:v>1.4615999999999998</c:v>
                </c:pt>
                <c:pt idx="564">
                  <c:v>1.4337999999999997</c:v>
                </c:pt>
                <c:pt idx="565">
                  <c:v>1.4313999999999998</c:v>
                </c:pt>
                <c:pt idx="566">
                  <c:v>1.4109999999999998</c:v>
                </c:pt>
                <c:pt idx="567">
                  <c:v>1.4941</c:v>
                </c:pt>
                <c:pt idx="568">
                  <c:v>1.4978999999999998</c:v>
                </c:pt>
                <c:pt idx="569">
                  <c:v>1.4914999999999998</c:v>
                </c:pt>
                <c:pt idx="570">
                  <c:v>1.4476999999999998</c:v>
                </c:pt>
                <c:pt idx="571">
                  <c:v>1.4915999999999998</c:v>
                </c:pt>
                <c:pt idx="572">
                  <c:v>1.5082</c:v>
                </c:pt>
                <c:pt idx="573">
                  <c:v>1.5204</c:v>
                </c:pt>
                <c:pt idx="574">
                  <c:v>1.5052999999999999</c:v>
                </c:pt>
                <c:pt idx="575">
                  <c:v>1.4984999999999997</c:v>
                </c:pt>
                <c:pt idx="576">
                  <c:v>1.5027999999999997</c:v>
                </c:pt>
                <c:pt idx="577">
                  <c:v>1.5190999999999997</c:v>
                </c:pt>
                <c:pt idx="578">
                  <c:v>1.5284</c:v>
                </c:pt>
                <c:pt idx="579">
                  <c:v>1.6015999999999997</c:v>
                </c:pt>
                <c:pt idx="580">
                  <c:v>1.6225000000000001</c:v>
                </c:pt>
                <c:pt idx="581">
                  <c:v>1.6161000000000001</c:v>
                </c:pt>
                <c:pt idx="582">
                  <c:v>1.6597</c:v>
                </c:pt>
                <c:pt idx="583">
                  <c:v>1.6707000000000001</c:v>
                </c:pt>
                <c:pt idx="584">
                  <c:v>1.6747000000000001</c:v>
                </c:pt>
                <c:pt idx="585">
                  <c:v>1.6761999999999999</c:v>
                </c:pt>
                <c:pt idx="586">
                  <c:v>1.6906000000000001</c:v>
                </c:pt>
                <c:pt idx="587">
                  <c:v>1.6639999999999997</c:v>
                </c:pt>
                <c:pt idx="588">
                  <c:v>1.6706000000000001</c:v>
                </c:pt>
                <c:pt idx="589">
                  <c:v>1.6668000000000001</c:v>
                </c:pt>
                <c:pt idx="590">
                  <c:v>1.6668000000000001</c:v>
                </c:pt>
                <c:pt idx="591">
                  <c:v>1.6773</c:v>
                </c:pt>
                <c:pt idx="592">
                  <c:v>1.6785000000000001</c:v>
                </c:pt>
                <c:pt idx="593">
                  <c:v>1.6863999999999999</c:v>
                </c:pt>
                <c:pt idx="594">
                  <c:v>1.6674</c:v>
                </c:pt>
                <c:pt idx="595">
                  <c:v>1.6600000000000001</c:v>
                </c:pt>
                <c:pt idx="596">
                  <c:v>1.6661999999999999</c:v>
                </c:pt>
                <c:pt idx="597">
                  <c:v>1.6795</c:v>
                </c:pt>
                <c:pt idx="598">
                  <c:v>1.6554</c:v>
                </c:pt>
                <c:pt idx="599">
                  <c:v>1.6451</c:v>
                </c:pt>
                <c:pt idx="600">
                  <c:v>1.6237999999999997</c:v>
                </c:pt>
                <c:pt idx="601">
                  <c:v>1.6065</c:v>
                </c:pt>
                <c:pt idx="602">
                  <c:v>1.6178999999999997</c:v>
                </c:pt>
                <c:pt idx="603">
                  <c:v>1.5851</c:v>
                </c:pt>
                <c:pt idx="604">
                  <c:v>1.6038999999999999</c:v>
                </c:pt>
                <c:pt idx="605">
                  <c:v>1.603</c:v>
                </c:pt>
                <c:pt idx="606">
                  <c:v>1.6714</c:v>
                </c:pt>
                <c:pt idx="607">
                  <c:v>1.6667000000000001</c:v>
                </c:pt>
                <c:pt idx="608">
                  <c:v>1.6577999999999997</c:v>
                </c:pt>
                <c:pt idx="609">
                  <c:v>1.6778</c:v>
                </c:pt>
                <c:pt idx="610">
                  <c:v>1.647</c:v>
                </c:pt>
                <c:pt idx="611">
                  <c:v>1.5547</c:v>
                </c:pt>
                <c:pt idx="612">
                  <c:v>1.5442</c:v>
                </c:pt>
                <c:pt idx="613">
                  <c:v>1.5589</c:v>
                </c:pt>
                <c:pt idx="614">
                  <c:v>1.5478999999999998</c:v>
                </c:pt>
                <c:pt idx="615">
                  <c:v>1.5387</c:v>
                </c:pt>
                <c:pt idx="616">
                  <c:v>1.643</c:v>
                </c:pt>
                <c:pt idx="617">
                  <c:v>1.643</c:v>
                </c:pt>
                <c:pt idx="618">
                  <c:v>1.6354</c:v>
                </c:pt>
                <c:pt idx="619">
                  <c:v>1.5975999999999997</c:v>
                </c:pt>
                <c:pt idx="620">
                  <c:v>1.5933999999999997</c:v>
                </c:pt>
                <c:pt idx="621">
                  <c:v>1.6054999999999997</c:v>
                </c:pt>
                <c:pt idx="622">
                  <c:v>1.6185</c:v>
                </c:pt>
                <c:pt idx="623">
                  <c:v>1.6073</c:v>
                </c:pt>
                <c:pt idx="624">
                  <c:v>1.5960000000000001</c:v>
                </c:pt>
                <c:pt idx="625">
                  <c:v>1.5912999999999997</c:v>
                </c:pt>
                <c:pt idx="626">
                  <c:v>1.587</c:v>
                </c:pt>
                <c:pt idx="627">
                  <c:v>1.5347</c:v>
                </c:pt>
                <c:pt idx="628">
                  <c:v>1.5213999999999999</c:v>
                </c:pt>
                <c:pt idx="629">
                  <c:v>1.5141</c:v>
                </c:pt>
                <c:pt idx="630">
                  <c:v>1.5122</c:v>
                </c:pt>
                <c:pt idx="631">
                  <c:v>1.5212999999999999</c:v>
                </c:pt>
                <c:pt idx="632">
                  <c:v>1.5053999999999998</c:v>
                </c:pt>
                <c:pt idx="633">
                  <c:v>1.5281</c:v>
                </c:pt>
                <c:pt idx="634">
                  <c:v>1.5295999999999998</c:v>
                </c:pt>
                <c:pt idx="635">
                  <c:v>1.488</c:v>
                </c:pt>
                <c:pt idx="636">
                  <c:v>1.4864999999999997</c:v>
                </c:pt>
                <c:pt idx="637">
                  <c:v>1.4714999999999998</c:v>
                </c:pt>
                <c:pt idx="638">
                  <c:v>1.4534999999999998</c:v>
                </c:pt>
                <c:pt idx="639">
                  <c:v>1.4415999999999998</c:v>
                </c:pt>
                <c:pt idx="640">
                  <c:v>1.4412999999999998</c:v>
                </c:pt>
                <c:pt idx="641">
                  <c:v>1.3741000000000001</c:v>
                </c:pt>
                <c:pt idx="642">
                  <c:v>1.3745000000000001</c:v>
                </c:pt>
                <c:pt idx="643">
                  <c:v>1.3686</c:v>
                </c:pt>
                <c:pt idx="644">
                  <c:v>1.3663000000000001</c:v>
                </c:pt>
                <c:pt idx="645">
                  <c:v>1.3662000000000001</c:v>
                </c:pt>
                <c:pt idx="646">
                  <c:v>1.3491</c:v>
                </c:pt>
                <c:pt idx="647">
                  <c:v>1.3281000000000001</c:v>
                </c:pt>
                <c:pt idx="648">
                  <c:v>1.3233999999999997</c:v>
                </c:pt>
                <c:pt idx="649">
                  <c:v>1.3084</c:v>
                </c:pt>
                <c:pt idx="650">
                  <c:v>1.2989999999999997</c:v>
                </c:pt>
                <c:pt idx="651">
                  <c:v>1.2854999999999999</c:v>
                </c:pt>
                <c:pt idx="652">
                  <c:v>1.2817999999999998</c:v>
                </c:pt>
                <c:pt idx="653">
                  <c:v>1.284</c:v>
                </c:pt>
                <c:pt idx="654">
                  <c:v>1.2857999999999998</c:v>
                </c:pt>
                <c:pt idx="655">
                  <c:v>1.2992999999999997</c:v>
                </c:pt>
                <c:pt idx="656">
                  <c:v>1.2876999999999998</c:v>
                </c:pt>
                <c:pt idx="657">
                  <c:v>1.2887</c:v>
                </c:pt>
                <c:pt idx="658">
                  <c:v>1.2832999999999999</c:v>
                </c:pt>
                <c:pt idx="659">
                  <c:v>1.2734999999999999</c:v>
                </c:pt>
                <c:pt idx="660">
                  <c:v>1.2666999999999997</c:v>
                </c:pt>
                <c:pt idx="661">
                  <c:v>1.2745</c:v>
                </c:pt>
                <c:pt idx="662">
                  <c:v>1.3324</c:v>
                </c:pt>
                <c:pt idx="663">
                  <c:v>1.3225</c:v>
                </c:pt>
                <c:pt idx="664">
                  <c:v>1.3175999999999999</c:v>
                </c:pt>
                <c:pt idx="665">
                  <c:v>1.3202</c:v>
                </c:pt>
                <c:pt idx="666">
                  <c:v>1.3096999999999999</c:v>
                </c:pt>
                <c:pt idx="667">
                  <c:v>1.3227</c:v>
                </c:pt>
                <c:pt idx="668">
                  <c:v>1.2996999999999999</c:v>
                </c:pt>
                <c:pt idx="669">
                  <c:v>1.3003</c:v>
                </c:pt>
                <c:pt idx="670">
                  <c:v>1.2263999999999997</c:v>
                </c:pt>
                <c:pt idx="671">
                  <c:v>1.2329999999999999</c:v>
                </c:pt>
                <c:pt idx="672">
                  <c:v>1.2443</c:v>
                </c:pt>
                <c:pt idx="673">
                  <c:v>1.2441</c:v>
                </c:pt>
                <c:pt idx="674">
                  <c:v>1.2325999999999997</c:v>
                </c:pt>
                <c:pt idx="675">
                  <c:v>1.2156999999999998</c:v>
                </c:pt>
                <c:pt idx="676">
                  <c:v>1.2078999999999998</c:v>
                </c:pt>
                <c:pt idx="677">
                  <c:v>1.2134999999999998</c:v>
                </c:pt>
                <c:pt idx="678">
                  <c:v>1.2090999999999998</c:v>
                </c:pt>
                <c:pt idx="679">
                  <c:v>1.2305999999999997</c:v>
                </c:pt>
                <c:pt idx="680">
                  <c:v>1.2327999999999997</c:v>
                </c:pt>
                <c:pt idx="681">
                  <c:v>1.2490999999999999</c:v>
                </c:pt>
                <c:pt idx="682">
                  <c:v>1.2510999999999999</c:v>
                </c:pt>
                <c:pt idx="683">
                  <c:v>1.2651999999999999</c:v>
                </c:pt>
                <c:pt idx="684">
                  <c:v>1.2552999999999999</c:v>
                </c:pt>
                <c:pt idx="685">
                  <c:v>1.2415999999999998</c:v>
                </c:pt>
                <c:pt idx="686">
                  <c:v>1.2231999999999998</c:v>
                </c:pt>
                <c:pt idx="687">
                  <c:v>1.208</c:v>
                </c:pt>
                <c:pt idx="688">
                  <c:v>1.2038999999999997</c:v>
                </c:pt>
                <c:pt idx="689">
                  <c:v>1.2040999999999997</c:v>
                </c:pt>
                <c:pt idx="690">
                  <c:v>1.2163999999999997</c:v>
                </c:pt>
                <c:pt idx="691">
                  <c:v>1.2161</c:v>
                </c:pt>
                <c:pt idx="692">
                  <c:v>1.2142999999999997</c:v>
                </c:pt>
                <c:pt idx="693">
                  <c:v>1.2051999999999998</c:v>
                </c:pt>
                <c:pt idx="694">
                  <c:v>1.2164999999999997</c:v>
                </c:pt>
                <c:pt idx="695">
                  <c:v>1.2203999999999997</c:v>
                </c:pt>
                <c:pt idx="696">
                  <c:v>1.0468</c:v>
                </c:pt>
                <c:pt idx="697">
                  <c:v>1.0916999999999997</c:v>
                </c:pt>
                <c:pt idx="698">
                  <c:v>1.0805</c:v>
                </c:pt>
                <c:pt idx="699">
                  <c:v>1.1724000000000001</c:v>
                </c:pt>
                <c:pt idx="700">
                  <c:v>1.1832</c:v>
                </c:pt>
                <c:pt idx="701">
                  <c:v>1.1749000000000001</c:v>
                </c:pt>
                <c:pt idx="702">
                  <c:v>1.1637</c:v>
                </c:pt>
                <c:pt idx="703">
                  <c:v>1.1412</c:v>
                </c:pt>
                <c:pt idx="704">
                  <c:v>1.1754</c:v>
                </c:pt>
                <c:pt idx="705">
                  <c:v>1.1240000000000001</c:v>
                </c:pt>
                <c:pt idx="706">
                  <c:v>1.1128</c:v>
                </c:pt>
                <c:pt idx="707">
                  <c:v>1.1086</c:v>
                </c:pt>
                <c:pt idx="708">
                  <c:v>1.1029</c:v>
                </c:pt>
                <c:pt idx="709">
                  <c:v>1.1060000000000001</c:v>
                </c:pt>
                <c:pt idx="710">
                  <c:v>1.1015999999999997</c:v>
                </c:pt>
                <c:pt idx="711">
                  <c:v>1.0962000000000001</c:v>
                </c:pt>
                <c:pt idx="712">
                  <c:v>1.0974999999999997</c:v>
                </c:pt>
                <c:pt idx="713">
                  <c:v>1.0948</c:v>
                </c:pt>
                <c:pt idx="714">
                  <c:v>1.0901000000000001</c:v>
                </c:pt>
                <c:pt idx="715">
                  <c:v>1.1152</c:v>
                </c:pt>
                <c:pt idx="716">
                  <c:v>1.1319999999999997</c:v>
                </c:pt>
                <c:pt idx="717">
                  <c:v>1.1361000000000001</c:v>
                </c:pt>
                <c:pt idx="718">
                  <c:v>1.1434</c:v>
                </c:pt>
                <c:pt idx="719">
                  <c:v>1.1273</c:v>
                </c:pt>
                <c:pt idx="720">
                  <c:v>1.1023000000000001</c:v>
                </c:pt>
                <c:pt idx="721">
                  <c:v>1.0844</c:v>
                </c:pt>
                <c:pt idx="722">
                  <c:v>1.0905</c:v>
                </c:pt>
                <c:pt idx="723">
                  <c:v>1.1053999999999997</c:v>
                </c:pt>
                <c:pt idx="724">
                  <c:v>1.1081000000000001</c:v>
                </c:pt>
                <c:pt idx="725">
                  <c:v>1.1018999999999999</c:v>
                </c:pt>
                <c:pt idx="726">
                  <c:v>1.1246</c:v>
                </c:pt>
                <c:pt idx="727">
                  <c:v>1.1186</c:v>
                </c:pt>
                <c:pt idx="728">
                  <c:v>1.1014999999999997</c:v>
                </c:pt>
                <c:pt idx="729">
                  <c:v>1.1074999999999997</c:v>
                </c:pt>
                <c:pt idx="730">
                  <c:v>1.0983000000000001</c:v>
                </c:pt>
                <c:pt idx="731">
                  <c:v>1.0940000000000001</c:v>
                </c:pt>
                <c:pt idx="732">
                  <c:v>1.1735</c:v>
                </c:pt>
                <c:pt idx="733">
                  <c:v>1.1747000000000001</c:v>
                </c:pt>
                <c:pt idx="734">
                  <c:v>1.1740999999999999</c:v>
                </c:pt>
                <c:pt idx="735">
                  <c:v>1.1700999999999999</c:v>
                </c:pt>
                <c:pt idx="736">
                  <c:v>1.1672</c:v>
                </c:pt>
                <c:pt idx="737">
                  <c:v>1.1627000000000001</c:v>
                </c:pt>
                <c:pt idx="738">
                  <c:v>1.1621999999999999</c:v>
                </c:pt>
                <c:pt idx="739">
                  <c:v>1.1600999999999999</c:v>
                </c:pt>
                <c:pt idx="740">
                  <c:v>1.1558999999999997</c:v>
                </c:pt>
                <c:pt idx="741">
                  <c:v>1.1545000000000001</c:v>
                </c:pt>
                <c:pt idx="742">
                  <c:v>1.1637</c:v>
                </c:pt>
                <c:pt idx="743">
                  <c:v>1.1574</c:v>
                </c:pt>
                <c:pt idx="744">
                  <c:v>1.153</c:v>
                </c:pt>
                <c:pt idx="745">
                  <c:v>1.1581999999999999</c:v>
                </c:pt>
                <c:pt idx="746">
                  <c:v>1.1496999999999997</c:v>
                </c:pt>
                <c:pt idx="747">
                  <c:v>1.1418999999999997</c:v>
                </c:pt>
                <c:pt idx="748">
                  <c:v>1.1412</c:v>
                </c:pt>
                <c:pt idx="749">
                  <c:v>1.1366000000000001</c:v>
                </c:pt>
                <c:pt idx="750">
                  <c:v>1.1344000000000001</c:v>
                </c:pt>
                <c:pt idx="751">
                  <c:v>1.1344000000000001</c:v>
                </c:pt>
                <c:pt idx="752">
                  <c:v>1.1453</c:v>
                </c:pt>
                <c:pt idx="753">
                  <c:v>1.1429</c:v>
                </c:pt>
                <c:pt idx="754">
                  <c:v>1.1440999999999999</c:v>
                </c:pt>
                <c:pt idx="755">
                  <c:v>1.1647000000000001</c:v>
                </c:pt>
                <c:pt idx="756">
                  <c:v>1.1628000000000001</c:v>
                </c:pt>
                <c:pt idx="757">
                  <c:v>1.1472</c:v>
                </c:pt>
                <c:pt idx="758">
                  <c:v>1.1508</c:v>
                </c:pt>
                <c:pt idx="759">
                  <c:v>1.1489</c:v>
                </c:pt>
                <c:pt idx="760">
                  <c:v>1.1573</c:v>
                </c:pt>
                <c:pt idx="761">
                  <c:v>1.1436999999999997</c:v>
                </c:pt>
                <c:pt idx="762">
                  <c:v>1.1392</c:v>
                </c:pt>
                <c:pt idx="763">
                  <c:v>1.1878</c:v>
                </c:pt>
                <c:pt idx="764">
                  <c:v>1.1693</c:v>
                </c:pt>
                <c:pt idx="765">
                  <c:v>1.1529</c:v>
                </c:pt>
                <c:pt idx="766">
                  <c:v>1.1553</c:v>
                </c:pt>
                <c:pt idx="767">
                  <c:v>1.1526000000000001</c:v>
                </c:pt>
                <c:pt idx="768">
                  <c:v>1.1759999999999997</c:v>
                </c:pt>
                <c:pt idx="769">
                  <c:v>1.1675</c:v>
                </c:pt>
                <c:pt idx="770">
                  <c:v>1.1754</c:v>
                </c:pt>
                <c:pt idx="771">
                  <c:v>1.2134999999999998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672-4F7A-B280-D9514D6DF1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71996400"/>
        <c:axId val="272000320"/>
      </c:lineChart>
      <c:dateAx>
        <c:axId val="271996400"/>
        <c:scaling>
          <c:orientation val="minMax"/>
        </c:scaling>
        <c:delete val="0"/>
        <c:axPos val="b"/>
        <c:numFmt formatCode="[$-416]mmm\-yy;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accen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72000320"/>
        <c:crosses val="autoZero"/>
        <c:auto val="0"/>
        <c:lblOffset val="100"/>
        <c:baseTimeUnit val="days"/>
        <c:minorUnit val="5"/>
      </c:dateAx>
      <c:valAx>
        <c:axId val="272000320"/>
        <c:scaling>
          <c:orientation val="minMax"/>
          <c:max val="4"/>
        </c:scaling>
        <c:delete val="0"/>
        <c:axPos val="l"/>
        <c:majorGridlines>
          <c:spPr>
            <a:ln w="9525" cap="flat" cmpd="sng" algn="ctr">
              <a:solidFill>
                <a:sysClr val="window" lastClr="FFFFFF">
                  <a:lumMod val="85000"/>
                </a:sysClr>
              </a:solidFill>
              <a:round/>
            </a:ln>
            <a:effectLst/>
          </c:spPr>
        </c:majorGridlines>
        <c:minorGridlines>
          <c:spPr>
            <a:ln w="9525" cap="flat" cmpd="sng" algn="ctr">
              <a:noFill/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 sz="1800" b="1">
                    <a:solidFill>
                      <a:schemeClr val="tx2"/>
                    </a:solidFill>
                  </a:rPr>
                  <a:t>Spread Over DI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#,##0.0" sourceLinked="0"/>
        <c:majorTickMark val="none"/>
        <c:minorTickMark val="in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719964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4844803850666294"/>
          <c:y val="0.79198994096447861"/>
          <c:w val="0.61586425770303488"/>
          <c:h val="7.915943820293916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</c:extLst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F25B0D-3782-4A17-95D8-F9398492719E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291C881F-9A89-4FC4-B92E-F0AD064C163A}">
      <dgm:prSet phldrT="[Texto]"/>
      <dgm:spPr>
        <a:solidFill>
          <a:schemeClr val="tx2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dirty="0">
              <a:solidFill>
                <a:srgbClr val="FFE400"/>
              </a:solidFill>
            </a:rPr>
            <a:t>Meta Atuarial cada vez mais desafiadora</a:t>
          </a:r>
        </a:p>
      </dgm:t>
    </dgm:pt>
    <dgm:pt modelId="{BD17EB7C-AF44-4C0A-8336-5DEEACA26618}" type="parTrans" cxnId="{DFF20793-9548-4903-A46E-BB84C7126151}">
      <dgm:prSet/>
      <dgm:spPr/>
      <dgm:t>
        <a:bodyPr/>
        <a:lstStyle/>
        <a:p>
          <a:endParaRPr lang="pt-BR">
            <a:solidFill>
              <a:srgbClr val="FFE400"/>
            </a:solidFill>
          </a:endParaRPr>
        </a:p>
      </dgm:t>
    </dgm:pt>
    <dgm:pt modelId="{3967B5FE-1D87-4ED3-93B4-85CA4AFC8DA9}" type="sibTrans" cxnId="{DFF20793-9548-4903-A46E-BB84C7126151}">
      <dgm:prSet/>
      <dgm:spPr/>
      <dgm:t>
        <a:bodyPr/>
        <a:lstStyle/>
        <a:p>
          <a:endParaRPr lang="pt-BR">
            <a:solidFill>
              <a:srgbClr val="FFE400"/>
            </a:solidFill>
          </a:endParaRPr>
        </a:p>
      </dgm:t>
    </dgm:pt>
    <dgm:pt modelId="{FA07C9D4-4441-4D19-A8DB-80B5078D0DAF}">
      <dgm:prSet phldrT="[Texto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pt-BR" sz="2400" dirty="0">
              <a:solidFill>
                <a:schemeClr val="bg1"/>
              </a:solidFill>
            </a:rPr>
            <a:t>Persistente queda da taxa Selic </a:t>
          </a:r>
        </a:p>
      </dgm:t>
    </dgm:pt>
    <dgm:pt modelId="{41354AEB-274D-4D66-81B1-1A1AED81F5D3}" type="parTrans" cxnId="{0362434A-E6D6-4EF7-A573-5454AB8BEAF6}">
      <dgm:prSet/>
      <dgm:spPr/>
      <dgm:t>
        <a:bodyPr/>
        <a:lstStyle/>
        <a:p>
          <a:endParaRPr lang="pt-BR">
            <a:solidFill>
              <a:srgbClr val="FFE400"/>
            </a:solidFill>
          </a:endParaRPr>
        </a:p>
      </dgm:t>
    </dgm:pt>
    <dgm:pt modelId="{6DF1BC02-5840-467E-AFDB-927CBB93BE38}" type="sibTrans" cxnId="{0362434A-E6D6-4EF7-A573-5454AB8BEAF6}">
      <dgm:prSet/>
      <dgm:spPr/>
      <dgm:t>
        <a:bodyPr/>
        <a:lstStyle/>
        <a:p>
          <a:endParaRPr lang="pt-BR">
            <a:solidFill>
              <a:srgbClr val="FFE400"/>
            </a:solidFill>
          </a:endParaRPr>
        </a:p>
      </dgm:t>
    </dgm:pt>
    <dgm:pt modelId="{326E4E8E-E152-456B-9579-4A68B226FE58}">
      <dgm:prSet phldrT="[Texto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pt-BR" sz="2400" dirty="0">
              <a:solidFill>
                <a:schemeClr val="bg1"/>
              </a:solidFill>
            </a:rPr>
            <a:t>Redução dos prêmios em toda a curva de juros</a:t>
          </a:r>
        </a:p>
      </dgm:t>
    </dgm:pt>
    <dgm:pt modelId="{82C6B266-476D-4E36-8773-3E2A790B1956}" type="parTrans" cxnId="{4D81B5E6-E3C0-472E-A4C7-0B7390DBC849}">
      <dgm:prSet/>
      <dgm:spPr/>
      <dgm:t>
        <a:bodyPr/>
        <a:lstStyle/>
        <a:p>
          <a:endParaRPr lang="pt-BR">
            <a:solidFill>
              <a:srgbClr val="FFE400"/>
            </a:solidFill>
          </a:endParaRPr>
        </a:p>
      </dgm:t>
    </dgm:pt>
    <dgm:pt modelId="{73C5330D-6C97-4D0F-AD9C-61B32D937203}" type="sibTrans" cxnId="{4D81B5E6-E3C0-472E-A4C7-0B7390DBC849}">
      <dgm:prSet/>
      <dgm:spPr/>
      <dgm:t>
        <a:bodyPr/>
        <a:lstStyle/>
        <a:p>
          <a:endParaRPr lang="pt-BR">
            <a:solidFill>
              <a:srgbClr val="FFE400"/>
            </a:solidFill>
          </a:endParaRPr>
        </a:p>
      </dgm:t>
    </dgm:pt>
    <dgm:pt modelId="{DE2E9FC9-FC96-4821-9267-F486CEC90669}">
      <dgm:prSet phldrT="[Texto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pt-BR" sz="2400" strike="noStrike" dirty="0">
              <a:solidFill>
                <a:schemeClr val="bg1"/>
              </a:solidFill>
            </a:rPr>
            <a:t>Crédito Privado com prêmios comprimidos e baixa liquidez</a:t>
          </a:r>
        </a:p>
      </dgm:t>
    </dgm:pt>
    <dgm:pt modelId="{ED759D72-A511-45CB-A027-0248FBBE1D5B}" type="parTrans" cxnId="{740F7F53-6742-4528-B77D-3FB13B9581CD}">
      <dgm:prSet/>
      <dgm:spPr/>
      <dgm:t>
        <a:bodyPr/>
        <a:lstStyle/>
        <a:p>
          <a:endParaRPr lang="pt-BR">
            <a:solidFill>
              <a:srgbClr val="FFE400"/>
            </a:solidFill>
          </a:endParaRPr>
        </a:p>
      </dgm:t>
    </dgm:pt>
    <dgm:pt modelId="{2C9D9D9E-3BB8-458B-A82F-34B873A46EC7}" type="sibTrans" cxnId="{740F7F53-6742-4528-B77D-3FB13B9581CD}">
      <dgm:prSet/>
      <dgm:spPr/>
      <dgm:t>
        <a:bodyPr/>
        <a:lstStyle/>
        <a:p>
          <a:endParaRPr lang="pt-BR">
            <a:solidFill>
              <a:srgbClr val="FFE400"/>
            </a:solidFill>
          </a:endParaRPr>
        </a:p>
      </dgm:t>
    </dgm:pt>
    <dgm:pt modelId="{28F54148-65A9-4B22-8956-D56F684CB6BC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pt-BR" sz="2400" dirty="0">
              <a:solidFill>
                <a:schemeClr val="bg1"/>
              </a:solidFill>
            </a:rPr>
            <a:t>Incertezas associadas aos cenários interno e externo</a:t>
          </a:r>
          <a:endParaRPr lang="pt-BR" sz="2400" strike="sngStrike" dirty="0">
            <a:solidFill>
              <a:schemeClr val="bg1"/>
            </a:solidFill>
          </a:endParaRPr>
        </a:p>
      </dgm:t>
    </dgm:pt>
    <dgm:pt modelId="{C2AA4D93-0197-494E-B9B6-F403272FD863}" type="parTrans" cxnId="{C731389C-D40D-4769-8D45-5C8B13995D7A}">
      <dgm:prSet/>
      <dgm:spPr/>
      <dgm:t>
        <a:bodyPr/>
        <a:lstStyle/>
        <a:p>
          <a:endParaRPr lang="pt-BR">
            <a:solidFill>
              <a:srgbClr val="FFE400"/>
            </a:solidFill>
          </a:endParaRPr>
        </a:p>
      </dgm:t>
    </dgm:pt>
    <dgm:pt modelId="{7E013464-A7F8-4B64-8BB8-4C30731705F0}" type="sibTrans" cxnId="{C731389C-D40D-4769-8D45-5C8B13995D7A}">
      <dgm:prSet/>
      <dgm:spPr/>
      <dgm:t>
        <a:bodyPr/>
        <a:lstStyle/>
        <a:p>
          <a:endParaRPr lang="pt-BR">
            <a:solidFill>
              <a:srgbClr val="FFE400"/>
            </a:solidFill>
          </a:endParaRPr>
        </a:p>
      </dgm:t>
    </dgm:pt>
    <dgm:pt modelId="{47598B9C-359B-4BD2-90DD-89132C5A9B8F}" type="pres">
      <dgm:prSet presAssocID="{20F25B0D-3782-4A17-95D8-F9398492719E}" presName="composite" presStyleCnt="0">
        <dgm:presLayoutVars>
          <dgm:chMax val="1"/>
          <dgm:dir/>
          <dgm:resizeHandles val="exact"/>
        </dgm:presLayoutVars>
      </dgm:prSet>
      <dgm:spPr/>
    </dgm:pt>
    <dgm:pt modelId="{B8EEF106-CF60-4D3E-96C2-B710F9CC5DAD}" type="pres">
      <dgm:prSet presAssocID="{291C881F-9A89-4FC4-B92E-F0AD064C163A}" presName="roof" presStyleLbl="dkBgShp" presStyleIdx="0" presStyleCnt="2" custAng="0" custLinFactNeighborY="1210"/>
      <dgm:spPr/>
    </dgm:pt>
    <dgm:pt modelId="{104F606C-8A90-40CF-8781-78B011809F39}" type="pres">
      <dgm:prSet presAssocID="{291C881F-9A89-4FC4-B92E-F0AD064C163A}" presName="pillars" presStyleCnt="0"/>
      <dgm:spPr/>
    </dgm:pt>
    <dgm:pt modelId="{9AECFDCD-20D2-4F96-8EA7-3CA3DD3FDAC9}" type="pres">
      <dgm:prSet presAssocID="{291C881F-9A89-4FC4-B92E-F0AD064C163A}" presName="pillar1" presStyleLbl="node1" presStyleIdx="0" presStyleCnt="4">
        <dgm:presLayoutVars>
          <dgm:bulletEnabled val="1"/>
        </dgm:presLayoutVars>
      </dgm:prSet>
      <dgm:spPr/>
    </dgm:pt>
    <dgm:pt modelId="{FB14E5C8-64AC-49C9-AA7A-38F7E62A06B7}" type="pres">
      <dgm:prSet presAssocID="{326E4E8E-E152-456B-9579-4A68B226FE58}" presName="pillarX" presStyleLbl="node1" presStyleIdx="1" presStyleCnt="4">
        <dgm:presLayoutVars>
          <dgm:bulletEnabled val="1"/>
        </dgm:presLayoutVars>
      </dgm:prSet>
      <dgm:spPr/>
    </dgm:pt>
    <dgm:pt modelId="{30D8823A-7C3D-4EB9-8F3E-29DCB61696A0}" type="pres">
      <dgm:prSet presAssocID="{DE2E9FC9-FC96-4821-9267-F486CEC90669}" presName="pillarX" presStyleLbl="node1" presStyleIdx="2" presStyleCnt="4">
        <dgm:presLayoutVars>
          <dgm:bulletEnabled val="1"/>
        </dgm:presLayoutVars>
      </dgm:prSet>
      <dgm:spPr/>
    </dgm:pt>
    <dgm:pt modelId="{7476EE4A-DF64-4D62-825B-B8E2B90A209D}" type="pres">
      <dgm:prSet presAssocID="{28F54148-65A9-4B22-8956-D56F684CB6BC}" presName="pillarX" presStyleLbl="node1" presStyleIdx="3" presStyleCnt="4" custLinFactNeighborX="18532" custLinFactNeighborY="2">
        <dgm:presLayoutVars>
          <dgm:bulletEnabled val="1"/>
        </dgm:presLayoutVars>
      </dgm:prSet>
      <dgm:spPr/>
    </dgm:pt>
    <dgm:pt modelId="{812E70A8-481F-41A3-B931-CD1FEE062C56}" type="pres">
      <dgm:prSet presAssocID="{291C881F-9A89-4FC4-B92E-F0AD064C163A}" presName="base" presStyleLbl="dkBgShp" presStyleIdx="1" presStyleCnt="2"/>
      <dgm:spPr>
        <a:solidFill>
          <a:schemeClr val="tx2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</dgm:ptLst>
  <dgm:cxnLst>
    <dgm:cxn modelId="{200A3413-F851-472E-825B-8B59EE5D9280}" type="presOf" srcId="{326E4E8E-E152-456B-9579-4A68B226FE58}" destId="{FB14E5C8-64AC-49C9-AA7A-38F7E62A06B7}" srcOrd="0" destOrd="0" presId="urn:microsoft.com/office/officeart/2005/8/layout/hList3"/>
    <dgm:cxn modelId="{281B6517-DBA7-4AF0-896D-BEBA46DA5E8D}" type="presOf" srcId="{291C881F-9A89-4FC4-B92E-F0AD064C163A}" destId="{B8EEF106-CF60-4D3E-96C2-B710F9CC5DAD}" srcOrd="0" destOrd="0" presId="urn:microsoft.com/office/officeart/2005/8/layout/hList3"/>
    <dgm:cxn modelId="{2FBA1229-2CD6-4A65-B342-55AD7E0C1248}" type="presOf" srcId="{28F54148-65A9-4B22-8956-D56F684CB6BC}" destId="{7476EE4A-DF64-4D62-825B-B8E2B90A209D}" srcOrd="0" destOrd="0" presId="urn:microsoft.com/office/officeart/2005/8/layout/hList3"/>
    <dgm:cxn modelId="{0362434A-E6D6-4EF7-A573-5454AB8BEAF6}" srcId="{291C881F-9A89-4FC4-B92E-F0AD064C163A}" destId="{FA07C9D4-4441-4D19-A8DB-80B5078D0DAF}" srcOrd="0" destOrd="0" parTransId="{41354AEB-274D-4D66-81B1-1A1AED81F5D3}" sibTransId="{6DF1BC02-5840-467E-AFDB-927CBB93BE38}"/>
    <dgm:cxn modelId="{740F7F53-6742-4528-B77D-3FB13B9581CD}" srcId="{291C881F-9A89-4FC4-B92E-F0AD064C163A}" destId="{DE2E9FC9-FC96-4821-9267-F486CEC90669}" srcOrd="2" destOrd="0" parTransId="{ED759D72-A511-45CB-A027-0248FBBE1D5B}" sibTransId="{2C9D9D9E-3BB8-458B-A82F-34B873A46EC7}"/>
    <dgm:cxn modelId="{C2C0028E-BF0B-42E5-BB2F-7A9D3E8EBD52}" type="presOf" srcId="{20F25B0D-3782-4A17-95D8-F9398492719E}" destId="{47598B9C-359B-4BD2-90DD-89132C5A9B8F}" srcOrd="0" destOrd="0" presId="urn:microsoft.com/office/officeart/2005/8/layout/hList3"/>
    <dgm:cxn modelId="{DFF20793-9548-4903-A46E-BB84C7126151}" srcId="{20F25B0D-3782-4A17-95D8-F9398492719E}" destId="{291C881F-9A89-4FC4-B92E-F0AD064C163A}" srcOrd="0" destOrd="0" parTransId="{BD17EB7C-AF44-4C0A-8336-5DEEACA26618}" sibTransId="{3967B5FE-1D87-4ED3-93B4-85CA4AFC8DA9}"/>
    <dgm:cxn modelId="{C731389C-D40D-4769-8D45-5C8B13995D7A}" srcId="{291C881F-9A89-4FC4-B92E-F0AD064C163A}" destId="{28F54148-65A9-4B22-8956-D56F684CB6BC}" srcOrd="3" destOrd="0" parTransId="{C2AA4D93-0197-494E-B9B6-F403272FD863}" sibTransId="{7E013464-A7F8-4B64-8BB8-4C30731705F0}"/>
    <dgm:cxn modelId="{1F0482D5-E3E2-4FAF-AE4F-04B84D694C23}" type="presOf" srcId="{DE2E9FC9-FC96-4821-9267-F486CEC90669}" destId="{30D8823A-7C3D-4EB9-8F3E-29DCB61696A0}" srcOrd="0" destOrd="0" presId="urn:microsoft.com/office/officeart/2005/8/layout/hList3"/>
    <dgm:cxn modelId="{BD8F7BDE-21F8-490E-9A3F-BD8126A2AF51}" type="presOf" srcId="{FA07C9D4-4441-4D19-A8DB-80B5078D0DAF}" destId="{9AECFDCD-20D2-4F96-8EA7-3CA3DD3FDAC9}" srcOrd="0" destOrd="0" presId="urn:microsoft.com/office/officeart/2005/8/layout/hList3"/>
    <dgm:cxn modelId="{4D81B5E6-E3C0-472E-A4C7-0B7390DBC849}" srcId="{291C881F-9A89-4FC4-B92E-F0AD064C163A}" destId="{326E4E8E-E152-456B-9579-4A68B226FE58}" srcOrd="1" destOrd="0" parTransId="{82C6B266-476D-4E36-8773-3E2A790B1956}" sibTransId="{73C5330D-6C97-4D0F-AD9C-61B32D937203}"/>
    <dgm:cxn modelId="{2087CC22-1D40-4D7C-8ADC-E5299CF492B5}" type="presParOf" srcId="{47598B9C-359B-4BD2-90DD-89132C5A9B8F}" destId="{B8EEF106-CF60-4D3E-96C2-B710F9CC5DAD}" srcOrd="0" destOrd="0" presId="urn:microsoft.com/office/officeart/2005/8/layout/hList3"/>
    <dgm:cxn modelId="{DC3FEAFC-3701-4937-9B9E-02E3A5B4D043}" type="presParOf" srcId="{47598B9C-359B-4BD2-90DD-89132C5A9B8F}" destId="{104F606C-8A90-40CF-8781-78B011809F39}" srcOrd="1" destOrd="0" presId="urn:microsoft.com/office/officeart/2005/8/layout/hList3"/>
    <dgm:cxn modelId="{AEA5233F-CDB4-48DE-8478-EF596EF884FD}" type="presParOf" srcId="{104F606C-8A90-40CF-8781-78B011809F39}" destId="{9AECFDCD-20D2-4F96-8EA7-3CA3DD3FDAC9}" srcOrd="0" destOrd="0" presId="urn:microsoft.com/office/officeart/2005/8/layout/hList3"/>
    <dgm:cxn modelId="{BDE95EB7-9CB6-4C1D-8499-802DCE7EFF2E}" type="presParOf" srcId="{104F606C-8A90-40CF-8781-78B011809F39}" destId="{FB14E5C8-64AC-49C9-AA7A-38F7E62A06B7}" srcOrd="1" destOrd="0" presId="urn:microsoft.com/office/officeart/2005/8/layout/hList3"/>
    <dgm:cxn modelId="{FD619174-BCFF-4B0A-9A88-150D7A05A91D}" type="presParOf" srcId="{104F606C-8A90-40CF-8781-78B011809F39}" destId="{30D8823A-7C3D-4EB9-8F3E-29DCB61696A0}" srcOrd="2" destOrd="0" presId="urn:microsoft.com/office/officeart/2005/8/layout/hList3"/>
    <dgm:cxn modelId="{6A243A00-FC90-44F1-AF45-C188DF7D114A}" type="presParOf" srcId="{104F606C-8A90-40CF-8781-78B011809F39}" destId="{7476EE4A-DF64-4D62-825B-B8E2B90A209D}" srcOrd="3" destOrd="0" presId="urn:microsoft.com/office/officeart/2005/8/layout/hList3"/>
    <dgm:cxn modelId="{61EBCDCA-3C28-4581-B40A-C9D06EF501CC}" type="presParOf" srcId="{47598B9C-359B-4BD2-90DD-89132C5A9B8F}" destId="{812E70A8-481F-41A3-B931-CD1FEE062C56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EEF106-CF60-4D3E-96C2-B710F9CC5DAD}">
      <dsp:nvSpPr>
        <dsp:cNvPr id="0" name=""/>
        <dsp:cNvSpPr/>
      </dsp:nvSpPr>
      <dsp:spPr>
        <a:xfrm>
          <a:off x="0" y="16250"/>
          <a:ext cx="9704439" cy="1343004"/>
        </a:xfrm>
        <a:prstGeom prst="rect">
          <a:avLst/>
        </a:prstGeom>
        <a:solidFill>
          <a:schemeClr val="tx2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500" kern="1200" dirty="0">
              <a:solidFill>
                <a:srgbClr val="FFE400"/>
              </a:solidFill>
            </a:rPr>
            <a:t>Meta Atuarial cada vez mais desafiadora</a:t>
          </a:r>
        </a:p>
      </dsp:txBody>
      <dsp:txXfrm>
        <a:off x="0" y="16250"/>
        <a:ext cx="9704439" cy="1343004"/>
      </dsp:txXfrm>
    </dsp:sp>
    <dsp:sp modelId="{9AECFDCD-20D2-4F96-8EA7-3CA3DD3FDAC9}">
      <dsp:nvSpPr>
        <dsp:cNvPr id="0" name=""/>
        <dsp:cNvSpPr/>
      </dsp:nvSpPr>
      <dsp:spPr>
        <a:xfrm>
          <a:off x="0" y="1343004"/>
          <a:ext cx="2426109" cy="2820309"/>
        </a:xfrm>
        <a:prstGeom prst="rect">
          <a:avLst/>
        </a:prstGeom>
        <a:solidFill>
          <a:schemeClr val="accent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>
              <a:solidFill>
                <a:schemeClr val="bg1"/>
              </a:solidFill>
            </a:rPr>
            <a:t>Persistente queda da taxa Selic </a:t>
          </a:r>
        </a:p>
      </dsp:txBody>
      <dsp:txXfrm>
        <a:off x="0" y="1343004"/>
        <a:ext cx="2426109" cy="2820309"/>
      </dsp:txXfrm>
    </dsp:sp>
    <dsp:sp modelId="{FB14E5C8-64AC-49C9-AA7A-38F7E62A06B7}">
      <dsp:nvSpPr>
        <dsp:cNvPr id="0" name=""/>
        <dsp:cNvSpPr/>
      </dsp:nvSpPr>
      <dsp:spPr>
        <a:xfrm>
          <a:off x="2426109" y="1343004"/>
          <a:ext cx="2426109" cy="2820309"/>
        </a:xfrm>
        <a:prstGeom prst="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>
              <a:solidFill>
                <a:schemeClr val="bg1"/>
              </a:solidFill>
            </a:rPr>
            <a:t>Redução dos prêmios em toda a curva de juros</a:t>
          </a:r>
        </a:p>
      </dsp:txBody>
      <dsp:txXfrm>
        <a:off x="2426109" y="1343004"/>
        <a:ext cx="2426109" cy="2820309"/>
      </dsp:txXfrm>
    </dsp:sp>
    <dsp:sp modelId="{30D8823A-7C3D-4EB9-8F3E-29DCB61696A0}">
      <dsp:nvSpPr>
        <dsp:cNvPr id="0" name=""/>
        <dsp:cNvSpPr/>
      </dsp:nvSpPr>
      <dsp:spPr>
        <a:xfrm>
          <a:off x="4852219" y="1343004"/>
          <a:ext cx="2426109" cy="2820309"/>
        </a:xfrm>
        <a:prstGeom prst="rect">
          <a:avLst/>
        </a:prstGeom>
        <a:solidFill>
          <a:schemeClr val="accent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strike="noStrike" kern="1200" dirty="0">
              <a:solidFill>
                <a:schemeClr val="bg1"/>
              </a:solidFill>
            </a:rPr>
            <a:t>Crédito Privado com prêmios comprimidos e baixa liquidez</a:t>
          </a:r>
        </a:p>
      </dsp:txBody>
      <dsp:txXfrm>
        <a:off x="4852219" y="1343004"/>
        <a:ext cx="2426109" cy="2820309"/>
      </dsp:txXfrm>
    </dsp:sp>
    <dsp:sp modelId="{7476EE4A-DF64-4D62-825B-B8E2B90A209D}">
      <dsp:nvSpPr>
        <dsp:cNvPr id="0" name=""/>
        <dsp:cNvSpPr/>
      </dsp:nvSpPr>
      <dsp:spPr>
        <a:xfrm>
          <a:off x="7278329" y="1343060"/>
          <a:ext cx="2426109" cy="2820309"/>
        </a:xfrm>
        <a:prstGeom prst="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>
              <a:solidFill>
                <a:schemeClr val="bg1"/>
              </a:solidFill>
            </a:rPr>
            <a:t>Incertezas associadas aos cenários interno e externo</a:t>
          </a:r>
          <a:endParaRPr lang="pt-BR" sz="2400" strike="sngStrike" kern="1200" dirty="0">
            <a:solidFill>
              <a:schemeClr val="bg1"/>
            </a:solidFill>
          </a:endParaRPr>
        </a:p>
      </dsp:txBody>
      <dsp:txXfrm>
        <a:off x="7278329" y="1343060"/>
        <a:ext cx="2426109" cy="2820309"/>
      </dsp:txXfrm>
    </dsp:sp>
    <dsp:sp modelId="{812E70A8-481F-41A3-B931-CD1FEE062C56}">
      <dsp:nvSpPr>
        <dsp:cNvPr id="0" name=""/>
        <dsp:cNvSpPr/>
      </dsp:nvSpPr>
      <dsp:spPr>
        <a:xfrm>
          <a:off x="0" y="4163313"/>
          <a:ext cx="9704439" cy="313367"/>
        </a:xfrm>
        <a:prstGeom prst="rect">
          <a:avLst/>
        </a:prstGeom>
        <a:solidFill>
          <a:schemeClr val="tx2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3" y="3"/>
            <a:ext cx="2941532" cy="497896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45051" y="3"/>
            <a:ext cx="2941532" cy="497896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037AACE5-7B5E-407F-A94C-802D53EBEEB1}" type="datetimeFigureOut">
              <a:rPr lang="pt-BR" smtClean="0"/>
              <a:pPr/>
              <a:t>27/06/2019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49950" cy="3348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2" tIns="45716" rIns="91432" bIns="45716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8815" y="4775667"/>
            <a:ext cx="5430520" cy="3907364"/>
          </a:xfrm>
          <a:prstGeom prst="rect">
            <a:avLst/>
          </a:prstGeom>
        </p:spPr>
        <p:txBody>
          <a:bodyPr vert="horz" lIns="91432" tIns="45716" rIns="91432" bIns="45716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3" y="9425568"/>
            <a:ext cx="2941532" cy="497895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45051" y="9425568"/>
            <a:ext cx="2941532" cy="497895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F3B76319-EE44-4B23-B4F8-A969A43537C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785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D101FA-857A-41EB-ABC7-1EFFD2138812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AD830B-0A9A-4CA7-8616-C21E4A6B6FF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6456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739D24-5C86-49EC-872C-9FCC681B8B6A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AD830B-0A9A-4CA7-8616-C21E4A6B6FF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109293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33A3E-5D49-453F-B4D8-8FCBB2F46323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A99C9-E0E6-47B9-8BF5-CFDF0F69E65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005956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38242-68F4-46CE-A6ED-B7E2368588EF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A99C9-E0E6-47B9-8BF5-CFDF0F69E65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383001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C309D-CABC-43C7-9112-993C369F5DC9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A99C9-E0E6-47B9-8BF5-CFDF0F69E65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495934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4DB70-1ADD-4E56-8ABF-6EF2C7C9F7D5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A99C9-E0E6-47B9-8BF5-CFDF0F69E65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01865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7BCC8-3AE9-4388-85E4-C0AE9D94479C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A99C9-E0E6-47B9-8BF5-CFDF0F69E65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596087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B6121-C2C7-49ED-B382-A19FD0EDE3ED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A99C9-E0E6-47B9-8BF5-CFDF0F69E65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018780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3384C-D2CC-4B01-9C0D-0DC6F8A0EB68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A99C9-E0E6-47B9-8BF5-CFDF0F69E65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964540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D351A-9840-4BE5-B614-80CE90D73779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A99C9-E0E6-47B9-8BF5-CFDF0F69E65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01629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5EE8C-2EAC-475B-8357-E0A128BA0660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A99C9-E0E6-47B9-8BF5-CFDF0F69E65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989232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30352-7C1E-44F1-91B1-638CB5275358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A99C9-E0E6-47B9-8BF5-CFDF0F69E65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9855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2335F9-03D3-4073-BDFA-387CAEB42380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AD830B-0A9A-4CA7-8616-C21E4A6B6FF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781675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70E1C-0376-4F44-A1CF-B52E05CED4D6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A99C9-E0E6-47B9-8BF5-CFDF0F69E65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568861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C93F2CE0-7E8A-40F7-AB42-B77B572D3192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894D6D80-8B87-4A78-9264-FE105903519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218431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D69474AC-7CD7-4439-9309-C5B7DF928FF2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B56DC2A8-167A-4DFE-A623-55E8CF1DE7E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718884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A20B6D63-3122-4F47-BEB9-254F7AA65D3D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A04DDAA8-7C88-4BE9-ABAE-35BE1B5C4BA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118403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6B67AC18-25A3-4F0D-B3D7-4B905DCEF753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E6721065-6902-43B2-B42A-34B9F4291AE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828466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18ADA7AA-1BB2-4B81-BB35-30649B8501FC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762DF971-DD1E-41D8-9A76-2E3E94A530F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059280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B37241D4-BEAD-4193-8026-183F1FFBF057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55034891-DAE2-457D-90E2-5DE9ADC65B6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780899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2C6B7835-5BB8-4F53-B61B-A20C2DA52C64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19C53020-B506-4A32-B888-60B2FD23C85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85821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ABCE41C3-13C4-495F-9E90-B5173A1FAA6B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338D9573-EAC2-438F-A266-888DE996267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873525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F784308B-1509-4E4C-B7DB-4B6EA13231E5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E9393232-BBB7-4432-9FD7-A5496E4C44D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3666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116E1D-CBDB-49BA-986E-1A5EFBE1B0AC}" type="datetimeFigureOut">
              <a:rPr lang="pt-BR" smtClean="0"/>
              <a:pPr/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9A1978-1514-4D1D-883F-E73125FF78D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881857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9C3278F6-19E1-4F62-845E-82DEA6AC5CF0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FC3E2D7B-9D6D-419D-8B2C-41AD592D3B9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605565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9429700E-5959-4751-BE19-A8A41E38D8F8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F358D8B9-BB61-4A90-BAE0-7495F5BFFE0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409491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7F0C3914-D53D-4DD7-8DD3-EE7C60B8A899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894D6D80-8B87-4A78-9264-FE105903519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453331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6BA7D21E-3BC2-4C0D-B1C1-D000302F1A88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B56DC2A8-167A-4DFE-A623-55E8CF1DE7E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973548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36D7AE8D-09FC-4186-A257-F7A30B1FD6D9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A04DDAA8-7C88-4BE9-ABAE-35BE1B5C4BA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273950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0FE468C1-24B5-48B9-BBD9-938B8F39034F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E6721065-6902-43B2-B42A-34B9F4291AE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273552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B1AF85D7-A28E-44AA-AA21-C4F81B7C522B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762DF971-DD1E-41D8-9A76-2E3E94A530F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155278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30F8A005-BF89-4E91-A77E-B336917BD5FF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55034891-DAE2-457D-90E2-5DE9ADC65B6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92043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0F5F0BAB-46C7-4620-91FD-DF4A7A0C1969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19C53020-B506-4A32-B888-60B2FD23C85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859041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D20E8958-E1DD-499A-A97C-1202452BE74B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338D9573-EAC2-438F-A266-888DE996267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10900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116E1D-CBDB-49BA-986E-1A5EFBE1B0AC}" type="datetimeFigureOut">
              <a:rPr lang="pt-BR" smtClean="0"/>
              <a:pPr/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9A1978-1514-4D1D-883F-E73125FF78D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005054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F6AC58E4-FB39-43B1-B73B-E323DBC068F8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E9393232-BBB7-4432-9FD7-A5496E4C44D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515231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3CFC8938-8F03-4C18-8F7B-D6333BE9063D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FC3E2D7B-9D6D-419D-8B2C-41AD592D3B9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911355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AFAA4CD2-18E0-446B-89C1-9382986A696E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F358D8B9-BB61-4A90-BAE0-7495F5BFFE0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095822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DD3A5133-6AB6-414D-85B9-12A156875736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894D6D80-8B87-4A78-9264-FE105903519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154114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60087CD8-0E88-4D3A-88D8-13635D043FDF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B56DC2A8-167A-4DFE-A623-55E8CF1DE7E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296863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1BD6878C-2F41-46CC-93E2-ECE7DB2EECA1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A04DDAA8-7C88-4BE9-ABAE-35BE1B5C4BA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017179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74CEC909-AABC-4427-8B07-2DCFAB6E38BB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E6721065-6902-43B2-B42A-34B9F4291AE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3259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07FF1051-AF8B-4288-8874-A2CD8DDB266E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762DF971-DD1E-41D8-9A76-2E3E94A530F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728011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D6F77209-AE1C-40AD-8AAA-A6EC3E0D577E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55034891-DAE2-457D-90E2-5DE9ADC65B6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721282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88F04FEE-B82A-40E3-B1D0-3D099DAFD6C2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19C53020-B506-4A32-B888-60B2FD23C85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2072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116E1D-CBDB-49BA-986E-1A5EFBE1B0AC}" type="datetimeFigureOut">
              <a:rPr lang="pt-BR" smtClean="0"/>
              <a:pPr/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9A1978-1514-4D1D-883F-E73125FF78D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230095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5EE01C9D-7A25-4A65-93CC-4ABB34D68C34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338D9573-EAC2-438F-A266-888DE996267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162253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868335E2-3C41-45E5-B6CD-5C63437DFA52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E9393232-BBB7-4432-9FD7-A5496E4C44D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241529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DEA9BA4C-BF2E-416F-8E1F-A53FF1B31922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FC3E2D7B-9D6D-419D-8B2C-41AD592D3B9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743222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59F59258-8A43-467B-AD74-51F1D5F8BD61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F358D8B9-BB61-4A90-BAE0-7495F5BFFE0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202474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5B65ED30-D556-47E5-84C9-B5EF6717BD4A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894D6D80-8B87-4A78-9264-FE105903519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059473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E00A50F6-A02A-4D45-8FD1-5F5F0FAC6279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B56DC2A8-167A-4DFE-A623-55E8CF1DE7E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080511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0650738A-2E22-43B2-BB15-D5C2C8454C4A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A04DDAA8-7C88-4BE9-ABAE-35BE1B5C4BA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237350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0C455ACA-B5D9-4F56-80C8-7BF7D21366A4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E6721065-6902-43B2-B42A-34B9F4291AE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41791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DC19483C-DA3F-4A69-AF76-2C3FA9F34313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762DF971-DD1E-41D8-9A76-2E3E94A530F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737214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205A50A6-980E-4607-92DF-98F806B9E1CF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55034891-DAE2-457D-90E2-5DE9ADC65B6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97402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116E1D-CBDB-49BA-986E-1A5EFBE1B0AC}" type="datetimeFigureOut">
              <a:rPr lang="pt-BR" smtClean="0"/>
              <a:pPr/>
              <a:t>27/06/2019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9A1978-1514-4D1D-883F-E73125FF78D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564760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3A71FFF0-91C0-4B7E-A439-91A728C5BDC9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19C53020-B506-4A32-B888-60B2FD23C85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088496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1D57AC51-BCAC-4428-B3B7-B57F80D96099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338D9573-EAC2-438F-A266-888DE996267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830160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BD21F83D-BE06-44C7-B6C4-633E54A6197C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E9393232-BBB7-4432-9FD7-A5496E4C44D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898737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258FCB13-C74B-4A39-8B13-F9A507A65BC1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FC3E2D7B-9D6D-419D-8B2C-41AD592D3B9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531365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F769EEF3-5B78-45C7-8E81-8788159EA9FC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F358D8B9-BB61-4A90-BAE0-7495F5BFFE0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464879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5F33C6FE-F73C-4DFA-9282-FDDEA5CC34A4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894D6D80-8B87-4A78-9264-FE105903519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654630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A54EB916-4253-4078-A428-92A59F1C3427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B56DC2A8-167A-4DFE-A623-55E8CF1DE7E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829474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60132CBD-CC01-411E-863B-69913C748479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A04DDAA8-7C88-4BE9-ABAE-35BE1B5C4BA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170194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99E3049D-DB8D-4A15-9F68-BEB2331BD974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E6721065-6902-43B2-B42A-34B9F4291AE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706668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94892B27-BFBD-47D2-8825-12998973012E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762DF971-DD1E-41D8-9A76-2E3E94A530F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11456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116E1D-CBDB-49BA-986E-1A5EFBE1B0AC}" type="datetimeFigureOut">
              <a:rPr lang="pt-BR" smtClean="0"/>
              <a:pPr/>
              <a:t>27/06/2019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9A1978-1514-4D1D-883F-E73125FF78D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743549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D55112BD-6AE0-4B2E-BEBA-355A95E9FD16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55034891-DAE2-457D-90E2-5DE9ADC65B6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128190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DB484D7F-E8FE-4C41-B82F-33E5A2F257C9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19C53020-B506-4A32-B888-60B2FD23C85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206758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CAC843E0-2480-4E57-833E-216350B1795C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338D9573-EAC2-438F-A266-888DE996267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086055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F4F788DE-723D-4462-A654-2D355393B860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E9393232-BBB7-4432-9FD7-A5496E4C44D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68883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38CECB12-0AEF-4EDD-AE5B-70DF4D8D7783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FC3E2D7B-9D6D-419D-8B2C-41AD592D3B9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479433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808D6800-7CF6-4FB5-8272-179BEE8F0408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F358D8B9-BB61-4A90-BAE0-7495F5BFFE0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855155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7F05E-61D4-4908-BA39-90BF90A5E02B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31F81-9166-4599-9F9F-9F610388CC9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449892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5FCCA-47C9-4095-8220-09339F317291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31F81-9166-4599-9F9F-9F610388CC9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80834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B84DD-4899-4544-844D-46CD52277016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31F81-9166-4599-9F9F-9F610388CC9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981425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CC87-F285-47CD-872B-BA1696B794B4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31F81-9166-4599-9F9F-9F610388CC9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41751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116E1D-CBDB-49BA-986E-1A5EFBE1B0AC}" type="datetimeFigureOut">
              <a:rPr lang="pt-BR" smtClean="0"/>
              <a:pPr/>
              <a:t>27/06/2019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9A1978-1514-4D1D-883F-E73125FF78D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462395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D7F7D-5736-45FE-99FE-C39BB9114945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31F81-9166-4599-9F9F-9F610388CC9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600698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9F839-39E0-40E5-8EA1-2AD4186A37FD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31F81-9166-4599-9F9F-9F610388CC9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258798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D636-B212-4E48-B369-86BB8D4DD041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31F81-9166-4599-9F9F-9F610388CC9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48964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C9767-1A4B-48B8-82AA-5DD7B1BC3E65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31F81-9166-4599-9F9F-9F610388CC9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085078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6145E-F38D-4686-8044-D9B4992DF039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31F81-9166-4599-9F9F-9F610388CC9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28409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AE968-3A95-4ABF-BF1F-DC0BC29F5195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31F81-9166-4599-9F9F-9F610388CC9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003727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10B63-5AC8-46E8-97B0-BAEE6B7542F4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31F81-9166-4599-9F9F-9F610388CC9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430112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E7A7DA76-9AB0-4DF3-BFD4-FBD8F04A1848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894D6D80-8B87-4A78-9264-FE105903519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852471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E99A8466-0021-4D24-AE3B-4CC5857A6CB6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B56DC2A8-167A-4DFE-A623-55E8CF1DE7E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293468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DEEA31A7-EB9E-4B28-A88C-CCB812694BBB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A04DDAA8-7C88-4BE9-ABAE-35BE1B5C4BA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14494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116E1D-CBDB-49BA-986E-1A5EFBE1B0AC}" type="datetimeFigureOut">
              <a:rPr lang="pt-BR" smtClean="0"/>
              <a:pPr/>
              <a:t>27/06/2019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9A1978-1514-4D1D-883F-E73125FF78D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3284056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A0A77A9C-F941-4A44-A970-2D9F70EC67BA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E6721065-6902-43B2-B42A-34B9F4291AE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785305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09B25BDB-5557-485A-B59C-8E3151762D97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762DF971-DD1E-41D8-9A76-2E3E94A530F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632396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316D9BD4-08FB-4675-9473-45E764A92A7D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55034891-DAE2-457D-90E2-5DE9ADC65B6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2768975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AEDC5189-D6DF-4401-BE16-849C4AB6D145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19C53020-B506-4A32-B888-60B2FD23C85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8938328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B657712D-05C5-4A75-AAE2-C2202C96BA15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338D9573-EAC2-438F-A266-888DE996267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681795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54C28AE9-1B00-4433-92A4-2A017298EAE8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E9393232-BBB7-4432-9FD7-A5496E4C44D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74963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D13953D1-9DC9-46A0-99B7-01ED1753E815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FC3E2D7B-9D6D-419D-8B2C-41AD592D3B9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219838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A8EA1E9A-1CBF-4C1F-A250-05B31E98B975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F358D8B9-BB61-4A90-BAE0-7495F5BFFE0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9631415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D8A63997-92D3-412E-9138-709499566BF2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894D6D80-8B87-4A78-9264-FE105903519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497496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98BC4F07-70E1-4FA7-B456-FE1FB213CC30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B56DC2A8-167A-4DFE-A623-55E8CF1DE7E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94470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116E1D-CBDB-49BA-986E-1A5EFBE1B0AC}" type="datetimeFigureOut">
              <a:rPr lang="pt-BR" smtClean="0"/>
              <a:pPr/>
              <a:t>27/06/2019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9A1978-1514-4D1D-883F-E73125FF78D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2094664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35E73707-106C-48B7-8D43-16997E93E3BE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A04DDAA8-7C88-4BE9-ABAE-35BE1B5C4BA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622270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B1057C6B-AECB-4E1F-98FB-C9BC7D9CBF58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E6721065-6902-43B2-B42A-34B9F4291AE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079554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48D840FC-C6D6-4998-800C-7F86A7951E2F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762DF971-DD1E-41D8-9A76-2E3E94A530F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4875775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010F90CB-43F9-4504-BC67-C41BE661820D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55034891-DAE2-457D-90E2-5DE9ADC65B6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584801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27F6C3A7-4AE8-428F-AFAE-34A7CF9DE165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19C53020-B506-4A32-B888-60B2FD23C85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8139543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D9A66534-63DC-4BDC-AC5D-81C23515CA14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338D9573-EAC2-438F-A266-888DE996267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800911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B9AAE738-7172-404E-B51F-F2524285604A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E9393232-BBB7-4432-9FD7-A5496E4C44D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5684509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FE51B325-BEF3-4474-BBA2-80E0DCF287B5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FC3E2D7B-9D6D-419D-8B2C-41AD592D3B9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8500952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80EAC637-BEDD-41FE-8CF1-B83864605268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F358D8B9-BB61-4A90-BAE0-7495F5BFFE0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793844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B6260-61FA-4B4F-A06C-18719987296B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C252F-39F6-40A5-B7F8-957225D28E3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4694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B618A-4F44-474F-9332-FBB94CF4085F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AD830B-0A9A-4CA7-8616-C21E4A6B6FF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40012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116E1D-CBDB-49BA-986E-1A5EFBE1B0AC}" type="datetimeFigureOut">
              <a:rPr lang="pt-BR" smtClean="0"/>
              <a:pPr/>
              <a:t>27/06/2019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9A1978-1514-4D1D-883F-E73125FF78D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5418305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250F2-B2A7-4829-9D27-41DC75845788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C252F-39F6-40A5-B7F8-957225D28E3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2911637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4BDFC-0406-41BB-9E45-5E2A36490630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C252F-39F6-40A5-B7F8-957225D28E3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0510021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A7826-21A3-4C9D-8AD7-7A4AC36651E8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C252F-39F6-40A5-B7F8-957225D28E3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217580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51EEE-CE50-4E20-9506-2C4BCE9618A7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C252F-39F6-40A5-B7F8-957225D28E3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4088765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CA3A2-6578-4329-B6D3-76B39CBFF83C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C252F-39F6-40A5-B7F8-957225D28E3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610199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CF04D-DAB9-4740-8702-32F70CCB91A4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C252F-39F6-40A5-B7F8-957225D28E3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1044121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987D-761E-4B92-8E28-B8B3EB35B2EA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C252F-39F6-40A5-B7F8-957225D28E3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0469000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D26BA-7A33-4987-B3D1-D6A7AA0472F8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C252F-39F6-40A5-B7F8-957225D28E3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096315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582E-D684-4345-9783-65A6E0783023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C252F-39F6-40A5-B7F8-957225D28E3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0338397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70C2B-C299-460F-9FBA-FDEE8B744766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C252F-39F6-40A5-B7F8-957225D28E3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64723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116E1D-CBDB-49BA-986E-1A5EFBE1B0AC}" type="datetimeFigureOut">
              <a:rPr lang="pt-BR" smtClean="0"/>
              <a:pPr/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9A1978-1514-4D1D-883F-E73125FF78D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1105056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12C79A32-1846-461B-98DF-EC65260EA26B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F2B18F60-D73F-41E2-88B7-0A9BA53FC14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2783236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5EF78509-A3AE-4935-970B-25A5BA8B3614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01CDEA83-7B65-460C-A887-B5A7594F539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5097180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9D670AAB-566A-45DF-B6A8-C1FF876558A0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129D8618-C157-4A91-B3F2-EC20716D6F9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0313349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DC751632-CB37-4AE2-A1CD-7F2E9BD283A7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0D55FA16-DB5F-468D-93E8-198AF2B13AC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894232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370F95E4-6585-4B15-B8ED-04F4E03C7FDC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1CD83EDA-0953-4DB9-B3C9-38BB8E21AA8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3124293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16DDBC57-A354-49AD-8385-46D14132F41B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7F305BF8-E6CD-42D7-B4CC-7F01E01BE5B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14296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C15BE183-D89F-45CF-8B60-959FD1E99494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BFD2371C-97D1-4EE6-80AB-E010BA775D6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335976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C12D5948-7A03-4B81-B5E9-1A004D1DDA2E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5326C8CD-3149-4BBA-8C58-A85943BC0D7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0368863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7FD888B6-C799-4C99-81B1-D1F62B2CA705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50F4F049-792E-40AF-8472-A8F7B76D0D1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5910121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20FBA348-FC30-4CFC-A0B4-97FAFCB4CEB8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57F8E398-2765-4E4E-8D61-F18F8004833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01290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116E1D-CBDB-49BA-986E-1A5EFBE1B0AC}" type="datetimeFigureOut">
              <a:rPr lang="pt-BR" smtClean="0"/>
              <a:pPr/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9A1978-1514-4D1D-883F-E73125FF78D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3087864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AC1FE344-28CF-4EA1-9EB8-F12FC953151B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21BF8749-6518-46C7-9AA1-248B6F12FF0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4376489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wh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2051133"/>
      </p:ext>
    </p:extLst>
  </p:cSld>
  <p:clrMapOvr>
    <a:masterClrMapping/>
  </p:clrMapOvr>
  <p:transition spd="med"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ADE99C-6FAC-42C0-BF40-263715867E7B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3AE9E-FF83-4ED0-9B20-073A215E24E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8871544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633F50-D970-4241-8513-1971A458DEF4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3E827-5CF1-465F-A148-DA54DFCDB8D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108906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FF740-5E18-43CB-8348-85DCA5DEF02F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25A04E-4795-4640-AF00-BAAD7F1C67A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1411164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F6919-7161-4BF6-82EC-F9C9B083A98E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36621E-33CF-47B9-8DD9-5FD446D679C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9649272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52C92E-9185-47A4-A65B-6B64DECA5AD9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6159D2-BFDB-487E-B1C9-466B0137209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6308751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C8FBF1-4FF9-41AD-8F34-E484E9955AB5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9FBA65-1CF1-4C98-AC3A-6763E0AC2A2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6439836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4E09C8-D397-4C1E-B6C1-FD2945DFB7D2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ED7D94-67D4-4F3F-A922-516FACC43E1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3859107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A5C545-FE50-4D56-80C5-660ABDA4A225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D5A2DC-3A7F-43F9-BD72-0B2BE3B4C29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1356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46A439-8921-4502-BA34-07607A7EF7F6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E07DF5-BB35-4FA9-8CF7-829CFC9BEF7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7210295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B7B87F-F322-4168-8C32-231802693500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294099-EA5F-4BF8-8EEC-9EA2AA870C1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5728976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DC7123-1B36-48E0-98D3-AA376BBBEA97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B0000C-431B-4CF9-BD11-1EEBAB6779B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0076101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24C61-D76A-40FC-A67A-F10251AEBA6B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E132A9-E3D4-4DF4-9036-66B4AAAF9BC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2898783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8E520-F617-4D80-9D03-5AC1F0ABDB1D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7DB29-8BBA-4ABA-9A11-E98F3B3453B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5309908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74A7A-8182-42B9-AEF8-5F08C89170EF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7DB29-8BBA-4ABA-9A11-E98F3B3453B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6561551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BB55D-8C12-4489-9EE4-D4808D670CF4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7DB29-8BBA-4ABA-9A11-E98F3B3453B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9433121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96523-9F6B-4492-9312-95A236264453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7DB29-8BBA-4ABA-9A11-E98F3B3453B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0313650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EB370-8944-4DEF-901B-3AB9AF980DA0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7DB29-8BBA-4ABA-9A11-E98F3B3453B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3271671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6A1EF-71A4-4ECB-BB2C-72850D7910E1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7DB29-8BBA-4ABA-9A11-E98F3B3453B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8377936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AB47F-229E-41DD-B625-9EEBB3C0AB26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7DB29-8BBA-4ABA-9A11-E98F3B3453B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39114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B7D0E5-CF80-4805-A0B6-82D94E4FA06E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E07DF5-BB35-4FA9-8CF7-829CFC9BEF7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2274271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291D9-8C68-4577-BB0A-528D1ED827B2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7DB29-8BBA-4ABA-9A11-E98F3B3453B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9101720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1C6D5-AFE7-4551-98B4-E644897F2B13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7DB29-8BBA-4ABA-9A11-E98F3B3453B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1094762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90BB8-87B5-4246-A45E-919FE7F88478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7DB29-8BBA-4ABA-9A11-E98F3B3453B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2435076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2A797-F5FD-43CE-9963-78B5A1492425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7DB29-8BBA-4ABA-9A11-E98F3B3453B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2696876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C2A43-BA30-4B11-9B7B-818C0C3B51DA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7DB29-8BBA-4ABA-9A11-E98F3B3453B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1812479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AAE547CD-2DE1-4833-8837-D4A2FC7A4A6B}" type="datetimeFigureOut">
              <a:rPr lang="pt-BR">
                <a:solidFill>
                  <a:prstClr val="black"/>
                </a:solidFill>
                <a:ea typeface="MS PGothic" panose="020B0600070205080204" pitchFamily="34" charset="-128"/>
              </a:rPr>
              <a:pPr>
                <a:defRPr/>
              </a:pPr>
              <a:t>27/06/2019</a:t>
            </a:fld>
            <a:endParaRPr lang="pt-BR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F2B18F60-D73F-41E2-88B7-0A9BA53FC144}" type="slidenum">
              <a:rPr lang="pt-BR">
                <a:solidFill>
                  <a:prstClr val="black"/>
                </a:solidFill>
                <a:ea typeface="MS PGothic" panose="020B0600070205080204" pitchFamily="34" charset="-128"/>
              </a:rPr>
              <a:pPr>
                <a:defRPr/>
              </a:pPr>
              <a:t>‹nº›</a:t>
            </a:fld>
            <a:endParaRPr lang="pt-BR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47511373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C5EF94C7-EB8F-42AE-9AC8-C47B539E58E2}" type="datetimeFigureOut">
              <a:rPr lang="pt-BR">
                <a:solidFill>
                  <a:prstClr val="black"/>
                </a:solidFill>
                <a:ea typeface="MS PGothic" panose="020B0600070205080204" pitchFamily="34" charset="-128"/>
              </a:rPr>
              <a:pPr>
                <a:defRPr/>
              </a:pPr>
              <a:t>27/06/2019</a:t>
            </a:fld>
            <a:endParaRPr lang="pt-BR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01CDEA83-7B65-460C-A887-B5A7594F539B}" type="slidenum">
              <a:rPr lang="pt-BR">
                <a:solidFill>
                  <a:prstClr val="black"/>
                </a:solidFill>
                <a:ea typeface="MS PGothic" panose="020B0600070205080204" pitchFamily="34" charset="-128"/>
              </a:rPr>
              <a:pPr>
                <a:defRPr/>
              </a:pPr>
              <a:t>‹nº›</a:t>
            </a:fld>
            <a:endParaRPr lang="pt-BR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42524644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85812C69-C030-43B0-81F1-033EC71C4119}" type="datetimeFigureOut">
              <a:rPr lang="pt-BR">
                <a:solidFill>
                  <a:prstClr val="black"/>
                </a:solidFill>
                <a:ea typeface="MS PGothic" panose="020B0600070205080204" pitchFamily="34" charset="-128"/>
              </a:rPr>
              <a:pPr>
                <a:defRPr/>
              </a:pPr>
              <a:t>27/06/2019</a:t>
            </a:fld>
            <a:endParaRPr lang="pt-BR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129D8618-C157-4A91-B3F2-EC20716D6F93}" type="slidenum">
              <a:rPr lang="pt-BR">
                <a:solidFill>
                  <a:prstClr val="black"/>
                </a:solidFill>
                <a:ea typeface="MS PGothic" panose="020B0600070205080204" pitchFamily="34" charset="-128"/>
              </a:rPr>
              <a:pPr>
                <a:defRPr/>
              </a:pPr>
              <a:t>‹nº›</a:t>
            </a:fld>
            <a:endParaRPr lang="pt-BR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32349427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7AFBA097-2FE0-4759-929E-3BC47F169EBF}" type="datetimeFigureOut">
              <a:rPr lang="pt-BR">
                <a:solidFill>
                  <a:prstClr val="black"/>
                </a:solidFill>
                <a:ea typeface="MS PGothic" panose="020B0600070205080204" pitchFamily="34" charset="-128"/>
              </a:rPr>
              <a:pPr>
                <a:defRPr/>
              </a:pPr>
              <a:t>27/06/2019</a:t>
            </a:fld>
            <a:endParaRPr lang="pt-BR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0D55FA16-DB5F-468D-93E8-198AF2B13AC3}" type="slidenum">
              <a:rPr lang="pt-BR">
                <a:solidFill>
                  <a:prstClr val="black"/>
                </a:solidFill>
                <a:ea typeface="MS PGothic" panose="020B0600070205080204" pitchFamily="34" charset="-128"/>
              </a:rPr>
              <a:pPr>
                <a:defRPr/>
              </a:pPr>
              <a:t>‹nº›</a:t>
            </a:fld>
            <a:endParaRPr lang="pt-BR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86374545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FD0614B1-F002-4CE8-941F-8711033168C9}" type="datetimeFigureOut">
              <a:rPr lang="pt-BR">
                <a:solidFill>
                  <a:prstClr val="black"/>
                </a:solidFill>
                <a:ea typeface="MS PGothic" panose="020B0600070205080204" pitchFamily="34" charset="-128"/>
              </a:rPr>
              <a:pPr>
                <a:defRPr/>
              </a:pPr>
              <a:t>27/06/2019</a:t>
            </a:fld>
            <a:endParaRPr lang="pt-BR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1CD83EDA-0953-4DB9-B3C9-38BB8E21AA86}" type="slidenum">
              <a:rPr lang="pt-BR">
                <a:solidFill>
                  <a:prstClr val="black"/>
                </a:solidFill>
                <a:ea typeface="MS PGothic" panose="020B0600070205080204" pitchFamily="34" charset="-128"/>
              </a:rPr>
              <a:pPr>
                <a:defRPr/>
              </a:pPr>
              <a:t>‹nº›</a:t>
            </a:fld>
            <a:endParaRPr lang="pt-BR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74021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CE0DB6-429C-4E74-A326-FF4A352BA016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E07DF5-BB35-4FA9-8CF7-829CFC9BEF7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17143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25417567-4915-434F-8F49-93DE3DA0A408}" type="datetimeFigureOut">
              <a:rPr lang="pt-BR">
                <a:solidFill>
                  <a:prstClr val="black"/>
                </a:solidFill>
                <a:ea typeface="MS PGothic" panose="020B0600070205080204" pitchFamily="34" charset="-128"/>
              </a:rPr>
              <a:pPr>
                <a:defRPr/>
              </a:pPr>
              <a:t>27/06/2019</a:t>
            </a:fld>
            <a:endParaRPr lang="pt-BR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7F305BF8-E6CD-42D7-B4CC-7F01E01BE5BD}" type="slidenum">
              <a:rPr lang="pt-BR">
                <a:solidFill>
                  <a:prstClr val="black"/>
                </a:solidFill>
                <a:ea typeface="MS PGothic" panose="020B0600070205080204" pitchFamily="34" charset="-128"/>
              </a:rPr>
              <a:pPr>
                <a:defRPr/>
              </a:pPr>
              <a:t>‹nº›</a:t>
            </a:fld>
            <a:endParaRPr lang="pt-BR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23283082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817C30EF-CF9F-46F7-9540-B613E6496431}" type="datetimeFigureOut">
              <a:rPr lang="pt-BR">
                <a:solidFill>
                  <a:prstClr val="black"/>
                </a:solidFill>
                <a:ea typeface="MS PGothic" panose="020B0600070205080204" pitchFamily="34" charset="-128"/>
              </a:rPr>
              <a:pPr>
                <a:defRPr/>
              </a:pPr>
              <a:t>27/06/2019</a:t>
            </a:fld>
            <a:endParaRPr lang="pt-BR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BFD2371C-97D1-4EE6-80AB-E010BA775D6C}" type="slidenum">
              <a:rPr lang="pt-BR">
                <a:solidFill>
                  <a:prstClr val="black"/>
                </a:solidFill>
                <a:ea typeface="MS PGothic" panose="020B0600070205080204" pitchFamily="34" charset="-128"/>
              </a:rPr>
              <a:pPr>
                <a:defRPr/>
              </a:pPr>
              <a:t>‹nº›</a:t>
            </a:fld>
            <a:endParaRPr lang="pt-BR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46368476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12227624-E828-4853-89D4-7DD4CF785A39}" type="datetimeFigureOut">
              <a:rPr lang="pt-BR">
                <a:solidFill>
                  <a:prstClr val="black"/>
                </a:solidFill>
                <a:ea typeface="MS PGothic" panose="020B0600070205080204" pitchFamily="34" charset="-128"/>
              </a:rPr>
              <a:pPr>
                <a:defRPr/>
              </a:pPr>
              <a:t>27/06/2019</a:t>
            </a:fld>
            <a:endParaRPr lang="pt-BR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5326C8CD-3149-4BBA-8C58-A85943BC0D73}" type="slidenum">
              <a:rPr lang="pt-BR">
                <a:solidFill>
                  <a:prstClr val="black"/>
                </a:solidFill>
                <a:ea typeface="MS PGothic" panose="020B0600070205080204" pitchFamily="34" charset="-128"/>
              </a:rPr>
              <a:pPr>
                <a:defRPr/>
              </a:pPr>
              <a:t>‹nº›</a:t>
            </a:fld>
            <a:endParaRPr lang="pt-BR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79965327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F6ADBBEE-D432-44AC-A859-70504F4608FE}" type="datetimeFigureOut">
              <a:rPr lang="pt-BR">
                <a:solidFill>
                  <a:prstClr val="black"/>
                </a:solidFill>
                <a:ea typeface="MS PGothic" panose="020B0600070205080204" pitchFamily="34" charset="-128"/>
              </a:rPr>
              <a:pPr>
                <a:defRPr/>
              </a:pPr>
              <a:t>27/06/2019</a:t>
            </a:fld>
            <a:endParaRPr lang="pt-BR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50F4F049-792E-40AF-8472-A8F7B76D0D12}" type="slidenum">
              <a:rPr lang="pt-BR">
                <a:solidFill>
                  <a:prstClr val="black"/>
                </a:solidFill>
                <a:ea typeface="MS PGothic" panose="020B0600070205080204" pitchFamily="34" charset="-128"/>
              </a:rPr>
              <a:pPr>
                <a:defRPr/>
              </a:pPr>
              <a:t>‹nº›</a:t>
            </a:fld>
            <a:endParaRPr lang="pt-BR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03490061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4DEEA11F-C661-4722-8900-8AA6F77FEB46}" type="datetimeFigureOut">
              <a:rPr lang="pt-BR">
                <a:solidFill>
                  <a:prstClr val="black"/>
                </a:solidFill>
                <a:ea typeface="MS PGothic" panose="020B0600070205080204" pitchFamily="34" charset="-128"/>
              </a:rPr>
              <a:pPr>
                <a:defRPr/>
              </a:pPr>
              <a:t>27/06/2019</a:t>
            </a:fld>
            <a:endParaRPr lang="pt-BR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57F8E398-2765-4E4E-8D61-F18F80048339}" type="slidenum">
              <a:rPr lang="pt-BR">
                <a:solidFill>
                  <a:prstClr val="black"/>
                </a:solidFill>
                <a:ea typeface="MS PGothic" panose="020B0600070205080204" pitchFamily="34" charset="-128"/>
              </a:rPr>
              <a:pPr>
                <a:defRPr/>
              </a:pPr>
              <a:t>‹nº›</a:t>
            </a:fld>
            <a:endParaRPr lang="pt-BR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47690846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A4D6FE27-C597-4C49-9550-5FC828D3F5C1}" type="datetimeFigureOut">
              <a:rPr lang="pt-BR">
                <a:solidFill>
                  <a:prstClr val="black"/>
                </a:solidFill>
                <a:ea typeface="MS PGothic" panose="020B0600070205080204" pitchFamily="34" charset="-128"/>
              </a:rPr>
              <a:pPr>
                <a:defRPr/>
              </a:pPr>
              <a:t>27/06/2019</a:t>
            </a:fld>
            <a:endParaRPr lang="pt-BR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21BF8749-6518-46C7-9AA1-248B6F12FF06}" type="slidenum">
              <a:rPr lang="pt-BR">
                <a:solidFill>
                  <a:prstClr val="black"/>
                </a:solidFill>
                <a:ea typeface="MS PGothic" panose="020B0600070205080204" pitchFamily="34" charset="-128"/>
              </a:rPr>
              <a:pPr>
                <a:defRPr/>
              </a:pPr>
              <a:t>‹nº›</a:t>
            </a:fld>
            <a:endParaRPr lang="pt-BR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524703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A23673-CD69-4C87-B496-748416672F84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E07DF5-BB35-4FA9-8CF7-829CFC9BEF7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84962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D0E651-FB6C-4E6F-8BB6-91AA35BB3AA4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E07DF5-BB35-4FA9-8CF7-829CFC9BEF7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30208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9234FD-5F77-49D8-98BE-E0237E07F2A6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E07DF5-BB35-4FA9-8CF7-829CFC9BEF7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14158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D47638-BBA8-405E-B662-AC4917A9FFA7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E07DF5-BB35-4FA9-8CF7-829CFC9BEF7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2724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69E220-6F42-42A1-A80F-5CD7A8BEB5C6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AD830B-0A9A-4CA7-8616-C21E4A6B6FF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29479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78AA2-34E1-406E-989E-4E5A98FF3F5C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E07DF5-BB35-4FA9-8CF7-829CFC9BEF7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92663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B3D90-3C44-4121-96B4-16DF62378037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E07DF5-BB35-4FA9-8CF7-829CFC9BEF7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27060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1D7501-A306-4E85-98BD-73E9E5C2FB2D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E07DF5-BB35-4FA9-8CF7-829CFC9BEF7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49994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6980A2-88A8-4A06-ACF1-591077554539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E07DF5-BB35-4FA9-8CF7-829CFC9BEF7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26820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84ACCC-60EF-42CF-90B0-B99B469057DF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A73D0-5DDF-4BD7-BD77-4479657948F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91965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9D6531-1D05-4C39-9394-79F84F17A161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A73D0-5DDF-4BD7-BD77-4479657948F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07192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265E01-6579-4817-9E68-B5690E6E1EB1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A73D0-5DDF-4BD7-BD77-4479657948F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41672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9A2A2-895C-4DA0-8615-B6494F239AE0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A73D0-5DDF-4BD7-BD77-4479657948F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38818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EEB220-14C0-4A08-BECF-B39A0F377F0C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A73D0-5DDF-4BD7-BD77-4479657948F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4093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ABF0C2-0E44-45D3-A968-5D948331DB71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A73D0-5DDF-4BD7-BD77-4479657948F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6185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1443A7-440C-4903-884C-A712689EB51C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AD830B-0A9A-4CA7-8616-C21E4A6B6FF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32476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5A10A-D975-46F2-B318-81A28A841994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A73D0-5DDF-4BD7-BD77-4479657948F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53858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E54666-D2A1-4013-8B48-F7A16FD86E78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A73D0-5DDF-4BD7-BD77-4479657948F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35387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F72277-BD77-4413-9F6D-7FD37D582D4F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A73D0-5DDF-4BD7-BD77-4479657948F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17248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AE0A59-6F83-410B-9854-D3567497CC5F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A73D0-5DDF-4BD7-BD77-4479657948F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85893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C30CA7-9739-4B54-A723-9C52A7BA5530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A73D0-5DDF-4BD7-BD77-4479657948F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34446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C47B89E4-7DC8-45ED-8161-213F2BD144C1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4E8C371E-B569-4290-A80E-1FB9B390DCB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47437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CEEEA491-2347-400C-971E-3C1E852CE733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8F444E5E-DFF9-498B-BB12-AA079342FCE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06696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4F39218F-6AF7-4884-A541-EC7D68CDC4EB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D6F2AD5C-DA0A-46D7-9909-431B9ED60E5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98562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9E30DAFE-7DE7-4D9B-896C-E913171F14C9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93273560-2DCF-43ED-BEA8-7C9903065C6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94332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D1C3F8A2-DD8C-43E7-8EAC-BB7EAADD7087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3BD4836D-97E2-4E5E-804A-DF9FB74A3A2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2819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556CAC-3E22-4883-A5CB-D2028F65B899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AD830B-0A9A-4CA7-8616-C21E4A6B6FF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851634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B5C27C17-E644-4FE2-9326-165FCDC7A04C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B6E3F117-0042-4487-9ECD-7B883F621BB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63420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2B152506-E71F-4B5C-B4F4-5766EE2EC01B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467E51D0-4CF1-4F59-9915-04DD1AF9B7E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23825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227B1FE8-FECE-4257-A97A-737F90E880ED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3B2CFAD8-E36A-418B-A3A4-C0FE214BCFB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79171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8BE2AC02-0DBA-499A-8565-B0349F5EF45F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A4B63197-2EB9-4570-9791-7409520C0B5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18256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7A498319-1ED6-4A72-8BDB-28F5B070CC12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90250E00-BF94-448D-8E1E-251A7DDD36D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72033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46A9A145-E295-43E2-A66C-E377876157A4}" type="datetime1">
              <a:rPr lang="pt-BR" smtClean="0"/>
              <a:pPr>
                <a:defRPr/>
              </a:pPr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C5E711D4-068E-437A-9D14-748A98C6DE0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66252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1782-8801-4ACE-99B9-8A5C1AB3F9A8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29E5-77FC-4478-9C62-018C6BFB164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2909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2D958-857C-46C4-B87F-983F6BC66D52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29E5-77FC-4478-9C62-018C6BFB164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26272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8637-F1AF-422E-A9FF-F95BA8189B41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29E5-77FC-4478-9C62-018C6BFB164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64025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357DB-FBA4-433C-B5B5-FB36334DABF6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29E5-77FC-4478-9C62-018C6BFB164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5351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4F1B65-24B8-4A06-83E5-B428882F5F25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AD830B-0A9A-4CA7-8616-C21E4A6B6FF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315165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1057A-C561-4D8E-BEF6-D13CD668F364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29E5-77FC-4478-9C62-018C6BFB164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648755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06E52-2D44-4C19-9FCB-2DE6F03CE96A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29E5-77FC-4478-9C62-018C6BFB164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433630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5B7CB-556A-4083-A321-5CE7B2988689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29E5-77FC-4478-9C62-018C6BFB164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38015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D7BA5-F16E-480B-9154-E91ABE33B775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29E5-77FC-4478-9C62-018C6BFB164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89987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DE032-FF70-443A-9E9E-D6743301030A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29E5-77FC-4478-9C62-018C6BFB164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796344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3933-9C35-40A1-A4A5-1FE38435121F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29E5-77FC-4478-9C62-018C6BFB164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648245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A416B-1859-40F7-9BD0-8195E4853F57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29E5-77FC-4478-9C62-018C6BFB164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337819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3FF9D-C283-4D74-B83D-6836CF40A159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82471-B986-421F-9A80-4C30C13FE75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80776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71EE-A75A-4BD8-8B1E-5599CF98E47E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82471-B986-421F-9A80-4C30C13FE75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202677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69068-5185-4364-BC2B-1719F3C6458E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82471-B986-421F-9A80-4C30C13FE75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0388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551E26-3D16-4FAC-B657-59C92701FFC2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AD830B-0A9A-4CA7-8616-C21E4A6B6FF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990426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5AA67-0C0A-4E3C-85AF-5A14A8D9624F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82471-B986-421F-9A80-4C30C13FE75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23626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46548-AC2F-4712-8482-4F16BD61F743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82471-B986-421F-9A80-4C30C13FE75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49460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EEA6-C9DD-42E5-8FED-55C44C1CD858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82471-B986-421F-9A80-4C30C13FE75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953678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16503-2752-48D5-9FA8-F3B05C866F84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82471-B986-421F-9A80-4C30C13FE75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9166382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FDF24-8489-4ADF-99C3-CEBD97B89328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82471-B986-421F-9A80-4C30C13FE75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775385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70AC1-C5DF-46A9-A8DD-5151E68309AE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82471-B986-421F-9A80-4C30C13FE75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379595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ADEDC-3E98-4E79-8586-E1E95661D037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82471-B986-421F-9A80-4C30C13FE75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75540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73B42-E810-436C-814B-10825BEC9F91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82471-B986-421F-9A80-4C30C13FE75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964066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681D5-81C9-4C58-AEB1-88976A5208DF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D965F-8A82-4D56-8328-DDAC394222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50276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8AD60-4384-445B-AE00-6E61E06BE0B6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D965F-8A82-4D56-8328-DDAC394222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7296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CA7217-241D-4A63-AA55-78A9558F380A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AD830B-0A9A-4CA7-8616-C21E4A6B6FF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603571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E781A-5453-4AC9-BC55-CE75C1309DCB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D965F-8A82-4D56-8328-DDAC394222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321450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B2294-FCC8-4CFD-BF64-01D4CE29AB3B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D965F-8A82-4D56-8328-DDAC394222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787874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54E96-4040-4314-8BA9-814CCDF7AE23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D965F-8A82-4D56-8328-DDAC394222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270967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5CDD1-DCDF-4249-A7BB-7200A5A25248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D965F-8A82-4D56-8328-DDAC394222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514728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6C32A-8409-4348-BE81-8518F3B749A1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D965F-8A82-4D56-8328-DDAC394222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244561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FB722-A404-42DB-A212-7967E0AA6E9A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D965F-8A82-4D56-8328-DDAC394222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578686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520B3-84CA-4796-B181-B9277F8A6859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D965F-8A82-4D56-8328-DDAC394222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211926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55B1C-20F3-483E-876A-A74C4E116FEF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D965F-8A82-4D56-8328-DDAC394222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058310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5701D-DAF2-4FB0-92B4-6BF04EAD104F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D965F-8A82-4D56-8328-DDAC394222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302190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8FAEA-48FE-4670-9013-EECCC118E524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1F055-054E-431D-87C6-55562736DC7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5602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31A438-FBC8-4924-9C8C-72601D6605DC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AD830B-0A9A-4CA7-8616-C21E4A6B6FF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959480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AFCB-A693-4138-8D39-DE8C2CFFBA4D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1F055-054E-431D-87C6-55562736DC7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038179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82A3A-75F0-498D-BCAD-39B04FAAEBD6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1F055-054E-431D-87C6-55562736DC7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187517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191B-77FC-4154-9461-9DDA8C72B097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1F055-054E-431D-87C6-55562736DC7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452204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C79CA-2DE0-4E55-9541-19218884C852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1F055-054E-431D-87C6-55562736DC7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966038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94581-3841-4155-8624-85A097B921EC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1F055-054E-431D-87C6-55562736DC7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448415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14111-D605-4173-BC73-133E20E7702E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1F055-054E-431D-87C6-55562736DC7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682620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8BC0F-4386-4946-AF04-7FFA414054E3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1F055-054E-431D-87C6-55562736DC7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948441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F0879-1B5F-4DC7-A373-514E749E03C0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1F055-054E-431D-87C6-55562736DC7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441966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38267-1366-4010-A971-821E45C798DD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1F055-054E-431D-87C6-55562736DC7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447459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08A21-20CE-4EF8-B83F-BA86EF65B761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1F055-054E-431D-87C6-55562736DC7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6092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microsoft.com/office/2007/relationships/hdphoto" Target="../media/hdphoto5.wdp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image" Target="../media/image4.jpe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image" Target="../media/image3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3.jpe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image" Target="../media/image3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image" Target="../media/image3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Relationship Id="rId14" Type="http://schemas.openxmlformats.org/officeDocument/2006/relationships/image" Target="../media/image4.jpe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image" Target="../media/image15.jpeg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Relationship Id="rId14" Type="http://schemas.openxmlformats.org/officeDocument/2006/relationships/image" Target="../media/image3.pn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Relationship Id="rId14" Type="http://schemas.openxmlformats.org/officeDocument/2006/relationships/image" Target="../media/image3.pn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image" Target="../media/image16.jpeg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6" Type="http://schemas.microsoft.com/office/2007/relationships/hdphoto" Target="../media/hdphoto6.wdp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Relationship Id="rId14" Type="http://schemas.openxmlformats.org/officeDocument/2006/relationships/image" Target="../media/image4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theme" Target="../theme/theme20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slideLayout" Target="../slideLayouts/slideLayout221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Relationship Id="rId14" Type="http://schemas.openxmlformats.org/officeDocument/2006/relationships/image" Target="../media/image16.jpeg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9.xml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224.xml"/><Relationship Id="rId7" Type="http://schemas.openxmlformats.org/officeDocument/2006/relationships/slideLayout" Target="../slideLayouts/slideLayout228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3.xml"/><Relationship Id="rId1" Type="http://schemas.openxmlformats.org/officeDocument/2006/relationships/slideLayout" Target="../slideLayouts/slideLayout222.xml"/><Relationship Id="rId6" Type="http://schemas.openxmlformats.org/officeDocument/2006/relationships/slideLayout" Target="../slideLayouts/slideLayout227.xml"/><Relationship Id="rId11" Type="http://schemas.openxmlformats.org/officeDocument/2006/relationships/slideLayout" Target="../slideLayouts/slideLayout232.xml"/><Relationship Id="rId5" Type="http://schemas.openxmlformats.org/officeDocument/2006/relationships/slideLayout" Target="../slideLayouts/slideLayout226.xml"/><Relationship Id="rId15" Type="http://schemas.openxmlformats.org/officeDocument/2006/relationships/image" Target="../media/image20.jpeg"/><Relationship Id="rId10" Type="http://schemas.openxmlformats.org/officeDocument/2006/relationships/slideLayout" Target="../slideLayouts/slideLayout231.xml"/><Relationship Id="rId4" Type="http://schemas.openxmlformats.org/officeDocument/2006/relationships/slideLayout" Target="../slideLayouts/slideLayout225.xml"/><Relationship Id="rId9" Type="http://schemas.openxmlformats.org/officeDocument/2006/relationships/slideLayout" Target="../slideLayouts/slideLayout230.xml"/><Relationship Id="rId14" Type="http://schemas.openxmlformats.org/officeDocument/2006/relationships/image" Target="../media/image19.jpeg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0.xml"/><Relationship Id="rId13" Type="http://schemas.openxmlformats.org/officeDocument/2006/relationships/theme" Target="../theme/theme22.xml"/><Relationship Id="rId3" Type="http://schemas.openxmlformats.org/officeDocument/2006/relationships/slideLayout" Target="../slideLayouts/slideLayout235.xml"/><Relationship Id="rId7" Type="http://schemas.openxmlformats.org/officeDocument/2006/relationships/slideLayout" Target="../slideLayouts/slideLayout239.xml"/><Relationship Id="rId12" Type="http://schemas.openxmlformats.org/officeDocument/2006/relationships/slideLayout" Target="../slideLayouts/slideLayout244.xml"/><Relationship Id="rId2" Type="http://schemas.openxmlformats.org/officeDocument/2006/relationships/slideLayout" Target="../slideLayouts/slideLayout234.xml"/><Relationship Id="rId1" Type="http://schemas.openxmlformats.org/officeDocument/2006/relationships/slideLayout" Target="../slideLayouts/slideLayout233.xml"/><Relationship Id="rId6" Type="http://schemas.openxmlformats.org/officeDocument/2006/relationships/slideLayout" Target="../slideLayouts/slideLayout238.xml"/><Relationship Id="rId11" Type="http://schemas.openxmlformats.org/officeDocument/2006/relationships/slideLayout" Target="../slideLayouts/slideLayout243.xml"/><Relationship Id="rId5" Type="http://schemas.openxmlformats.org/officeDocument/2006/relationships/slideLayout" Target="../slideLayouts/slideLayout237.xml"/><Relationship Id="rId10" Type="http://schemas.openxmlformats.org/officeDocument/2006/relationships/slideLayout" Target="../slideLayouts/slideLayout242.xml"/><Relationship Id="rId4" Type="http://schemas.openxmlformats.org/officeDocument/2006/relationships/slideLayout" Target="../slideLayouts/slideLayout236.xml"/><Relationship Id="rId9" Type="http://schemas.openxmlformats.org/officeDocument/2006/relationships/slideLayout" Target="../slideLayouts/slideLayout241.xml"/><Relationship Id="rId14" Type="http://schemas.openxmlformats.org/officeDocument/2006/relationships/image" Target="../media/image21.png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2.xml"/><Relationship Id="rId13" Type="http://schemas.openxmlformats.org/officeDocument/2006/relationships/image" Target="../media/image16.jpeg"/><Relationship Id="rId3" Type="http://schemas.openxmlformats.org/officeDocument/2006/relationships/slideLayout" Target="../slideLayouts/slideLayout247.xml"/><Relationship Id="rId7" Type="http://schemas.openxmlformats.org/officeDocument/2006/relationships/slideLayout" Target="../slideLayouts/slideLayout251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6.xml"/><Relationship Id="rId1" Type="http://schemas.openxmlformats.org/officeDocument/2006/relationships/slideLayout" Target="../slideLayouts/slideLayout245.xml"/><Relationship Id="rId6" Type="http://schemas.openxmlformats.org/officeDocument/2006/relationships/slideLayout" Target="../slideLayouts/slideLayout250.xml"/><Relationship Id="rId11" Type="http://schemas.openxmlformats.org/officeDocument/2006/relationships/slideLayout" Target="../slideLayouts/slideLayout255.xml"/><Relationship Id="rId5" Type="http://schemas.openxmlformats.org/officeDocument/2006/relationships/slideLayout" Target="../slideLayouts/slideLayout249.xml"/><Relationship Id="rId10" Type="http://schemas.openxmlformats.org/officeDocument/2006/relationships/slideLayout" Target="../slideLayouts/slideLayout254.xml"/><Relationship Id="rId4" Type="http://schemas.openxmlformats.org/officeDocument/2006/relationships/slideLayout" Target="../slideLayouts/slideLayout248.xml"/><Relationship Id="rId9" Type="http://schemas.openxmlformats.org/officeDocument/2006/relationships/slideLayout" Target="../slideLayouts/slideLayout253.xml"/><Relationship Id="rId14" Type="http://schemas.openxmlformats.org/officeDocument/2006/relationships/image" Target="../media/image4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2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microsoft.com/office/2007/relationships/hdphoto" Target="../media/hdphoto1.wdp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microsoft.com/office/2007/relationships/hdphoto" Target="../media/hdphoto2.wdp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microsoft.com/office/2007/relationships/hdphoto" Target="../media/hdphoto3.wdp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microsoft.com/office/2007/relationships/hdphoto" Target="../media/hdphoto4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1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535"/>
            <a:ext cx="12192000" cy="7787205"/>
          </a:xfrm>
          <a:prstGeom prst="rect">
            <a:avLst/>
          </a:prstGeom>
        </p:spPr>
      </p:pic>
      <p:pic>
        <p:nvPicPr>
          <p:cNvPr id="9" name="Imagem 9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0862" y="419442"/>
            <a:ext cx="1624013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4978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 userDrawn="1"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58738"/>
            <a:ext cx="13268325" cy="8115300"/>
          </a:xfrm>
          <a:prstGeom prst="rect">
            <a:avLst/>
          </a:prstGeom>
        </p:spPr>
      </p:pic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2933-822B-4908-BEC5-CF84030EE983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BA99C9-E0E6-47B9-8BF5-CFDF0F69E654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19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9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0138" y="58738"/>
            <a:ext cx="79057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8417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agem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19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Imagem 9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9652" y="177420"/>
            <a:ext cx="905074" cy="723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6563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 userDrawn="1"/>
        </p:nvPicPr>
        <p:blipFill>
          <a:blip r:embed="rId1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373" y="0"/>
            <a:ext cx="10267627" cy="6858000"/>
          </a:xfrm>
          <a:prstGeom prst="rect">
            <a:avLst/>
          </a:prstGeom>
        </p:spPr>
      </p:pic>
      <p:pic>
        <p:nvPicPr>
          <p:cNvPr id="2050" name="Imagem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19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Imagem 9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898" y="195218"/>
            <a:ext cx="79057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9700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1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053" y="-71919"/>
            <a:ext cx="8832488" cy="7080258"/>
          </a:xfrm>
          <a:prstGeom prst="rect">
            <a:avLst/>
          </a:prstGeom>
        </p:spPr>
      </p:pic>
      <p:pic>
        <p:nvPicPr>
          <p:cNvPr id="2050" name="Imagem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19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Imagem 9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0739" y="150125"/>
            <a:ext cx="905072" cy="723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0399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1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794" y="0"/>
            <a:ext cx="10275831" cy="6858000"/>
          </a:xfrm>
          <a:prstGeom prst="rect">
            <a:avLst/>
          </a:prstGeom>
        </p:spPr>
      </p:pic>
      <p:pic>
        <p:nvPicPr>
          <p:cNvPr id="2050" name="Imagem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19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Imagem 9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0138" y="195218"/>
            <a:ext cx="79057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43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agem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19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Imagem 9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5546" y="195217"/>
            <a:ext cx="79057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5749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0E299-8FA3-4D89-97B7-2EC89DC7FCAF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D31F81-9166-4599-9F9F-9F610388CC9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3286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1" r:id="rId1"/>
    <p:sldLayoutId id="2147484052" r:id="rId2"/>
    <p:sldLayoutId id="2147484053" r:id="rId3"/>
    <p:sldLayoutId id="2147484054" r:id="rId4"/>
    <p:sldLayoutId id="2147484055" r:id="rId5"/>
    <p:sldLayoutId id="2147484056" r:id="rId6"/>
    <p:sldLayoutId id="2147484057" r:id="rId7"/>
    <p:sldLayoutId id="2147484058" r:id="rId8"/>
    <p:sldLayoutId id="2147484059" r:id="rId9"/>
    <p:sldLayoutId id="2147484060" r:id="rId10"/>
    <p:sldLayoutId id="214748406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1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648" y="0"/>
            <a:ext cx="10769472" cy="6858000"/>
          </a:xfrm>
          <a:prstGeom prst="rect">
            <a:avLst/>
          </a:prstGeom>
        </p:spPr>
      </p:pic>
      <p:pic>
        <p:nvPicPr>
          <p:cNvPr id="2050" name="Imagem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19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Imagem 9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0138" y="181570"/>
            <a:ext cx="79057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7407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1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805" y="0"/>
            <a:ext cx="10737195" cy="6858000"/>
          </a:xfrm>
          <a:prstGeom prst="rect">
            <a:avLst/>
          </a:prstGeom>
        </p:spPr>
      </p:pic>
      <p:pic>
        <p:nvPicPr>
          <p:cNvPr id="2050" name="Imagem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19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Imagem 9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9194" y="132450"/>
            <a:ext cx="79057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0473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6B26E5-6F8F-4BE2-A59B-05B8F6097785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0C252F-39F6-40A5-B7F8-957225D28E39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8" name="Picture 1" descr="SEMTITULOApresentação_PowerPoint2016-02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5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m 5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6096" y="62577"/>
            <a:ext cx="863922" cy="690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6"/>
          <p:cNvPicPr>
            <a:picLocks noChangeAspect="1"/>
          </p:cNvPicPr>
          <p:nvPr userDrawn="1"/>
        </p:nvPicPr>
        <p:blipFill>
          <a:blip r:embed="rId15">
            <a:grayscl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33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29713" y="891990"/>
            <a:ext cx="3190875" cy="807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072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4" r:id="rId1"/>
    <p:sldLayoutId id="2147484015" r:id="rId2"/>
    <p:sldLayoutId id="2147484016" r:id="rId3"/>
    <p:sldLayoutId id="2147484017" r:id="rId4"/>
    <p:sldLayoutId id="2147484018" r:id="rId5"/>
    <p:sldLayoutId id="2147484019" r:id="rId6"/>
    <p:sldLayoutId id="2147484020" r:id="rId7"/>
    <p:sldLayoutId id="2147484021" r:id="rId8"/>
    <p:sldLayoutId id="2147484022" r:id="rId9"/>
    <p:sldLayoutId id="2147484023" r:id="rId10"/>
    <p:sldLayoutId id="214748402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 userDrawn="1"/>
        </p:nvPicPr>
        <p:blipFill>
          <a:blip r:embed="rId1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259" y="-51370"/>
            <a:ext cx="10886769" cy="695353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19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9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9652" y="177420"/>
            <a:ext cx="905074" cy="723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3734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3" r:id="rId1"/>
    <p:sldLayoutId id="2147484064" r:id="rId2"/>
    <p:sldLayoutId id="2147484065" r:id="rId3"/>
    <p:sldLayoutId id="2147484066" r:id="rId4"/>
    <p:sldLayoutId id="2147484067" r:id="rId5"/>
    <p:sldLayoutId id="2147484068" r:id="rId6"/>
    <p:sldLayoutId id="2147484069" r:id="rId7"/>
    <p:sldLayoutId id="2147484070" r:id="rId8"/>
    <p:sldLayoutId id="2147484071" r:id="rId9"/>
    <p:sldLayoutId id="2147484072" r:id="rId10"/>
    <p:sldLayoutId id="21474840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SEMTITULOApresentação_PowerPoint2016-02.jp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5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Imagem 5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0138" y="58738"/>
            <a:ext cx="79057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5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8588" y="45090"/>
            <a:ext cx="868726" cy="694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8961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4012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Imagem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3489325"/>
            <a:ext cx="12288838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Imagem 5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8613" y="3213100"/>
            <a:ext cx="1008062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Imagem 8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5411788"/>
            <a:ext cx="747712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3"/>
          <p:cNvSpPr>
            <a:spLocks noChangeArrowheads="1"/>
          </p:cNvSpPr>
          <p:nvPr userDrawn="1"/>
        </p:nvSpPr>
        <p:spPr bwMode="auto">
          <a:xfrm>
            <a:off x="3432175" y="4416425"/>
            <a:ext cx="8586788" cy="247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defRPr/>
            </a:pPr>
            <a:r>
              <a:rPr lang="pt-BR" sz="1400" b="1" dirty="0">
                <a:solidFill>
                  <a:srgbClr val="1F4E79"/>
                </a:solidFill>
                <a:cs typeface="Arial" panose="020B0604020202020204" pitchFamily="34" charset="0"/>
              </a:rPr>
              <a:t>Rio de Janeiro (RJ)</a:t>
            </a:r>
          </a:p>
          <a:p>
            <a:pPr algn="r">
              <a:defRPr/>
            </a:pPr>
            <a:r>
              <a:rPr lang="pt-BR" sz="1400" dirty="0">
                <a:solidFill>
                  <a:srgbClr val="1F4E79"/>
                </a:solidFill>
                <a:cs typeface="Arial" panose="020B0604020202020204" pitchFamily="34" charset="0"/>
              </a:rPr>
              <a:t>Praça XV de Novembro, 20 - 3º andar - Centro - CEP 20010-010 </a:t>
            </a:r>
          </a:p>
          <a:p>
            <a:pPr algn="r">
              <a:defRPr/>
            </a:pPr>
            <a:r>
              <a:rPr lang="pt-BR" sz="1400" dirty="0">
                <a:solidFill>
                  <a:srgbClr val="1F4E79"/>
                </a:solidFill>
                <a:cs typeface="Arial" panose="020B0604020202020204" pitchFamily="34" charset="0"/>
              </a:rPr>
              <a:t># 55-21-3808-7500 - Fax. 55-21-3808-7600</a:t>
            </a:r>
          </a:p>
          <a:p>
            <a:pPr algn="r">
              <a:defRPr/>
            </a:pPr>
            <a:endParaRPr lang="pt-BR" sz="1400" dirty="0">
              <a:solidFill>
                <a:srgbClr val="1F4E79"/>
              </a:solidFill>
              <a:cs typeface="Arial" panose="020B0604020202020204" pitchFamily="34" charset="0"/>
            </a:endParaRPr>
          </a:p>
          <a:p>
            <a:pPr algn="r">
              <a:defRPr/>
            </a:pPr>
            <a:r>
              <a:rPr lang="pt-BR" sz="1400" b="1" dirty="0">
                <a:solidFill>
                  <a:srgbClr val="1F4E79"/>
                </a:solidFill>
                <a:cs typeface="Arial" panose="020B0604020202020204" pitchFamily="34" charset="0"/>
              </a:rPr>
              <a:t>São Paulo (SP)</a:t>
            </a:r>
          </a:p>
          <a:p>
            <a:pPr algn="r">
              <a:defRPr/>
            </a:pPr>
            <a:r>
              <a:rPr lang="pt-BR" sz="1400" dirty="0">
                <a:solidFill>
                  <a:srgbClr val="1F4E79"/>
                </a:solidFill>
                <a:cs typeface="Arial" panose="020B0604020202020204" pitchFamily="34" charset="0"/>
              </a:rPr>
              <a:t>Av. Paulista, 1230 – 10º andar – Bela Vista - CEP 01310-901 </a:t>
            </a:r>
          </a:p>
          <a:p>
            <a:pPr algn="r">
              <a:defRPr/>
            </a:pPr>
            <a:r>
              <a:rPr lang="pt-BR" sz="1400" dirty="0">
                <a:solidFill>
                  <a:srgbClr val="1F4E79"/>
                </a:solidFill>
                <a:cs typeface="Arial" panose="020B0604020202020204" pitchFamily="34" charset="0"/>
              </a:rPr>
              <a:t># 55-11-</a:t>
            </a:r>
            <a:r>
              <a:rPr lang="pt-BR" sz="1400" baseline="0" dirty="0">
                <a:solidFill>
                  <a:srgbClr val="1F4E79"/>
                </a:solidFill>
                <a:cs typeface="Arial" panose="020B0604020202020204" pitchFamily="34" charset="0"/>
              </a:rPr>
              <a:t> </a:t>
            </a:r>
            <a:r>
              <a:rPr lang="pt-BR" sz="1400" baseline="0">
                <a:solidFill>
                  <a:srgbClr val="1F4E79"/>
                </a:solidFill>
                <a:cs typeface="Arial" panose="020B0604020202020204" pitchFamily="34" charset="0"/>
              </a:rPr>
              <a:t>4298</a:t>
            </a:r>
            <a:r>
              <a:rPr lang="pt-BR" sz="1400">
                <a:solidFill>
                  <a:srgbClr val="1F4E79"/>
                </a:solidFill>
                <a:cs typeface="Arial" panose="020B0604020202020204" pitchFamily="34" charset="0"/>
              </a:rPr>
              <a:t>-7550  </a:t>
            </a:r>
          </a:p>
          <a:p>
            <a:pPr algn="r">
              <a:defRPr/>
            </a:pPr>
            <a:r>
              <a:rPr lang="pt-BR" sz="1400" dirty="0">
                <a:solidFill>
                  <a:srgbClr val="1F4E79"/>
                </a:solidFill>
                <a:cs typeface="Arial" panose="020B0604020202020204" pitchFamily="34" charset="0"/>
              </a:rPr>
              <a:t>bbdtvm@bb.com.br</a:t>
            </a:r>
          </a:p>
          <a:p>
            <a:pPr algn="r">
              <a:defRPr/>
            </a:pPr>
            <a:r>
              <a:rPr lang="pt-BR" sz="1400" dirty="0">
                <a:solidFill>
                  <a:srgbClr val="1F4E79"/>
                </a:solidFill>
                <a:cs typeface="Arial" panose="020B0604020202020204" pitchFamily="34" charset="0"/>
              </a:rPr>
              <a:t>www.bb.com.br/bbdtvm</a:t>
            </a:r>
          </a:p>
        </p:txBody>
      </p:sp>
    </p:spTree>
    <p:extLst>
      <p:ext uri="{BB962C8B-B14F-4D97-AF65-F5344CB8AC3E}">
        <p14:creationId xmlns:p14="http://schemas.microsoft.com/office/powerpoint/2010/main" val="554540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80E24-CF7F-4AA4-B64C-E66A3D3CC523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C7DB29-8BBA-4ABA-9A11-E98F3B3453B2}" type="slidenum">
              <a:rPr lang="pt-BR" smtClean="0"/>
              <a:pPr/>
              <a:t>‹nº›</a:t>
            </a:fld>
            <a:endParaRPr lang="pt-BR"/>
          </a:p>
        </p:txBody>
      </p:sp>
      <p:cxnSp>
        <p:nvCxnSpPr>
          <p:cNvPr id="10" name="Conector reto 9"/>
          <p:cNvCxnSpPr/>
          <p:nvPr userDrawn="1"/>
        </p:nvCxnSpPr>
        <p:spPr>
          <a:xfrm>
            <a:off x="0" y="592423"/>
            <a:ext cx="9079069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m 10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927714" y="241454"/>
            <a:ext cx="987638" cy="78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068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SEMTITULOApresentação_PowerPoint2016-02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5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Imagem 5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0138" y="58738"/>
            <a:ext cx="79057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7005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5" r:id="rId1"/>
    <p:sldLayoutId id="2147484076" r:id="rId2"/>
    <p:sldLayoutId id="2147484077" r:id="rId3"/>
    <p:sldLayoutId id="2147484078" r:id="rId4"/>
    <p:sldLayoutId id="2147484079" r:id="rId5"/>
    <p:sldLayoutId id="2147484080" r:id="rId6"/>
    <p:sldLayoutId id="2147484081" r:id="rId7"/>
    <p:sldLayoutId id="2147484082" r:id="rId8"/>
    <p:sldLayoutId id="2147484083" r:id="rId9"/>
    <p:sldLayoutId id="2147484084" r:id="rId10"/>
    <p:sldLayoutId id="21474840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61362" y="1992953"/>
            <a:ext cx="12351235" cy="5652917"/>
          </a:xfrm>
          <a:prstGeom prst="rect">
            <a:avLst/>
          </a:prstGeom>
        </p:spPr>
      </p:pic>
      <p:pic>
        <p:nvPicPr>
          <p:cNvPr id="7" name="Imagem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-103009"/>
            <a:ext cx="12206287" cy="3400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9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7415" y="2648923"/>
            <a:ext cx="1624013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1914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9" r:id="rId1"/>
    <p:sldLayoutId id="2147484040" r:id="rId2"/>
    <p:sldLayoutId id="2147484041" r:id="rId3"/>
    <p:sldLayoutId id="2147484042" r:id="rId4"/>
    <p:sldLayoutId id="2147484043" r:id="rId5"/>
    <p:sldLayoutId id="2147484044" r:id="rId6"/>
    <p:sldLayoutId id="2147484045" r:id="rId7"/>
    <p:sldLayoutId id="2147484046" r:id="rId8"/>
    <p:sldLayoutId id="2147484047" r:id="rId9"/>
    <p:sldLayoutId id="2147484048" r:id="rId10"/>
    <p:sldLayoutId id="214748404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-33338"/>
            <a:ext cx="12206287" cy="3400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9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2736850"/>
            <a:ext cx="1624013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2367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4028" r:id="rId2"/>
    <p:sldLayoutId id="2147484029" r:id="rId3"/>
    <p:sldLayoutId id="2147484030" r:id="rId4"/>
    <p:sldLayoutId id="2147484031" r:id="rId5"/>
    <p:sldLayoutId id="2147484032" r:id="rId6"/>
    <p:sldLayoutId id="2147484033" r:id="rId7"/>
    <p:sldLayoutId id="2147484034" r:id="rId8"/>
    <p:sldLayoutId id="2147484035" r:id="rId9"/>
    <p:sldLayoutId id="2147484036" r:id="rId10"/>
    <p:sldLayoutId id="214748403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m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-33338"/>
            <a:ext cx="12206287" cy="3400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Imagem 9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2736850"/>
            <a:ext cx="1624013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3512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 userDrawn="1"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-13000" contrast="2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26341" y="0"/>
            <a:ext cx="11203020" cy="6858000"/>
          </a:xfrm>
          <a:prstGeom prst="rect">
            <a:avLst/>
          </a:prstGeom>
        </p:spPr>
      </p:pic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276C6F-7DA1-4686-B9D9-E29E041C6C15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7829E5-77FC-4478-9C62-018C6BFB164F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19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9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0138" y="222511"/>
            <a:ext cx="79057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9355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  <p:sldLayoutId id="2147483992" r:id="rId5"/>
    <p:sldLayoutId id="2147483993" r:id="rId6"/>
    <p:sldLayoutId id="2147483994" r:id="rId7"/>
    <p:sldLayoutId id="2147483995" r:id="rId8"/>
    <p:sldLayoutId id="2147483996" r:id="rId9"/>
    <p:sldLayoutId id="2147483997" r:id="rId10"/>
    <p:sldLayoutId id="214748399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 userDrawn="1"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7073" y="-37568"/>
            <a:ext cx="9914928" cy="6895567"/>
          </a:xfrm>
          <a:prstGeom prst="rect">
            <a:avLst/>
          </a:prstGeom>
        </p:spPr>
      </p:pic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AB4BAD-7314-48A3-B9B2-B24F231BDFDC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82471-B986-421F-9A80-4C30C13FE758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19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9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5572" y="185738"/>
            <a:ext cx="79057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3978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0" r:id="rId1"/>
    <p:sldLayoutId id="2147484001" r:id="rId2"/>
    <p:sldLayoutId id="2147484002" r:id="rId3"/>
    <p:sldLayoutId id="2147484003" r:id="rId4"/>
    <p:sldLayoutId id="2147484004" r:id="rId5"/>
    <p:sldLayoutId id="2147484005" r:id="rId6"/>
    <p:sldLayoutId id="2147484006" r:id="rId7"/>
    <p:sldLayoutId id="2147484007" r:id="rId8"/>
    <p:sldLayoutId id="2147484008" r:id="rId9"/>
    <p:sldLayoutId id="2147484009" r:id="rId10"/>
    <p:sldLayoutId id="2147484010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 userDrawn="1"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19588" y="-94161"/>
            <a:ext cx="9277350" cy="8039100"/>
          </a:xfrm>
          <a:prstGeom prst="rect">
            <a:avLst/>
          </a:prstGeom>
        </p:spPr>
      </p:pic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1668A-C5B4-4627-A2EE-9231083E1D46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D965F-8A82-4D56-8328-DDAC394222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19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9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0138" y="58738"/>
            <a:ext cx="951115" cy="760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8990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  <p:sldLayoutId id="2147483984" r:id="rId9"/>
    <p:sldLayoutId id="2147483985" r:id="rId10"/>
    <p:sldLayoutId id="2147483986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 userDrawn="1"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47195" y="-1162382"/>
            <a:ext cx="13315950" cy="8058150"/>
          </a:xfrm>
          <a:prstGeom prst="rect">
            <a:avLst/>
          </a:prstGeom>
        </p:spPr>
      </p:pic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FC1A81-084D-4BDA-BCF9-663E2001E84F}" type="datetime1">
              <a:rPr lang="pt-BR" smtClean="0"/>
              <a:pPr/>
              <a:t>27/06/2019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1F055-054E-431D-87C6-55562736DC77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19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9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2787" y="230188"/>
            <a:ext cx="998364" cy="797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7304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5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://www.bbdtvm.com.br/" TargetMode="External"/><Relationship Id="rId1" Type="http://schemas.openxmlformats.org/officeDocument/2006/relationships/slideLayout" Target="../slideLayouts/slideLayout161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1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0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711200" y="141383"/>
            <a:ext cx="8305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pt-BR" sz="4000" b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Diversificação de Investimentos </a:t>
            </a:r>
          </a:p>
          <a:p>
            <a:pPr algn="ctr">
              <a:spcBef>
                <a:spcPct val="0"/>
              </a:spcBef>
            </a:pPr>
            <a:r>
              <a:rPr lang="pt-BR" sz="4000" b="1" strike="sngStrike" dirty="0">
                <a:solidFill>
                  <a:srgbClr val="FF0000"/>
                </a:solidFill>
                <a:cs typeface="Arial" pitchFamily="34" charset="0"/>
              </a:rPr>
              <a:t>Sofisticando</a:t>
            </a:r>
            <a:r>
              <a:rPr lang="pt-BR" sz="4000" b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 Simplificando o Debate</a:t>
            </a:r>
          </a:p>
        </p:txBody>
      </p:sp>
    </p:spTree>
    <p:extLst>
      <p:ext uri="{BB962C8B-B14F-4D97-AF65-F5344CB8AC3E}">
        <p14:creationId xmlns:p14="http://schemas.microsoft.com/office/powerpoint/2010/main" val="1705663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4"/>
          <p:cNvSpPr txBox="1"/>
          <p:nvPr/>
        </p:nvSpPr>
        <p:spPr>
          <a:xfrm>
            <a:off x="6719565" y="6598364"/>
            <a:ext cx="413173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pt-BR"/>
            </a:defPPr>
            <a:lvl1pPr algn="r" fontAlgn="base">
              <a:spcBef>
                <a:spcPct val="0"/>
              </a:spcBef>
              <a:spcAft>
                <a:spcPct val="0"/>
              </a:spcAft>
              <a:defRPr sz="1000">
                <a:solidFill>
                  <a:srgbClr val="025DA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pt-BR" sz="800" dirty="0"/>
              <a:t>Fonte: </a:t>
            </a:r>
            <a:r>
              <a:rPr lang="pt-BR" sz="800" dirty="0" err="1"/>
              <a:t>Economática</a:t>
            </a:r>
            <a:r>
              <a:rPr lang="pt-BR" sz="800" dirty="0"/>
              <a:t> ate 31/05/2019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8163" y="876217"/>
            <a:ext cx="7663336" cy="5474682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6804" y="1389005"/>
            <a:ext cx="2249619" cy="4230991"/>
          </a:xfrm>
          <a:prstGeom prst="rect">
            <a:avLst/>
          </a:prstGeom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226120" y="232946"/>
            <a:ext cx="8995372" cy="3865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8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Diversificando</a:t>
            </a:r>
            <a:r>
              <a:rPr lang="pt-BR" sz="3200" dirty="0">
                <a:solidFill>
                  <a:prstClr val="black"/>
                </a:solidFill>
              </a:rPr>
              <a:t> </a:t>
            </a:r>
            <a:r>
              <a:rPr lang="pt-BR" sz="28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investimentos</a:t>
            </a:r>
          </a:p>
        </p:txBody>
      </p:sp>
    </p:spTree>
    <p:extLst>
      <p:ext uri="{BB962C8B-B14F-4D97-AF65-F5344CB8AC3E}">
        <p14:creationId xmlns:p14="http://schemas.microsoft.com/office/powerpoint/2010/main" val="40342204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 txBox="1">
            <a:spLocks/>
          </p:cNvSpPr>
          <p:nvPr/>
        </p:nvSpPr>
        <p:spPr>
          <a:xfrm>
            <a:off x="229858" y="182416"/>
            <a:ext cx="9232907" cy="805830"/>
          </a:xfrm>
          <a:prstGeom prst="rect">
            <a:avLst/>
          </a:prstGeom>
        </p:spPr>
        <p:txBody>
          <a:bodyPr/>
          <a:lstStyle>
            <a:lvl1pPr algn="l" defTabSz="1088502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165C9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dirty="0">
                <a:solidFill>
                  <a:srgbClr val="5B9BD5">
                    <a:lumMod val="50000"/>
                  </a:srgbClr>
                </a:solidFill>
                <a:latin typeface="Calibri"/>
              </a:rPr>
              <a:t>Relembrando Correlação...</a:t>
            </a: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3454" y="1248877"/>
            <a:ext cx="5110744" cy="3069168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5716" y="4052661"/>
            <a:ext cx="5018482" cy="3013762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7345" y="2460977"/>
            <a:ext cx="5044655" cy="3029480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053454" y="1375065"/>
            <a:ext cx="7890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>
                <a:solidFill>
                  <a:schemeClr val="tx2"/>
                </a:solidFill>
              </a:rPr>
              <a:t>ATIVO A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6553685" y="3999487"/>
            <a:ext cx="7810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>
                <a:solidFill>
                  <a:schemeClr val="tx2"/>
                </a:solidFill>
              </a:rPr>
              <a:t>ATIVO B</a:t>
            </a:r>
          </a:p>
        </p:txBody>
      </p:sp>
    </p:spTree>
    <p:extLst>
      <p:ext uri="{BB962C8B-B14F-4D97-AF65-F5344CB8AC3E}">
        <p14:creationId xmlns:p14="http://schemas.microsoft.com/office/powerpoint/2010/main" val="23518926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 txBox="1">
            <a:spLocks/>
          </p:cNvSpPr>
          <p:nvPr/>
        </p:nvSpPr>
        <p:spPr>
          <a:xfrm>
            <a:off x="229858" y="182416"/>
            <a:ext cx="9232907" cy="805830"/>
          </a:xfrm>
          <a:prstGeom prst="rect">
            <a:avLst/>
          </a:prstGeom>
        </p:spPr>
        <p:txBody>
          <a:bodyPr/>
          <a:lstStyle>
            <a:lvl1pPr algn="l" defTabSz="1088502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165C9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dirty="0">
                <a:solidFill>
                  <a:srgbClr val="5B9BD5">
                    <a:lumMod val="50000"/>
                  </a:srgbClr>
                </a:solidFill>
                <a:latin typeface="Calibri"/>
              </a:rPr>
              <a:t>Exemplo de Correlação Negativa</a:t>
            </a:r>
          </a:p>
        </p:txBody>
      </p:sp>
      <p:sp>
        <p:nvSpPr>
          <p:cNvPr id="10" name="CaixaDeTexto 4"/>
          <p:cNvSpPr txBox="1"/>
          <p:nvPr/>
        </p:nvSpPr>
        <p:spPr>
          <a:xfrm>
            <a:off x="6719565" y="6598364"/>
            <a:ext cx="413173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pt-BR"/>
            </a:defPPr>
            <a:lvl1pPr algn="r" fontAlgn="base">
              <a:spcBef>
                <a:spcPct val="0"/>
              </a:spcBef>
              <a:spcAft>
                <a:spcPct val="0"/>
              </a:spcAft>
              <a:defRPr sz="1000">
                <a:solidFill>
                  <a:srgbClr val="025DA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pt-BR" sz="800" dirty="0"/>
              <a:t>Fonte: </a:t>
            </a:r>
            <a:r>
              <a:rPr lang="pt-BR" sz="800" dirty="0" err="1"/>
              <a:t>Economática</a:t>
            </a:r>
            <a:r>
              <a:rPr lang="pt-BR" sz="800" dirty="0"/>
              <a:t>. Período de Análise de 03/10/2017 a 31/05/2019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416" y="905881"/>
            <a:ext cx="9462782" cy="6081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6624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 txBox="1">
            <a:spLocks/>
          </p:cNvSpPr>
          <p:nvPr/>
        </p:nvSpPr>
        <p:spPr>
          <a:xfrm>
            <a:off x="229858" y="182416"/>
            <a:ext cx="9232907" cy="805830"/>
          </a:xfrm>
          <a:prstGeom prst="rect">
            <a:avLst/>
          </a:prstGeom>
        </p:spPr>
        <p:txBody>
          <a:bodyPr/>
          <a:lstStyle>
            <a:lvl1pPr algn="l" defTabSz="1088502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165C9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O desafio da diversificação doméstica – Matriz de Correlação</a:t>
            </a:r>
          </a:p>
        </p:txBody>
      </p:sp>
      <p:sp>
        <p:nvSpPr>
          <p:cNvPr id="10" name="CaixaDeTexto 4"/>
          <p:cNvSpPr txBox="1"/>
          <p:nvPr/>
        </p:nvSpPr>
        <p:spPr>
          <a:xfrm>
            <a:off x="6719565" y="6598364"/>
            <a:ext cx="413173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pt-BR"/>
            </a:defPPr>
            <a:lvl1pPr algn="r" fontAlgn="base">
              <a:spcBef>
                <a:spcPct val="0"/>
              </a:spcBef>
              <a:spcAft>
                <a:spcPct val="0"/>
              </a:spcAft>
              <a:defRPr sz="1000">
                <a:solidFill>
                  <a:srgbClr val="025DA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pt-BR" sz="800" dirty="0"/>
              <a:t>Fonte: </a:t>
            </a:r>
            <a:r>
              <a:rPr lang="pt-BR" sz="800" dirty="0" err="1"/>
              <a:t>Economática</a:t>
            </a:r>
            <a:r>
              <a:rPr lang="pt-BR" sz="800" dirty="0"/>
              <a:t>. Período de Análise de 03/10/2017 a 31/05/2019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3741" y="912298"/>
            <a:ext cx="7762125" cy="563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0527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CA3B142C-5274-47D3-B3C0-9B5BA25525D1}"/>
              </a:ext>
            </a:extLst>
          </p:cNvPr>
          <p:cNvSpPr txBox="1"/>
          <p:nvPr/>
        </p:nvSpPr>
        <p:spPr>
          <a:xfrm>
            <a:off x="2104118" y="6570693"/>
            <a:ext cx="52913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chemeClr val="accent1">
                    <a:lumMod val="50000"/>
                  </a:schemeClr>
                </a:solidFill>
              </a:rPr>
              <a:t>Fonte: Resolução nº 3922 e alterações</a:t>
            </a:r>
          </a:p>
        </p:txBody>
      </p:sp>
      <p:sp>
        <p:nvSpPr>
          <p:cNvPr id="28" name="Título 27"/>
          <p:cNvSpPr>
            <a:spLocks noGrp="1"/>
          </p:cNvSpPr>
          <p:nvPr>
            <p:ph type="title" idx="4294967295"/>
          </p:nvPr>
        </p:nvSpPr>
        <p:spPr>
          <a:xfrm>
            <a:off x="223286" y="60988"/>
            <a:ext cx="10216113" cy="806450"/>
          </a:xfrm>
        </p:spPr>
        <p:txBody>
          <a:bodyPr>
            <a:normAutofit/>
          </a:bodyPr>
          <a:lstStyle/>
          <a:p>
            <a:pPr algn="l" defTabSz="1088502" eaLnBrk="1" hangingPunct="1"/>
            <a:r>
              <a:rPr lang="pt-BR" sz="28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</a:rPr>
              <a:t>Resolução Nº </a:t>
            </a:r>
            <a:r>
              <a:rPr lang="pt-BR" sz="28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3922 e alterações: </a:t>
            </a:r>
            <a:r>
              <a:rPr lang="pt-BR" sz="28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</a:rPr>
              <a:t>“Segmento de Invest. No Exterior”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2104118" y="1123047"/>
            <a:ext cx="10087882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b="1" i="1" dirty="0">
                <a:solidFill>
                  <a:schemeClr val="accent1">
                    <a:lumMod val="50000"/>
                  </a:schemeClr>
                </a:solidFill>
              </a:rPr>
              <a:t>“</a:t>
            </a:r>
            <a:r>
              <a:rPr lang="pt-BR" sz="2400" b="1" i="1" dirty="0">
                <a:solidFill>
                  <a:schemeClr val="accent1">
                    <a:lumMod val="50000"/>
                  </a:schemeClr>
                </a:solidFill>
              </a:rPr>
              <a:t>Art. 9º-A. </a:t>
            </a:r>
            <a:r>
              <a:rPr lang="pt-BR" i="1" dirty="0">
                <a:solidFill>
                  <a:schemeClr val="accent1">
                    <a:lumMod val="50000"/>
                  </a:schemeClr>
                </a:solidFill>
              </a:rPr>
              <a:t>No segmento de investimentos no exterior, as aplicações dos recursos dos regimes próprios de previdência social subordinam-se ao limite de até </a:t>
            </a:r>
            <a:r>
              <a:rPr lang="pt-BR" sz="2400" b="1" i="1" dirty="0">
                <a:solidFill>
                  <a:schemeClr val="accent1">
                    <a:lumMod val="50000"/>
                  </a:schemeClr>
                </a:solidFill>
              </a:rPr>
              <a:t>10% </a:t>
            </a:r>
            <a:r>
              <a:rPr lang="pt-BR" i="1" dirty="0">
                <a:solidFill>
                  <a:schemeClr val="accent1">
                    <a:lumMod val="50000"/>
                  </a:schemeClr>
                </a:solidFill>
              </a:rPr>
              <a:t>(dez por cento) no conjunto de:</a:t>
            </a:r>
          </a:p>
          <a:p>
            <a:pPr algn="ctr">
              <a:lnSpc>
                <a:spcPct val="150000"/>
              </a:lnSpc>
            </a:pPr>
            <a:endParaRPr lang="pt-BR" sz="1000" i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pt-BR" i="1" dirty="0">
                <a:solidFill>
                  <a:srgbClr val="013E6A"/>
                </a:solidFill>
              </a:rPr>
              <a:t>I - cotas de fundos de investimento e cotas de fundos de investimento em cotas de fundos de investimento classificados como "Renda Fixa - Dívida Externa";</a:t>
            </a:r>
          </a:p>
          <a:p>
            <a:pPr algn="ctr">
              <a:lnSpc>
                <a:spcPct val="150000"/>
              </a:lnSpc>
            </a:pPr>
            <a:endParaRPr lang="pt-BR" sz="1400" i="1" dirty="0">
              <a:solidFill>
                <a:srgbClr val="013E6A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pt-BR" i="1" dirty="0">
                <a:solidFill>
                  <a:srgbClr val="013E6A"/>
                </a:solidFill>
              </a:rPr>
              <a:t>II - cotas de fundos de investimento constituídos no Brasil sob a forma de condomínio aberto com o sufixo "Investimento no Exterior", nos termos da regulamentação estabelecida pela Comissão de Valores Mobiliários, que invistam, no mínimo, 67% (sessenta e sete por cento) do seu patrimônio líquido em cotas de fundos de investimento constituídos no exterior;</a:t>
            </a:r>
          </a:p>
          <a:p>
            <a:pPr algn="ctr">
              <a:lnSpc>
                <a:spcPct val="150000"/>
              </a:lnSpc>
            </a:pPr>
            <a:endParaRPr lang="pt-BR" sz="1400" i="1" dirty="0">
              <a:solidFill>
                <a:schemeClr val="bg1">
                  <a:lumMod val="5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pt-BR" b="1" i="1" dirty="0">
                <a:solidFill>
                  <a:schemeClr val="accent1">
                    <a:lumMod val="50000"/>
                  </a:schemeClr>
                </a:solidFill>
              </a:rPr>
              <a:t>III - cotas dos fundos da classe "Ações - BDR Nível I", nos termos da regulamentação estabelecida pela Comissão de Valores Mobiliários.“</a:t>
            </a:r>
          </a:p>
        </p:txBody>
      </p:sp>
    </p:spTree>
    <p:extLst>
      <p:ext uri="{BB962C8B-B14F-4D97-AF65-F5344CB8AC3E}">
        <p14:creationId xmlns:p14="http://schemas.microsoft.com/office/powerpoint/2010/main" val="40032614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aixaDeTexto 24"/>
          <p:cNvSpPr txBox="1"/>
          <p:nvPr/>
        </p:nvSpPr>
        <p:spPr>
          <a:xfrm>
            <a:off x="2319289" y="2441853"/>
            <a:ext cx="98727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>
                <a:solidFill>
                  <a:srgbClr val="5B9BD5">
                    <a:lumMod val="50000"/>
                  </a:srgbClr>
                </a:solidFill>
              </a:rPr>
              <a:t>- Acesso facilitado aos valores mobiliários de cias estrangeiras;</a:t>
            </a:r>
          </a:p>
          <a:p>
            <a:pPr algn="just"/>
            <a:r>
              <a:rPr lang="pt-BR" sz="2000" b="1" dirty="0">
                <a:solidFill>
                  <a:srgbClr val="5B9BD5">
                    <a:lumMod val="50000"/>
                  </a:srgbClr>
                </a:solidFill>
              </a:rPr>
              <a:t>- Possibilidade de elaboração de estratégias, diversificação com ativos locais e estrangeiros.</a:t>
            </a:r>
          </a:p>
          <a:p>
            <a:pPr algn="just"/>
            <a:r>
              <a:rPr lang="pt-BR" sz="20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endParaRPr lang="pt-BR" sz="2000" dirty="0">
              <a:solidFill>
                <a:srgbClr val="5B9BD5">
                  <a:lumMod val="50000"/>
                </a:srgbClr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A3B142C-5274-47D3-B3C0-9B5BA25525D1}"/>
              </a:ext>
            </a:extLst>
          </p:cNvPr>
          <p:cNvSpPr txBox="1"/>
          <p:nvPr/>
        </p:nvSpPr>
        <p:spPr>
          <a:xfrm>
            <a:off x="2104118" y="6570693"/>
            <a:ext cx="52913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rgbClr val="5B9BD5">
                    <a:lumMod val="50000"/>
                  </a:srgbClr>
                </a:solidFill>
              </a:rPr>
              <a:t>Fonte: B3</a:t>
            </a:r>
          </a:p>
        </p:txBody>
      </p:sp>
      <p:sp>
        <p:nvSpPr>
          <p:cNvPr id="28" name="Título 27"/>
          <p:cNvSpPr>
            <a:spLocks noGrp="1"/>
          </p:cNvSpPr>
          <p:nvPr>
            <p:ph type="title" idx="4294967295"/>
          </p:nvPr>
        </p:nvSpPr>
        <p:spPr>
          <a:xfrm>
            <a:off x="223286" y="60988"/>
            <a:ext cx="10216113" cy="806450"/>
          </a:xfrm>
        </p:spPr>
        <p:txBody>
          <a:bodyPr>
            <a:normAutofit/>
          </a:bodyPr>
          <a:lstStyle/>
          <a:p>
            <a:pPr defTabSz="1088502"/>
            <a:r>
              <a:rPr lang="pt-BR" sz="28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</a:rPr>
              <a:t>Relembrando BDR – </a:t>
            </a:r>
            <a:r>
              <a:rPr lang="pt-BR" sz="2800" b="1" i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Brazilian</a:t>
            </a:r>
            <a:r>
              <a:rPr lang="pt-BR" sz="2800" b="1" i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pt-BR" sz="2800" b="1" i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Depositary</a:t>
            </a:r>
            <a:r>
              <a:rPr lang="pt-BR" sz="2800" b="1" i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pt-BR" sz="2800" b="1" i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Receipts</a:t>
            </a:r>
            <a:endParaRPr lang="pt-BR" sz="2800" b="1" i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2319289" y="1128602"/>
            <a:ext cx="96937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>
                <a:solidFill>
                  <a:srgbClr val="5B9BD5">
                    <a:lumMod val="50000"/>
                  </a:srgbClr>
                </a:solidFill>
              </a:rPr>
              <a:t>Os </a:t>
            </a:r>
            <a:r>
              <a:rPr lang="pt-BR" sz="2000" b="1" i="1" dirty="0" err="1">
                <a:solidFill>
                  <a:srgbClr val="5B9BD5">
                    <a:lumMod val="50000"/>
                  </a:srgbClr>
                </a:solidFill>
              </a:rPr>
              <a:t>Brazilian</a:t>
            </a:r>
            <a:r>
              <a:rPr lang="pt-BR" sz="2000" b="1" i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pt-BR" sz="2000" b="1" i="1" dirty="0" err="1">
                <a:solidFill>
                  <a:srgbClr val="5B9BD5">
                    <a:lumMod val="50000"/>
                  </a:srgbClr>
                </a:solidFill>
              </a:rPr>
              <a:t>Depositary</a:t>
            </a:r>
            <a:r>
              <a:rPr lang="pt-BR" sz="2000" b="1" i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pt-BR" sz="2000" b="1" i="1" dirty="0" err="1">
                <a:solidFill>
                  <a:srgbClr val="5B9BD5">
                    <a:lumMod val="50000"/>
                  </a:srgbClr>
                </a:solidFill>
              </a:rPr>
              <a:t>Receipts</a:t>
            </a:r>
            <a:r>
              <a:rPr lang="pt-BR" sz="2000" b="1" i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pt-BR" sz="2000" b="1" dirty="0">
                <a:solidFill>
                  <a:srgbClr val="5B9BD5">
                    <a:lumMod val="50000"/>
                  </a:srgbClr>
                </a:solidFill>
              </a:rPr>
              <a:t>Patrocinados (BDR) são valores mobiliários emitidos no Brasil, que possuem como lastro ativos, geralmente ações, emitidos no Exterior. </a:t>
            </a:r>
            <a:endParaRPr lang="pt-BR" sz="2000" dirty="0">
              <a:solidFill>
                <a:srgbClr val="5B9BD5">
                  <a:lumMod val="50000"/>
                </a:srgbClr>
              </a:solidFill>
            </a:endParaRPr>
          </a:p>
        </p:txBody>
      </p:sp>
      <p:grpSp>
        <p:nvGrpSpPr>
          <p:cNvPr id="20" name="Grupo 19"/>
          <p:cNvGrpSpPr/>
          <p:nvPr/>
        </p:nvGrpSpPr>
        <p:grpSpPr>
          <a:xfrm>
            <a:off x="3147484" y="4324385"/>
            <a:ext cx="8495994" cy="2677981"/>
            <a:chOff x="2661364" y="3696383"/>
            <a:chExt cx="9003176" cy="3025092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61364" y="3867324"/>
              <a:ext cx="2183273" cy="1151694"/>
            </a:xfrm>
            <a:prstGeom prst="rect">
              <a:avLst/>
            </a:prstGeom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13457" y="3696383"/>
              <a:ext cx="2743200" cy="1442393"/>
            </a:xfrm>
            <a:prstGeom prst="rect">
              <a:avLst/>
            </a:prstGeom>
          </p:spPr>
        </p:pic>
        <p:pic>
          <p:nvPicPr>
            <p:cNvPr id="11" name="Imagem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23738" y="5303421"/>
              <a:ext cx="2130955" cy="1418054"/>
            </a:xfrm>
            <a:prstGeom prst="rect">
              <a:avLst/>
            </a:prstGeom>
          </p:spPr>
        </p:pic>
        <p:pic>
          <p:nvPicPr>
            <p:cNvPr id="16" name="Imagem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1152" y="3811808"/>
              <a:ext cx="2303388" cy="1151694"/>
            </a:xfrm>
            <a:prstGeom prst="rect">
              <a:avLst/>
            </a:prstGeom>
          </p:spPr>
        </p:pic>
        <p:pic>
          <p:nvPicPr>
            <p:cNvPr id="17" name="Imagem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84311" y="5423179"/>
              <a:ext cx="1544692" cy="1027922"/>
            </a:xfrm>
            <a:prstGeom prst="rect">
              <a:avLst/>
            </a:prstGeom>
          </p:spPr>
        </p:pic>
      </p:grpSp>
      <p:sp>
        <p:nvSpPr>
          <p:cNvPr id="22" name="CaixaDeTexto 21"/>
          <p:cNvSpPr txBox="1"/>
          <p:nvPr/>
        </p:nvSpPr>
        <p:spPr>
          <a:xfrm>
            <a:off x="2104118" y="3627580"/>
            <a:ext cx="100878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rgbClr val="5B9BD5">
                    <a:lumMod val="50000"/>
                  </a:srgbClr>
                </a:solidFill>
              </a:rPr>
              <a:t>Exemplos de BDR negociados:</a:t>
            </a:r>
            <a:endParaRPr lang="pt-BR" sz="2000" dirty="0">
              <a:solidFill>
                <a:srgbClr val="5B9BD5">
                  <a:lumMod val="50000"/>
                </a:srgbClr>
              </a:solidFill>
            </a:endParaRPr>
          </a:p>
        </p:txBody>
      </p:sp>
      <p:sp>
        <p:nvSpPr>
          <p:cNvPr id="26" name="CaixaDeTexto 25"/>
          <p:cNvSpPr txBox="1"/>
          <p:nvPr/>
        </p:nvSpPr>
        <p:spPr>
          <a:xfrm>
            <a:off x="2319289" y="2040052"/>
            <a:ext cx="4134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b="1" u="sng" dirty="0">
                <a:solidFill>
                  <a:srgbClr val="5B9BD5">
                    <a:lumMod val="50000"/>
                  </a:srgbClr>
                </a:solidFill>
              </a:rPr>
              <a:t>Vantagens:</a:t>
            </a:r>
            <a:endParaRPr lang="pt-BR" sz="2400" u="sng" dirty="0">
              <a:solidFill>
                <a:srgbClr val="5B9BD5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5439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304872" y="5290515"/>
            <a:ext cx="7887128" cy="1171254"/>
          </a:xfrm>
          <a:prstGeom prst="rect">
            <a:avLst/>
          </a:prstGeom>
          <a:solidFill>
            <a:srgbClr val="FFE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tângulo 2"/>
          <p:cNvSpPr/>
          <p:nvPr/>
        </p:nvSpPr>
        <p:spPr>
          <a:xfrm>
            <a:off x="4652376" y="5583754"/>
            <a:ext cx="101991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pt-BR" sz="3200" b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III. Algumas estratégias disponíveis</a:t>
            </a:r>
          </a:p>
        </p:txBody>
      </p:sp>
    </p:spTree>
    <p:extLst>
      <p:ext uri="{BB962C8B-B14F-4D97-AF65-F5344CB8AC3E}">
        <p14:creationId xmlns:p14="http://schemas.microsoft.com/office/powerpoint/2010/main" val="35737905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1"/>
          <p:cNvSpPr/>
          <p:nvPr/>
        </p:nvSpPr>
        <p:spPr>
          <a:xfrm>
            <a:off x="679147" y="3581634"/>
            <a:ext cx="41128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You Exec is a service passionately focused on the professional development and success of our members. When you join Plus, you will receive monthly exclusive essays, video interviews, book summaries, article compilations, slide decks, e-books, and other tools specifically designed to help you get ahead of the curve.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2207" y="883763"/>
            <a:ext cx="6349429" cy="6025608"/>
          </a:xfrm>
          <a:prstGeom prst="rect">
            <a:avLst/>
          </a:prstGeom>
        </p:spPr>
      </p:pic>
      <p:grpSp>
        <p:nvGrpSpPr>
          <p:cNvPr id="6" name="Agrupar 18"/>
          <p:cNvGrpSpPr/>
          <p:nvPr/>
        </p:nvGrpSpPr>
        <p:grpSpPr>
          <a:xfrm>
            <a:off x="5236164" y="2156173"/>
            <a:ext cx="534687" cy="560780"/>
            <a:chOff x="5198292" y="1152608"/>
            <a:chExt cx="534687" cy="560780"/>
          </a:xfrm>
        </p:grpSpPr>
        <p:sp>
          <p:nvSpPr>
            <p:cNvPr id="20" name="Oval 28"/>
            <p:cNvSpPr/>
            <p:nvPr/>
          </p:nvSpPr>
          <p:spPr>
            <a:xfrm>
              <a:off x="5198292" y="1152608"/>
              <a:ext cx="534687" cy="5607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+mj-lt"/>
              </a:endParaRPr>
            </a:p>
          </p:txBody>
        </p:sp>
        <p:sp>
          <p:nvSpPr>
            <p:cNvPr id="21" name="Freeform 94"/>
            <p:cNvSpPr>
              <a:spLocks noEditPoints="1"/>
            </p:cNvSpPr>
            <p:nvPr/>
          </p:nvSpPr>
          <p:spPr bwMode="auto">
            <a:xfrm>
              <a:off x="5248216" y="1243046"/>
              <a:ext cx="434838" cy="412198"/>
            </a:xfrm>
            <a:custGeom>
              <a:avLst/>
              <a:gdLst>
                <a:gd name="T0" fmla="*/ 648 w 650"/>
                <a:gd name="T1" fmla="*/ 264 h 677"/>
                <a:gd name="T2" fmla="*/ 468 w 650"/>
                <a:gd name="T3" fmla="*/ 3 h 677"/>
                <a:gd name="T4" fmla="*/ 462 w 650"/>
                <a:gd name="T5" fmla="*/ 0 h 677"/>
                <a:gd name="T6" fmla="*/ 348 w 650"/>
                <a:gd name="T7" fmla="*/ 42 h 677"/>
                <a:gd name="T8" fmla="*/ 324 w 650"/>
                <a:gd name="T9" fmla="*/ 55 h 677"/>
                <a:gd name="T10" fmla="*/ 309 w 650"/>
                <a:gd name="T11" fmla="*/ 48 h 677"/>
                <a:gd name="T12" fmla="*/ 260 w 650"/>
                <a:gd name="T13" fmla="*/ 34 h 677"/>
                <a:gd name="T14" fmla="*/ 155 w 650"/>
                <a:gd name="T15" fmla="*/ 65 h 677"/>
                <a:gd name="T16" fmla="*/ 33 w 650"/>
                <a:gd name="T17" fmla="*/ 139 h 677"/>
                <a:gd name="T18" fmla="*/ 31 w 650"/>
                <a:gd name="T19" fmla="*/ 144 h 677"/>
                <a:gd name="T20" fmla="*/ 33 w 650"/>
                <a:gd name="T21" fmla="*/ 149 h 677"/>
                <a:gd name="T22" fmla="*/ 191 w 650"/>
                <a:gd name="T23" fmla="*/ 425 h 677"/>
                <a:gd name="T24" fmla="*/ 14 w 650"/>
                <a:gd name="T25" fmla="*/ 119 h 677"/>
                <a:gd name="T26" fmla="*/ 4 w 650"/>
                <a:gd name="T27" fmla="*/ 116 h 677"/>
                <a:gd name="T28" fmla="*/ 2 w 650"/>
                <a:gd name="T29" fmla="*/ 126 h 677"/>
                <a:gd name="T30" fmla="*/ 317 w 650"/>
                <a:gd name="T31" fmla="*/ 674 h 677"/>
                <a:gd name="T32" fmla="*/ 323 w 650"/>
                <a:gd name="T33" fmla="*/ 677 h 677"/>
                <a:gd name="T34" fmla="*/ 327 w 650"/>
                <a:gd name="T35" fmla="*/ 676 h 677"/>
                <a:gd name="T36" fmla="*/ 329 w 650"/>
                <a:gd name="T37" fmla="*/ 667 h 677"/>
                <a:gd name="T38" fmla="*/ 195 w 650"/>
                <a:gd name="T39" fmla="*/ 433 h 677"/>
                <a:gd name="T40" fmla="*/ 198 w 650"/>
                <a:gd name="T41" fmla="*/ 433 h 677"/>
                <a:gd name="T42" fmla="*/ 202 w 650"/>
                <a:gd name="T43" fmla="*/ 432 h 677"/>
                <a:gd name="T44" fmla="*/ 405 w 650"/>
                <a:gd name="T45" fmla="*/ 327 h 677"/>
                <a:gd name="T46" fmla="*/ 434 w 650"/>
                <a:gd name="T47" fmla="*/ 342 h 677"/>
                <a:gd name="T48" fmla="*/ 462 w 650"/>
                <a:gd name="T49" fmla="*/ 357 h 677"/>
                <a:gd name="T50" fmla="*/ 501 w 650"/>
                <a:gd name="T51" fmla="*/ 336 h 677"/>
                <a:gd name="T52" fmla="*/ 643 w 650"/>
                <a:gd name="T53" fmla="*/ 275 h 677"/>
                <a:gd name="T54" fmla="*/ 649 w 650"/>
                <a:gd name="T55" fmla="*/ 272 h 677"/>
                <a:gd name="T56" fmla="*/ 648 w 650"/>
                <a:gd name="T57" fmla="*/ 264 h 677"/>
                <a:gd name="T58" fmla="*/ 493 w 650"/>
                <a:gd name="T59" fmla="*/ 325 h 677"/>
                <a:gd name="T60" fmla="*/ 462 w 650"/>
                <a:gd name="T61" fmla="*/ 343 h 677"/>
                <a:gd name="T62" fmla="*/ 444 w 650"/>
                <a:gd name="T63" fmla="*/ 332 h 677"/>
                <a:gd name="T64" fmla="*/ 405 w 650"/>
                <a:gd name="T65" fmla="*/ 313 h 677"/>
                <a:gd name="T66" fmla="*/ 204 w 650"/>
                <a:gd name="T67" fmla="*/ 413 h 677"/>
                <a:gd name="T68" fmla="*/ 48 w 650"/>
                <a:gd name="T69" fmla="*/ 144 h 677"/>
                <a:gd name="T70" fmla="*/ 161 w 650"/>
                <a:gd name="T71" fmla="*/ 78 h 677"/>
                <a:gd name="T72" fmla="*/ 260 w 650"/>
                <a:gd name="T73" fmla="*/ 48 h 677"/>
                <a:gd name="T74" fmla="*/ 301 w 650"/>
                <a:gd name="T75" fmla="*/ 60 h 677"/>
                <a:gd name="T76" fmla="*/ 324 w 650"/>
                <a:gd name="T77" fmla="*/ 69 h 677"/>
                <a:gd name="T78" fmla="*/ 355 w 650"/>
                <a:gd name="T79" fmla="*/ 54 h 677"/>
                <a:gd name="T80" fmla="*/ 459 w 650"/>
                <a:gd name="T81" fmla="*/ 14 h 677"/>
                <a:gd name="T82" fmla="*/ 630 w 650"/>
                <a:gd name="T83" fmla="*/ 262 h 677"/>
                <a:gd name="T84" fmla="*/ 493 w 650"/>
                <a:gd name="T85" fmla="*/ 325 h 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50" h="677">
                  <a:moveTo>
                    <a:pt x="648" y="264"/>
                  </a:moveTo>
                  <a:cubicBezTo>
                    <a:pt x="468" y="3"/>
                    <a:pt x="468" y="3"/>
                    <a:pt x="468" y="3"/>
                  </a:cubicBezTo>
                  <a:cubicBezTo>
                    <a:pt x="467" y="1"/>
                    <a:pt x="465" y="0"/>
                    <a:pt x="462" y="0"/>
                  </a:cubicBezTo>
                  <a:cubicBezTo>
                    <a:pt x="418" y="0"/>
                    <a:pt x="376" y="25"/>
                    <a:pt x="348" y="42"/>
                  </a:cubicBezTo>
                  <a:cubicBezTo>
                    <a:pt x="338" y="48"/>
                    <a:pt x="327" y="55"/>
                    <a:pt x="324" y="55"/>
                  </a:cubicBezTo>
                  <a:cubicBezTo>
                    <a:pt x="319" y="55"/>
                    <a:pt x="314" y="52"/>
                    <a:pt x="309" y="48"/>
                  </a:cubicBezTo>
                  <a:cubicBezTo>
                    <a:pt x="299" y="42"/>
                    <a:pt x="286" y="34"/>
                    <a:pt x="260" y="34"/>
                  </a:cubicBezTo>
                  <a:cubicBezTo>
                    <a:pt x="240" y="34"/>
                    <a:pt x="200" y="46"/>
                    <a:pt x="155" y="65"/>
                  </a:cubicBezTo>
                  <a:cubicBezTo>
                    <a:pt x="107" y="87"/>
                    <a:pt x="62" y="114"/>
                    <a:pt x="33" y="139"/>
                  </a:cubicBezTo>
                  <a:cubicBezTo>
                    <a:pt x="32" y="140"/>
                    <a:pt x="31" y="142"/>
                    <a:pt x="31" y="144"/>
                  </a:cubicBezTo>
                  <a:cubicBezTo>
                    <a:pt x="31" y="146"/>
                    <a:pt x="31" y="148"/>
                    <a:pt x="33" y="149"/>
                  </a:cubicBezTo>
                  <a:cubicBezTo>
                    <a:pt x="128" y="233"/>
                    <a:pt x="192" y="362"/>
                    <a:pt x="191" y="425"/>
                  </a:cubicBezTo>
                  <a:cubicBezTo>
                    <a:pt x="14" y="119"/>
                    <a:pt x="14" y="119"/>
                    <a:pt x="14" y="119"/>
                  </a:cubicBezTo>
                  <a:cubicBezTo>
                    <a:pt x="12" y="115"/>
                    <a:pt x="8" y="114"/>
                    <a:pt x="4" y="116"/>
                  </a:cubicBezTo>
                  <a:cubicBezTo>
                    <a:pt x="1" y="118"/>
                    <a:pt x="0" y="122"/>
                    <a:pt x="2" y="126"/>
                  </a:cubicBezTo>
                  <a:cubicBezTo>
                    <a:pt x="317" y="674"/>
                    <a:pt x="317" y="674"/>
                    <a:pt x="317" y="674"/>
                  </a:cubicBezTo>
                  <a:cubicBezTo>
                    <a:pt x="319" y="676"/>
                    <a:pt x="321" y="677"/>
                    <a:pt x="323" y="677"/>
                  </a:cubicBezTo>
                  <a:cubicBezTo>
                    <a:pt x="325" y="677"/>
                    <a:pt x="326" y="677"/>
                    <a:pt x="327" y="676"/>
                  </a:cubicBezTo>
                  <a:cubicBezTo>
                    <a:pt x="330" y="674"/>
                    <a:pt x="331" y="670"/>
                    <a:pt x="329" y="667"/>
                  </a:cubicBezTo>
                  <a:cubicBezTo>
                    <a:pt x="195" y="433"/>
                    <a:pt x="195" y="433"/>
                    <a:pt x="195" y="433"/>
                  </a:cubicBezTo>
                  <a:cubicBezTo>
                    <a:pt x="196" y="433"/>
                    <a:pt x="197" y="433"/>
                    <a:pt x="198" y="433"/>
                  </a:cubicBezTo>
                  <a:cubicBezTo>
                    <a:pt x="199" y="433"/>
                    <a:pt x="201" y="433"/>
                    <a:pt x="202" y="432"/>
                  </a:cubicBezTo>
                  <a:cubicBezTo>
                    <a:pt x="266" y="382"/>
                    <a:pt x="378" y="327"/>
                    <a:pt x="405" y="327"/>
                  </a:cubicBezTo>
                  <a:cubicBezTo>
                    <a:pt x="419" y="327"/>
                    <a:pt x="426" y="334"/>
                    <a:pt x="434" y="342"/>
                  </a:cubicBezTo>
                  <a:cubicBezTo>
                    <a:pt x="442" y="350"/>
                    <a:pt x="450" y="357"/>
                    <a:pt x="462" y="357"/>
                  </a:cubicBezTo>
                  <a:cubicBezTo>
                    <a:pt x="470" y="357"/>
                    <a:pt x="479" y="351"/>
                    <a:pt x="501" y="336"/>
                  </a:cubicBezTo>
                  <a:cubicBezTo>
                    <a:pt x="536" y="312"/>
                    <a:pt x="589" y="275"/>
                    <a:pt x="643" y="275"/>
                  </a:cubicBezTo>
                  <a:cubicBezTo>
                    <a:pt x="645" y="275"/>
                    <a:pt x="648" y="274"/>
                    <a:pt x="649" y="272"/>
                  </a:cubicBezTo>
                  <a:cubicBezTo>
                    <a:pt x="650" y="269"/>
                    <a:pt x="650" y="266"/>
                    <a:pt x="648" y="264"/>
                  </a:cubicBezTo>
                  <a:close/>
                  <a:moveTo>
                    <a:pt x="493" y="325"/>
                  </a:moveTo>
                  <a:cubicBezTo>
                    <a:pt x="480" y="333"/>
                    <a:pt x="466" y="343"/>
                    <a:pt x="462" y="343"/>
                  </a:cubicBezTo>
                  <a:cubicBezTo>
                    <a:pt x="456" y="343"/>
                    <a:pt x="451" y="339"/>
                    <a:pt x="444" y="332"/>
                  </a:cubicBezTo>
                  <a:cubicBezTo>
                    <a:pt x="435" y="324"/>
                    <a:pt x="424" y="313"/>
                    <a:pt x="405" y="313"/>
                  </a:cubicBezTo>
                  <a:cubicBezTo>
                    <a:pt x="375" y="313"/>
                    <a:pt x="269" y="366"/>
                    <a:pt x="204" y="413"/>
                  </a:cubicBezTo>
                  <a:cubicBezTo>
                    <a:pt x="198" y="325"/>
                    <a:pt x="112" y="204"/>
                    <a:pt x="48" y="144"/>
                  </a:cubicBezTo>
                  <a:cubicBezTo>
                    <a:pt x="76" y="121"/>
                    <a:pt x="117" y="98"/>
                    <a:pt x="161" y="78"/>
                  </a:cubicBezTo>
                  <a:cubicBezTo>
                    <a:pt x="203" y="60"/>
                    <a:pt x="242" y="48"/>
                    <a:pt x="260" y="48"/>
                  </a:cubicBezTo>
                  <a:cubicBezTo>
                    <a:pt x="282" y="48"/>
                    <a:pt x="292" y="54"/>
                    <a:pt x="301" y="60"/>
                  </a:cubicBezTo>
                  <a:cubicBezTo>
                    <a:pt x="308" y="65"/>
                    <a:pt x="314" y="69"/>
                    <a:pt x="324" y="69"/>
                  </a:cubicBezTo>
                  <a:cubicBezTo>
                    <a:pt x="330" y="69"/>
                    <a:pt x="339" y="64"/>
                    <a:pt x="355" y="54"/>
                  </a:cubicBezTo>
                  <a:cubicBezTo>
                    <a:pt x="381" y="39"/>
                    <a:pt x="419" y="16"/>
                    <a:pt x="459" y="14"/>
                  </a:cubicBezTo>
                  <a:cubicBezTo>
                    <a:pt x="630" y="262"/>
                    <a:pt x="630" y="262"/>
                    <a:pt x="630" y="262"/>
                  </a:cubicBezTo>
                  <a:cubicBezTo>
                    <a:pt x="577" y="267"/>
                    <a:pt x="527" y="301"/>
                    <a:pt x="493" y="325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</p:grpSp>
      <p:grpSp>
        <p:nvGrpSpPr>
          <p:cNvPr id="10" name="Agrupar 21"/>
          <p:cNvGrpSpPr/>
          <p:nvPr/>
        </p:nvGrpSpPr>
        <p:grpSpPr>
          <a:xfrm>
            <a:off x="5286088" y="3221736"/>
            <a:ext cx="534687" cy="560780"/>
            <a:chOff x="5198292" y="1152608"/>
            <a:chExt cx="534687" cy="560780"/>
          </a:xfrm>
        </p:grpSpPr>
        <p:sp>
          <p:nvSpPr>
            <p:cNvPr id="23" name="Oval 28"/>
            <p:cNvSpPr/>
            <p:nvPr/>
          </p:nvSpPr>
          <p:spPr>
            <a:xfrm>
              <a:off x="5198292" y="1152608"/>
              <a:ext cx="534687" cy="5607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+mj-lt"/>
              </a:endParaRPr>
            </a:p>
          </p:txBody>
        </p:sp>
        <p:sp>
          <p:nvSpPr>
            <p:cNvPr id="24" name="Freeform 94"/>
            <p:cNvSpPr>
              <a:spLocks noEditPoints="1"/>
            </p:cNvSpPr>
            <p:nvPr/>
          </p:nvSpPr>
          <p:spPr bwMode="auto">
            <a:xfrm>
              <a:off x="5248216" y="1243046"/>
              <a:ext cx="434838" cy="412198"/>
            </a:xfrm>
            <a:custGeom>
              <a:avLst/>
              <a:gdLst>
                <a:gd name="T0" fmla="*/ 648 w 650"/>
                <a:gd name="T1" fmla="*/ 264 h 677"/>
                <a:gd name="T2" fmla="*/ 468 w 650"/>
                <a:gd name="T3" fmla="*/ 3 h 677"/>
                <a:gd name="T4" fmla="*/ 462 w 650"/>
                <a:gd name="T5" fmla="*/ 0 h 677"/>
                <a:gd name="T6" fmla="*/ 348 w 650"/>
                <a:gd name="T7" fmla="*/ 42 h 677"/>
                <a:gd name="T8" fmla="*/ 324 w 650"/>
                <a:gd name="T9" fmla="*/ 55 h 677"/>
                <a:gd name="T10" fmla="*/ 309 w 650"/>
                <a:gd name="T11" fmla="*/ 48 h 677"/>
                <a:gd name="T12" fmla="*/ 260 w 650"/>
                <a:gd name="T13" fmla="*/ 34 h 677"/>
                <a:gd name="T14" fmla="*/ 155 w 650"/>
                <a:gd name="T15" fmla="*/ 65 h 677"/>
                <a:gd name="T16" fmla="*/ 33 w 650"/>
                <a:gd name="T17" fmla="*/ 139 h 677"/>
                <a:gd name="T18" fmla="*/ 31 w 650"/>
                <a:gd name="T19" fmla="*/ 144 h 677"/>
                <a:gd name="T20" fmla="*/ 33 w 650"/>
                <a:gd name="T21" fmla="*/ 149 h 677"/>
                <a:gd name="T22" fmla="*/ 191 w 650"/>
                <a:gd name="T23" fmla="*/ 425 h 677"/>
                <a:gd name="T24" fmla="*/ 14 w 650"/>
                <a:gd name="T25" fmla="*/ 119 h 677"/>
                <a:gd name="T26" fmla="*/ 4 w 650"/>
                <a:gd name="T27" fmla="*/ 116 h 677"/>
                <a:gd name="T28" fmla="*/ 2 w 650"/>
                <a:gd name="T29" fmla="*/ 126 h 677"/>
                <a:gd name="T30" fmla="*/ 317 w 650"/>
                <a:gd name="T31" fmla="*/ 674 h 677"/>
                <a:gd name="T32" fmla="*/ 323 w 650"/>
                <a:gd name="T33" fmla="*/ 677 h 677"/>
                <a:gd name="T34" fmla="*/ 327 w 650"/>
                <a:gd name="T35" fmla="*/ 676 h 677"/>
                <a:gd name="T36" fmla="*/ 329 w 650"/>
                <a:gd name="T37" fmla="*/ 667 h 677"/>
                <a:gd name="T38" fmla="*/ 195 w 650"/>
                <a:gd name="T39" fmla="*/ 433 h 677"/>
                <a:gd name="T40" fmla="*/ 198 w 650"/>
                <a:gd name="T41" fmla="*/ 433 h 677"/>
                <a:gd name="T42" fmla="*/ 202 w 650"/>
                <a:gd name="T43" fmla="*/ 432 h 677"/>
                <a:gd name="T44" fmla="*/ 405 w 650"/>
                <a:gd name="T45" fmla="*/ 327 h 677"/>
                <a:gd name="T46" fmla="*/ 434 w 650"/>
                <a:gd name="T47" fmla="*/ 342 h 677"/>
                <a:gd name="T48" fmla="*/ 462 w 650"/>
                <a:gd name="T49" fmla="*/ 357 h 677"/>
                <a:gd name="T50" fmla="*/ 501 w 650"/>
                <a:gd name="T51" fmla="*/ 336 h 677"/>
                <a:gd name="T52" fmla="*/ 643 w 650"/>
                <a:gd name="T53" fmla="*/ 275 h 677"/>
                <a:gd name="T54" fmla="*/ 649 w 650"/>
                <a:gd name="T55" fmla="*/ 272 h 677"/>
                <a:gd name="T56" fmla="*/ 648 w 650"/>
                <a:gd name="T57" fmla="*/ 264 h 677"/>
                <a:gd name="T58" fmla="*/ 493 w 650"/>
                <a:gd name="T59" fmla="*/ 325 h 677"/>
                <a:gd name="T60" fmla="*/ 462 w 650"/>
                <a:gd name="T61" fmla="*/ 343 h 677"/>
                <a:gd name="T62" fmla="*/ 444 w 650"/>
                <a:gd name="T63" fmla="*/ 332 h 677"/>
                <a:gd name="T64" fmla="*/ 405 w 650"/>
                <a:gd name="T65" fmla="*/ 313 h 677"/>
                <a:gd name="T66" fmla="*/ 204 w 650"/>
                <a:gd name="T67" fmla="*/ 413 h 677"/>
                <a:gd name="T68" fmla="*/ 48 w 650"/>
                <a:gd name="T69" fmla="*/ 144 h 677"/>
                <a:gd name="T70" fmla="*/ 161 w 650"/>
                <a:gd name="T71" fmla="*/ 78 h 677"/>
                <a:gd name="T72" fmla="*/ 260 w 650"/>
                <a:gd name="T73" fmla="*/ 48 h 677"/>
                <a:gd name="T74" fmla="*/ 301 w 650"/>
                <a:gd name="T75" fmla="*/ 60 h 677"/>
                <a:gd name="T76" fmla="*/ 324 w 650"/>
                <a:gd name="T77" fmla="*/ 69 h 677"/>
                <a:gd name="T78" fmla="*/ 355 w 650"/>
                <a:gd name="T79" fmla="*/ 54 h 677"/>
                <a:gd name="T80" fmla="*/ 459 w 650"/>
                <a:gd name="T81" fmla="*/ 14 h 677"/>
                <a:gd name="T82" fmla="*/ 630 w 650"/>
                <a:gd name="T83" fmla="*/ 262 h 677"/>
                <a:gd name="T84" fmla="*/ 493 w 650"/>
                <a:gd name="T85" fmla="*/ 325 h 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50" h="677">
                  <a:moveTo>
                    <a:pt x="648" y="264"/>
                  </a:moveTo>
                  <a:cubicBezTo>
                    <a:pt x="468" y="3"/>
                    <a:pt x="468" y="3"/>
                    <a:pt x="468" y="3"/>
                  </a:cubicBezTo>
                  <a:cubicBezTo>
                    <a:pt x="467" y="1"/>
                    <a:pt x="465" y="0"/>
                    <a:pt x="462" y="0"/>
                  </a:cubicBezTo>
                  <a:cubicBezTo>
                    <a:pt x="418" y="0"/>
                    <a:pt x="376" y="25"/>
                    <a:pt x="348" y="42"/>
                  </a:cubicBezTo>
                  <a:cubicBezTo>
                    <a:pt x="338" y="48"/>
                    <a:pt x="327" y="55"/>
                    <a:pt x="324" y="55"/>
                  </a:cubicBezTo>
                  <a:cubicBezTo>
                    <a:pt x="319" y="55"/>
                    <a:pt x="314" y="52"/>
                    <a:pt x="309" y="48"/>
                  </a:cubicBezTo>
                  <a:cubicBezTo>
                    <a:pt x="299" y="42"/>
                    <a:pt x="286" y="34"/>
                    <a:pt x="260" y="34"/>
                  </a:cubicBezTo>
                  <a:cubicBezTo>
                    <a:pt x="240" y="34"/>
                    <a:pt x="200" y="46"/>
                    <a:pt x="155" y="65"/>
                  </a:cubicBezTo>
                  <a:cubicBezTo>
                    <a:pt x="107" y="87"/>
                    <a:pt x="62" y="114"/>
                    <a:pt x="33" y="139"/>
                  </a:cubicBezTo>
                  <a:cubicBezTo>
                    <a:pt x="32" y="140"/>
                    <a:pt x="31" y="142"/>
                    <a:pt x="31" y="144"/>
                  </a:cubicBezTo>
                  <a:cubicBezTo>
                    <a:pt x="31" y="146"/>
                    <a:pt x="31" y="148"/>
                    <a:pt x="33" y="149"/>
                  </a:cubicBezTo>
                  <a:cubicBezTo>
                    <a:pt x="128" y="233"/>
                    <a:pt x="192" y="362"/>
                    <a:pt x="191" y="425"/>
                  </a:cubicBezTo>
                  <a:cubicBezTo>
                    <a:pt x="14" y="119"/>
                    <a:pt x="14" y="119"/>
                    <a:pt x="14" y="119"/>
                  </a:cubicBezTo>
                  <a:cubicBezTo>
                    <a:pt x="12" y="115"/>
                    <a:pt x="8" y="114"/>
                    <a:pt x="4" y="116"/>
                  </a:cubicBezTo>
                  <a:cubicBezTo>
                    <a:pt x="1" y="118"/>
                    <a:pt x="0" y="122"/>
                    <a:pt x="2" y="126"/>
                  </a:cubicBezTo>
                  <a:cubicBezTo>
                    <a:pt x="317" y="674"/>
                    <a:pt x="317" y="674"/>
                    <a:pt x="317" y="674"/>
                  </a:cubicBezTo>
                  <a:cubicBezTo>
                    <a:pt x="319" y="676"/>
                    <a:pt x="321" y="677"/>
                    <a:pt x="323" y="677"/>
                  </a:cubicBezTo>
                  <a:cubicBezTo>
                    <a:pt x="325" y="677"/>
                    <a:pt x="326" y="677"/>
                    <a:pt x="327" y="676"/>
                  </a:cubicBezTo>
                  <a:cubicBezTo>
                    <a:pt x="330" y="674"/>
                    <a:pt x="331" y="670"/>
                    <a:pt x="329" y="667"/>
                  </a:cubicBezTo>
                  <a:cubicBezTo>
                    <a:pt x="195" y="433"/>
                    <a:pt x="195" y="433"/>
                    <a:pt x="195" y="433"/>
                  </a:cubicBezTo>
                  <a:cubicBezTo>
                    <a:pt x="196" y="433"/>
                    <a:pt x="197" y="433"/>
                    <a:pt x="198" y="433"/>
                  </a:cubicBezTo>
                  <a:cubicBezTo>
                    <a:pt x="199" y="433"/>
                    <a:pt x="201" y="433"/>
                    <a:pt x="202" y="432"/>
                  </a:cubicBezTo>
                  <a:cubicBezTo>
                    <a:pt x="266" y="382"/>
                    <a:pt x="378" y="327"/>
                    <a:pt x="405" y="327"/>
                  </a:cubicBezTo>
                  <a:cubicBezTo>
                    <a:pt x="419" y="327"/>
                    <a:pt x="426" y="334"/>
                    <a:pt x="434" y="342"/>
                  </a:cubicBezTo>
                  <a:cubicBezTo>
                    <a:pt x="442" y="350"/>
                    <a:pt x="450" y="357"/>
                    <a:pt x="462" y="357"/>
                  </a:cubicBezTo>
                  <a:cubicBezTo>
                    <a:pt x="470" y="357"/>
                    <a:pt x="479" y="351"/>
                    <a:pt x="501" y="336"/>
                  </a:cubicBezTo>
                  <a:cubicBezTo>
                    <a:pt x="536" y="312"/>
                    <a:pt x="589" y="275"/>
                    <a:pt x="643" y="275"/>
                  </a:cubicBezTo>
                  <a:cubicBezTo>
                    <a:pt x="645" y="275"/>
                    <a:pt x="648" y="274"/>
                    <a:pt x="649" y="272"/>
                  </a:cubicBezTo>
                  <a:cubicBezTo>
                    <a:pt x="650" y="269"/>
                    <a:pt x="650" y="266"/>
                    <a:pt x="648" y="264"/>
                  </a:cubicBezTo>
                  <a:close/>
                  <a:moveTo>
                    <a:pt x="493" y="325"/>
                  </a:moveTo>
                  <a:cubicBezTo>
                    <a:pt x="480" y="333"/>
                    <a:pt x="466" y="343"/>
                    <a:pt x="462" y="343"/>
                  </a:cubicBezTo>
                  <a:cubicBezTo>
                    <a:pt x="456" y="343"/>
                    <a:pt x="451" y="339"/>
                    <a:pt x="444" y="332"/>
                  </a:cubicBezTo>
                  <a:cubicBezTo>
                    <a:pt x="435" y="324"/>
                    <a:pt x="424" y="313"/>
                    <a:pt x="405" y="313"/>
                  </a:cubicBezTo>
                  <a:cubicBezTo>
                    <a:pt x="375" y="313"/>
                    <a:pt x="269" y="366"/>
                    <a:pt x="204" y="413"/>
                  </a:cubicBezTo>
                  <a:cubicBezTo>
                    <a:pt x="198" y="325"/>
                    <a:pt x="112" y="204"/>
                    <a:pt x="48" y="144"/>
                  </a:cubicBezTo>
                  <a:cubicBezTo>
                    <a:pt x="76" y="121"/>
                    <a:pt x="117" y="98"/>
                    <a:pt x="161" y="78"/>
                  </a:cubicBezTo>
                  <a:cubicBezTo>
                    <a:pt x="203" y="60"/>
                    <a:pt x="242" y="48"/>
                    <a:pt x="260" y="48"/>
                  </a:cubicBezTo>
                  <a:cubicBezTo>
                    <a:pt x="282" y="48"/>
                    <a:pt x="292" y="54"/>
                    <a:pt x="301" y="60"/>
                  </a:cubicBezTo>
                  <a:cubicBezTo>
                    <a:pt x="308" y="65"/>
                    <a:pt x="314" y="69"/>
                    <a:pt x="324" y="69"/>
                  </a:cubicBezTo>
                  <a:cubicBezTo>
                    <a:pt x="330" y="69"/>
                    <a:pt x="339" y="64"/>
                    <a:pt x="355" y="54"/>
                  </a:cubicBezTo>
                  <a:cubicBezTo>
                    <a:pt x="381" y="39"/>
                    <a:pt x="419" y="16"/>
                    <a:pt x="459" y="14"/>
                  </a:cubicBezTo>
                  <a:cubicBezTo>
                    <a:pt x="630" y="262"/>
                    <a:pt x="630" y="262"/>
                    <a:pt x="630" y="262"/>
                  </a:cubicBezTo>
                  <a:cubicBezTo>
                    <a:pt x="577" y="267"/>
                    <a:pt x="527" y="301"/>
                    <a:pt x="493" y="325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</p:grpSp>
      <p:sp>
        <p:nvSpPr>
          <p:cNvPr id="37" name="Retângulo 36"/>
          <p:cNvSpPr/>
          <p:nvPr/>
        </p:nvSpPr>
        <p:spPr>
          <a:xfrm>
            <a:off x="57947" y="181202"/>
            <a:ext cx="101991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pt-BR" sz="2800" b="1" dirty="0">
                <a:solidFill>
                  <a:schemeClr val="tx2"/>
                </a:solidFill>
                <a:cs typeface="Arial" pitchFamily="34" charset="0"/>
              </a:rPr>
              <a:t>  Algumas soluções</a:t>
            </a:r>
            <a:endParaRPr lang="pt-BR" sz="2800" b="1" dirty="0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38" name="Retângulo 37"/>
          <p:cNvSpPr/>
          <p:nvPr/>
        </p:nvSpPr>
        <p:spPr>
          <a:xfrm>
            <a:off x="586658" y="2315931"/>
            <a:ext cx="3051425" cy="3328827"/>
          </a:xfrm>
          <a:prstGeom prst="rect">
            <a:avLst/>
          </a:prstGeom>
          <a:noFill/>
          <a:ln w="38100">
            <a:solidFill>
              <a:srgbClr val="FFE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Retângulo 38"/>
          <p:cNvSpPr/>
          <p:nvPr/>
        </p:nvSpPr>
        <p:spPr>
          <a:xfrm>
            <a:off x="2635008" y="5054885"/>
            <a:ext cx="1741783" cy="1484027"/>
          </a:xfrm>
          <a:prstGeom prst="rect">
            <a:avLst/>
          </a:prstGeom>
          <a:noFill/>
          <a:ln w="28575">
            <a:solidFill>
              <a:srgbClr val="FFE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CaixaDeTexto 28"/>
          <p:cNvSpPr txBox="1"/>
          <p:nvPr/>
        </p:nvSpPr>
        <p:spPr>
          <a:xfrm>
            <a:off x="8666939" y="2664524"/>
            <a:ext cx="17970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Sem hedge cambial</a:t>
            </a:r>
          </a:p>
        </p:txBody>
      </p:sp>
      <p:sp>
        <p:nvSpPr>
          <p:cNvPr id="25" name="CaixaDeTexto 24">
            <a:hlinkClick r:id="" action="ppaction://noaction"/>
          </p:cNvPr>
          <p:cNvSpPr txBox="1"/>
          <p:nvPr/>
        </p:nvSpPr>
        <p:spPr>
          <a:xfrm>
            <a:off x="5877425" y="3197387"/>
            <a:ext cx="51428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BB Previdenciário Ações Valor</a:t>
            </a:r>
          </a:p>
        </p:txBody>
      </p:sp>
      <p:sp>
        <p:nvSpPr>
          <p:cNvPr id="30" name="CaixaDeTexto 29">
            <a:hlinkClick r:id="" action="ppaction://noaction"/>
          </p:cNvPr>
          <p:cNvSpPr txBox="1"/>
          <p:nvPr/>
        </p:nvSpPr>
        <p:spPr>
          <a:xfrm>
            <a:off x="5820775" y="2112360"/>
            <a:ext cx="46431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BB FI em Ações BDR Nível I</a:t>
            </a:r>
          </a:p>
        </p:txBody>
      </p:sp>
      <p:grpSp>
        <p:nvGrpSpPr>
          <p:cNvPr id="18" name="Agrupar 21"/>
          <p:cNvGrpSpPr/>
          <p:nvPr/>
        </p:nvGrpSpPr>
        <p:grpSpPr>
          <a:xfrm>
            <a:off x="5342738" y="4336058"/>
            <a:ext cx="534687" cy="560780"/>
            <a:chOff x="5198292" y="1152608"/>
            <a:chExt cx="534687" cy="560780"/>
          </a:xfrm>
        </p:grpSpPr>
        <p:sp>
          <p:nvSpPr>
            <p:cNvPr id="19" name="Oval 28"/>
            <p:cNvSpPr/>
            <p:nvPr/>
          </p:nvSpPr>
          <p:spPr>
            <a:xfrm>
              <a:off x="5198292" y="1152608"/>
              <a:ext cx="534687" cy="5607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+mj-lt"/>
              </a:endParaRPr>
            </a:p>
          </p:txBody>
        </p:sp>
        <p:sp>
          <p:nvSpPr>
            <p:cNvPr id="22" name="Freeform 94"/>
            <p:cNvSpPr>
              <a:spLocks noEditPoints="1"/>
            </p:cNvSpPr>
            <p:nvPr/>
          </p:nvSpPr>
          <p:spPr bwMode="auto">
            <a:xfrm>
              <a:off x="5248216" y="1243046"/>
              <a:ext cx="434838" cy="412198"/>
            </a:xfrm>
            <a:custGeom>
              <a:avLst/>
              <a:gdLst>
                <a:gd name="T0" fmla="*/ 648 w 650"/>
                <a:gd name="T1" fmla="*/ 264 h 677"/>
                <a:gd name="T2" fmla="*/ 468 w 650"/>
                <a:gd name="T3" fmla="*/ 3 h 677"/>
                <a:gd name="T4" fmla="*/ 462 w 650"/>
                <a:gd name="T5" fmla="*/ 0 h 677"/>
                <a:gd name="T6" fmla="*/ 348 w 650"/>
                <a:gd name="T7" fmla="*/ 42 h 677"/>
                <a:gd name="T8" fmla="*/ 324 w 650"/>
                <a:gd name="T9" fmla="*/ 55 h 677"/>
                <a:gd name="T10" fmla="*/ 309 w 650"/>
                <a:gd name="T11" fmla="*/ 48 h 677"/>
                <a:gd name="T12" fmla="*/ 260 w 650"/>
                <a:gd name="T13" fmla="*/ 34 h 677"/>
                <a:gd name="T14" fmla="*/ 155 w 650"/>
                <a:gd name="T15" fmla="*/ 65 h 677"/>
                <a:gd name="T16" fmla="*/ 33 w 650"/>
                <a:gd name="T17" fmla="*/ 139 h 677"/>
                <a:gd name="T18" fmla="*/ 31 w 650"/>
                <a:gd name="T19" fmla="*/ 144 h 677"/>
                <a:gd name="T20" fmla="*/ 33 w 650"/>
                <a:gd name="T21" fmla="*/ 149 h 677"/>
                <a:gd name="T22" fmla="*/ 191 w 650"/>
                <a:gd name="T23" fmla="*/ 425 h 677"/>
                <a:gd name="T24" fmla="*/ 14 w 650"/>
                <a:gd name="T25" fmla="*/ 119 h 677"/>
                <a:gd name="T26" fmla="*/ 4 w 650"/>
                <a:gd name="T27" fmla="*/ 116 h 677"/>
                <a:gd name="T28" fmla="*/ 2 w 650"/>
                <a:gd name="T29" fmla="*/ 126 h 677"/>
                <a:gd name="T30" fmla="*/ 317 w 650"/>
                <a:gd name="T31" fmla="*/ 674 h 677"/>
                <a:gd name="T32" fmla="*/ 323 w 650"/>
                <a:gd name="T33" fmla="*/ 677 h 677"/>
                <a:gd name="T34" fmla="*/ 327 w 650"/>
                <a:gd name="T35" fmla="*/ 676 h 677"/>
                <a:gd name="T36" fmla="*/ 329 w 650"/>
                <a:gd name="T37" fmla="*/ 667 h 677"/>
                <a:gd name="T38" fmla="*/ 195 w 650"/>
                <a:gd name="T39" fmla="*/ 433 h 677"/>
                <a:gd name="T40" fmla="*/ 198 w 650"/>
                <a:gd name="T41" fmla="*/ 433 h 677"/>
                <a:gd name="T42" fmla="*/ 202 w 650"/>
                <a:gd name="T43" fmla="*/ 432 h 677"/>
                <a:gd name="T44" fmla="*/ 405 w 650"/>
                <a:gd name="T45" fmla="*/ 327 h 677"/>
                <a:gd name="T46" fmla="*/ 434 w 650"/>
                <a:gd name="T47" fmla="*/ 342 h 677"/>
                <a:gd name="T48" fmla="*/ 462 w 650"/>
                <a:gd name="T49" fmla="*/ 357 h 677"/>
                <a:gd name="T50" fmla="*/ 501 w 650"/>
                <a:gd name="T51" fmla="*/ 336 h 677"/>
                <a:gd name="T52" fmla="*/ 643 w 650"/>
                <a:gd name="T53" fmla="*/ 275 h 677"/>
                <a:gd name="T54" fmla="*/ 649 w 650"/>
                <a:gd name="T55" fmla="*/ 272 h 677"/>
                <a:gd name="T56" fmla="*/ 648 w 650"/>
                <a:gd name="T57" fmla="*/ 264 h 677"/>
                <a:gd name="T58" fmla="*/ 493 w 650"/>
                <a:gd name="T59" fmla="*/ 325 h 677"/>
                <a:gd name="T60" fmla="*/ 462 w 650"/>
                <a:gd name="T61" fmla="*/ 343 h 677"/>
                <a:gd name="T62" fmla="*/ 444 w 650"/>
                <a:gd name="T63" fmla="*/ 332 h 677"/>
                <a:gd name="T64" fmla="*/ 405 w 650"/>
                <a:gd name="T65" fmla="*/ 313 h 677"/>
                <a:gd name="T66" fmla="*/ 204 w 650"/>
                <a:gd name="T67" fmla="*/ 413 h 677"/>
                <a:gd name="T68" fmla="*/ 48 w 650"/>
                <a:gd name="T69" fmla="*/ 144 h 677"/>
                <a:gd name="T70" fmla="*/ 161 w 650"/>
                <a:gd name="T71" fmla="*/ 78 h 677"/>
                <a:gd name="T72" fmla="*/ 260 w 650"/>
                <a:gd name="T73" fmla="*/ 48 h 677"/>
                <a:gd name="T74" fmla="*/ 301 w 650"/>
                <a:gd name="T75" fmla="*/ 60 h 677"/>
                <a:gd name="T76" fmla="*/ 324 w 650"/>
                <a:gd name="T77" fmla="*/ 69 h 677"/>
                <a:gd name="T78" fmla="*/ 355 w 650"/>
                <a:gd name="T79" fmla="*/ 54 h 677"/>
                <a:gd name="T80" fmla="*/ 459 w 650"/>
                <a:gd name="T81" fmla="*/ 14 h 677"/>
                <a:gd name="T82" fmla="*/ 630 w 650"/>
                <a:gd name="T83" fmla="*/ 262 h 677"/>
                <a:gd name="T84" fmla="*/ 493 w 650"/>
                <a:gd name="T85" fmla="*/ 325 h 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50" h="677">
                  <a:moveTo>
                    <a:pt x="648" y="264"/>
                  </a:moveTo>
                  <a:cubicBezTo>
                    <a:pt x="468" y="3"/>
                    <a:pt x="468" y="3"/>
                    <a:pt x="468" y="3"/>
                  </a:cubicBezTo>
                  <a:cubicBezTo>
                    <a:pt x="467" y="1"/>
                    <a:pt x="465" y="0"/>
                    <a:pt x="462" y="0"/>
                  </a:cubicBezTo>
                  <a:cubicBezTo>
                    <a:pt x="418" y="0"/>
                    <a:pt x="376" y="25"/>
                    <a:pt x="348" y="42"/>
                  </a:cubicBezTo>
                  <a:cubicBezTo>
                    <a:pt x="338" y="48"/>
                    <a:pt x="327" y="55"/>
                    <a:pt x="324" y="55"/>
                  </a:cubicBezTo>
                  <a:cubicBezTo>
                    <a:pt x="319" y="55"/>
                    <a:pt x="314" y="52"/>
                    <a:pt x="309" y="48"/>
                  </a:cubicBezTo>
                  <a:cubicBezTo>
                    <a:pt x="299" y="42"/>
                    <a:pt x="286" y="34"/>
                    <a:pt x="260" y="34"/>
                  </a:cubicBezTo>
                  <a:cubicBezTo>
                    <a:pt x="240" y="34"/>
                    <a:pt x="200" y="46"/>
                    <a:pt x="155" y="65"/>
                  </a:cubicBezTo>
                  <a:cubicBezTo>
                    <a:pt x="107" y="87"/>
                    <a:pt x="62" y="114"/>
                    <a:pt x="33" y="139"/>
                  </a:cubicBezTo>
                  <a:cubicBezTo>
                    <a:pt x="32" y="140"/>
                    <a:pt x="31" y="142"/>
                    <a:pt x="31" y="144"/>
                  </a:cubicBezTo>
                  <a:cubicBezTo>
                    <a:pt x="31" y="146"/>
                    <a:pt x="31" y="148"/>
                    <a:pt x="33" y="149"/>
                  </a:cubicBezTo>
                  <a:cubicBezTo>
                    <a:pt x="128" y="233"/>
                    <a:pt x="192" y="362"/>
                    <a:pt x="191" y="425"/>
                  </a:cubicBezTo>
                  <a:cubicBezTo>
                    <a:pt x="14" y="119"/>
                    <a:pt x="14" y="119"/>
                    <a:pt x="14" y="119"/>
                  </a:cubicBezTo>
                  <a:cubicBezTo>
                    <a:pt x="12" y="115"/>
                    <a:pt x="8" y="114"/>
                    <a:pt x="4" y="116"/>
                  </a:cubicBezTo>
                  <a:cubicBezTo>
                    <a:pt x="1" y="118"/>
                    <a:pt x="0" y="122"/>
                    <a:pt x="2" y="126"/>
                  </a:cubicBezTo>
                  <a:cubicBezTo>
                    <a:pt x="317" y="674"/>
                    <a:pt x="317" y="674"/>
                    <a:pt x="317" y="674"/>
                  </a:cubicBezTo>
                  <a:cubicBezTo>
                    <a:pt x="319" y="676"/>
                    <a:pt x="321" y="677"/>
                    <a:pt x="323" y="677"/>
                  </a:cubicBezTo>
                  <a:cubicBezTo>
                    <a:pt x="325" y="677"/>
                    <a:pt x="326" y="677"/>
                    <a:pt x="327" y="676"/>
                  </a:cubicBezTo>
                  <a:cubicBezTo>
                    <a:pt x="330" y="674"/>
                    <a:pt x="331" y="670"/>
                    <a:pt x="329" y="667"/>
                  </a:cubicBezTo>
                  <a:cubicBezTo>
                    <a:pt x="195" y="433"/>
                    <a:pt x="195" y="433"/>
                    <a:pt x="195" y="433"/>
                  </a:cubicBezTo>
                  <a:cubicBezTo>
                    <a:pt x="196" y="433"/>
                    <a:pt x="197" y="433"/>
                    <a:pt x="198" y="433"/>
                  </a:cubicBezTo>
                  <a:cubicBezTo>
                    <a:pt x="199" y="433"/>
                    <a:pt x="201" y="433"/>
                    <a:pt x="202" y="432"/>
                  </a:cubicBezTo>
                  <a:cubicBezTo>
                    <a:pt x="266" y="382"/>
                    <a:pt x="378" y="327"/>
                    <a:pt x="405" y="327"/>
                  </a:cubicBezTo>
                  <a:cubicBezTo>
                    <a:pt x="419" y="327"/>
                    <a:pt x="426" y="334"/>
                    <a:pt x="434" y="342"/>
                  </a:cubicBezTo>
                  <a:cubicBezTo>
                    <a:pt x="442" y="350"/>
                    <a:pt x="450" y="357"/>
                    <a:pt x="462" y="357"/>
                  </a:cubicBezTo>
                  <a:cubicBezTo>
                    <a:pt x="470" y="357"/>
                    <a:pt x="479" y="351"/>
                    <a:pt x="501" y="336"/>
                  </a:cubicBezTo>
                  <a:cubicBezTo>
                    <a:pt x="536" y="312"/>
                    <a:pt x="589" y="275"/>
                    <a:pt x="643" y="275"/>
                  </a:cubicBezTo>
                  <a:cubicBezTo>
                    <a:pt x="645" y="275"/>
                    <a:pt x="648" y="274"/>
                    <a:pt x="649" y="272"/>
                  </a:cubicBezTo>
                  <a:cubicBezTo>
                    <a:pt x="650" y="269"/>
                    <a:pt x="650" y="266"/>
                    <a:pt x="648" y="264"/>
                  </a:cubicBezTo>
                  <a:close/>
                  <a:moveTo>
                    <a:pt x="493" y="325"/>
                  </a:moveTo>
                  <a:cubicBezTo>
                    <a:pt x="480" y="333"/>
                    <a:pt x="466" y="343"/>
                    <a:pt x="462" y="343"/>
                  </a:cubicBezTo>
                  <a:cubicBezTo>
                    <a:pt x="456" y="343"/>
                    <a:pt x="451" y="339"/>
                    <a:pt x="444" y="332"/>
                  </a:cubicBezTo>
                  <a:cubicBezTo>
                    <a:pt x="435" y="324"/>
                    <a:pt x="424" y="313"/>
                    <a:pt x="405" y="313"/>
                  </a:cubicBezTo>
                  <a:cubicBezTo>
                    <a:pt x="375" y="313"/>
                    <a:pt x="269" y="366"/>
                    <a:pt x="204" y="413"/>
                  </a:cubicBezTo>
                  <a:cubicBezTo>
                    <a:pt x="198" y="325"/>
                    <a:pt x="112" y="204"/>
                    <a:pt x="48" y="144"/>
                  </a:cubicBezTo>
                  <a:cubicBezTo>
                    <a:pt x="76" y="121"/>
                    <a:pt x="117" y="98"/>
                    <a:pt x="161" y="78"/>
                  </a:cubicBezTo>
                  <a:cubicBezTo>
                    <a:pt x="203" y="60"/>
                    <a:pt x="242" y="48"/>
                    <a:pt x="260" y="48"/>
                  </a:cubicBezTo>
                  <a:cubicBezTo>
                    <a:pt x="282" y="48"/>
                    <a:pt x="292" y="54"/>
                    <a:pt x="301" y="60"/>
                  </a:cubicBezTo>
                  <a:cubicBezTo>
                    <a:pt x="308" y="65"/>
                    <a:pt x="314" y="69"/>
                    <a:pt x="324" y="69"/>
                  </a:cubicBezTo>
                  <a:cubicBezTo>
                    <a:pt x="330" y="69"/>
                    <a:pt x="339" y="64"/>
                    <a:pt x="355" y="54"/>
                  </a:cubicBezTo>
                  <a:cubicBezTo>
                    <a:pt x="381" y="39"/>
                    <a:pt x="419" y="16"/>
                    <a:pt x="459" y="14"/>
                  </a:cubicBezTo>
                  <a:cubicBezTo>
                    <a:pt x="630" y="262"/>
                    <a:pt x="630" y="262"/>
                    <a:pt x="630" y="262"/>
                  </a:cubicBezTo>
                  <a:cubicBezTo>
                    <a:pt x="577" y="267"/>
                    <a:pt x="527" y="301"/>
                    <a:pt x="493" y="325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</p:grpSp>
      <p:sp>
        <p:nvSpPr>
          <p:cNvPr id="26" name="CaixaDeTexto 25"/>
          <p:cNvSpPr txBox="1"/>
          <p:nvPr/>
        </p:nvSpPr>
        <p:spPr>
          <a:xfrm>
            <a:off x="6661012" y="4920833"/>
            <a:ext cx="48315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Sem compromisso de concentração em nenhuma classe</a:t>
            </a:r>
          </a:p>
        </p:txBody>
      </p:sp>
      <p:sp>
        <p:nvSpPr>
          <p:cNvPr id="27" name="CaixaDeTexto 26">
            <a:hlinkClick r:id="" action="ppaction://noaction"/>
          </p:cNvPr>
          <p:cNvSpPr txBox="1"/>
          <p:nvPr/>
        </p:nvSpPr>
        <p:spPr>
          <a:xfrm>
            <a:off x="5927349" y="4336058"/>
            <a:ext cx="55651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BB Previdenciário Multimercado</a:t>
            </a:r>
          </a:p>
        </p:txBody>
      </p:sp>
    </p:spTree>
    <p:extLst>
      <p:ext uri="{BB962C8B-B14F-4D97-AF65-F5344CB8AC3E}">
        <p14:creationId xmlns:p14="http://schemas.microsoft.com/office/powerpoint/2010/main" val="6121571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F2B18F60-D73F-41E2-88B7-0A9BA53FC144}" type="slidenum">
              <a:rPr lang="pt-BR" sz="1200" smtClean="0">
                <a:solidFill>
                  <a:schemeClr val="bg1">
                    <a:lumMod val="50000"/>
                  </a:schemeClr>
                </a:solidFill>
              </a:rPr>
              <a:pPr algn="r">
                <a:defRPr/>
              </a:pPr>
              <a:t>18</a:t>
            </a:fld>
            <a:endParaRPr 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0" y="174625"/>
            <a:ext cx="10437813" cy="804863"/>
          </a:xfrm>
          <a:prstGeom prst="rect">
            <a:avLst/>
          </a:prstGeom>
        </p:spPr>
        <p:txBody>
          <a:bodyPr/>
          <a:lstStyle/>
          <a:p>
            <a:pPr algn="l" defTabSz="1088502" eaLnBrk="1" hangingPunct="1"/>
            <a:r>
              <a:rPr lang="pt-BR" sz="2800" b="1" dirty="0">
                <a:solidFill>
                  <a:schemeClr val="tx2"/>
                </a:solidFill>
                <a:ea typeface="+mj-ea"/>
              </a:rPr>
              <a:t>Estratégia utilizando o BB FI Ações BDR Nível I</a:t>
            </a: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2">
            <a:grayscl/>
            <a:extLst/>
          </a:blip>
          <a:stretch>
            <a:fillRect/>
          </a:stretch>
        </p:blipFill>
        <p:spPr>
          <a:xfrm>
            <a:off x="-1129713" y="891990"/>
            <a:ext cx="3190875" cy="80772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766" y="1193799"/>
            <a:ext cx="10878324" cy="527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923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5599522" y="453667"/>
            <a:ext cx="7022268" cy="3865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Disclaimer</a:t>
            </a:r>
            <a:endParaRPr lang="pt-BR" sz="3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5599522" y="1242232"/>
            <a:ext cx="514596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4625" indent="-174625">
              <a:spcBef>
                <a:spcPct val="50000"/>
              </a:spcBef>
              <a:buFont typeface="Arial" charset="0"/>
              <a:buChar char="•"/>
            </a:pPr>
            <a:r>
              <a:rPr lang="pt-BR" sz="1200" dirty="0">
                <a:solidFill>
                  <a:schemeClr val="accent1">
                    <a:lumMod val="50000"/>
                  </a:schemeClr>
                </a:solidFill>
                <a:cs typeface="Arial" charset="0"/>
              </a:rPr>
              <a:t>Leia o formulário de Informações Complementares, a Lâmina de Informações Essenciais, se houver, e o Regulamento antes de investir</a:t>
            </a:r>
          </a:p>
          <a:p>
            <a:pPr marL="174625" indent="-174625">
              <a:spcBef>
                <a:spcPct val="50000"/>
              </a:spcBef>
              <a:buFont typeface="Arial" charset="0"/>
              <a:buChar char="•"/>
            </a:pPr>
            <a:r>
              <a:rPr lang="pt-BR" sz="1200" dirty="0">
                <a:solidFill>
                  <a:schemeClr val="accent1">
                    <a:lumMod val="50000"/>
                  </a:schemeClr>
                </a:solidFill>
                <a:cs typeface="Arial" charset="0"/>
              </a:rPr>
              <a:t>Rentabilidade obtida no passado não representa garantia de resultados futuros</a:t>
            </a:r>
          </a:p>
          <a:p>
            <a:pPr marL="174625" indent="-174625">
              <a:spcBef>
                <a:spcPct val="50000"/>
              </a:spcBef>
              <a:buFont typeface="Arial" charset="0"/>
              <a:buChar char="•"/>
            </a:pPr>
            <a:r>
              <a:rPr lang="pt-BR" sz="1200" dirty="0">
                <a:solidFill>
                  <a:schemeClr val="accent1">
                    <a:lumMod val="50000"/>
                  </a:schemeClr>
                </a:solidFill>
                <a:cs typeface="Arial" charset="0"/>
              </a:rPr>
              <a:t>A rentabilidade não é líquida de impostos”</a:t>
            </a:r>
          </a:p>
          <a:p>
            <a:pPr marL="174625" indent="-174625">
              <a:spcBef>
                <a:spcPct val="50000"/>
              </a:spcBef>
              <a:buFont typeface="Arial" charset="0"/>
              <a:buChar char="•"/>
            </a:pPr>
            <a:r>
              <a:rPr lang="pt-BR" sz="1200" dirty="0">
                <a:solidFill>
                  <a:schemeClr val="accent1">
                    <a:lumMod val="50000"/>
                  </a:schemeClr>
                </a:solidFill>
                <a:cs typeface="Arial" charset="0"/>
              </a:rPr>
              <a:t>Investimento em Fundo não é garantido pelo Fundo Garantidor de Crédito</a:t>
            </a:r>
          </a:p>
          <a:p>
            <a:pPr marL="174625" indent="-174625">
              <a:spcBef>
                <a:spcPct val="50000"/>
              </a:spcBef>
              <a:buFont typeface="Arial" charset="0"/>
              <a:buChar char="•"/>
            </a:pPr>
            <a:r>
              <a:rPr lang="pt-BR" sz="1200" dirty="0">
                <a:solidFill>
                  <a:schemeClr val="accent1">
                    <a:lumMod val="50000"/>
                  </a:schemeClr>
                </a:solidFill>
                <a:cs typeface="Arial" charset="0"/>
              </a:rPr>
              <a:t>A rentabilidade divulgada não é líquida de impostos e taxa de saída, se houver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5860257" y="3209840"/>
            <a:ext cx="34810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>
                <a:solidFill>
                  <a:schemeClr val="accent1">
                    <a:lumMod val="50000"/>
                  </a:schemeClr>
                </a:solidFill>
              </a:rPr>
              <a:t>Para mais informações, acesse </a:t>
            </a:r>
            <a:r>
              <a:rPr lang="pt-BR" sz="1200" dirty="0">
                <a:solidFill>
                  <a:schemeClr val="accent1">
                    <a:lumMod val="50000"/>
                  </a:schemeClr>
                </a:solidFill>
                <a:hlinkClick r:id="rId2"/>
              </a:rPr>
              <a:t>www.bbdtvm.com.br</a:t>
            </a:r>
            <a:r>
              <a:rPr lang="pt-BR" sz="1200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251" y="3778843"/>
            <a:ext cx="1676403" cy="960122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872" y="3778843"/>
            <a:ext cx="1676403" cy="96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3946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546"/>
          <p:cNvGrpSpPr/>
          <p:nvPr/>
        </p:nvGrpSpPr>
        <p:grpSpPr>
          <a:xfrm>
            <a:off x="3606229" y="1273996"/>
            <a:ext cx="8585771" cy="4274331"/>
            <a:chOff x="-92074" y="654051"/>
            <a:chExt cx="9144001" cy="4162425"/>
          </a:xfrm>
          <a:solidFill>
            <a:schemeClr val="bg1">
              <a:lumMod val="50000"/>
              <a:alpha val="25000"/>
            </a:schemeClr>
          </a:solidFill>
        </p:grpSpPr>
        <p:sp>
          <p:nvSpPr>
            <p:cNvPr id="43" name="Freeform 225"/>
            <p:cNvSpPr>
              <a:spLocks/>
            </p:cNvSpPr>
            <p:nvPr/>
          </p:nvSpPr>
          <p:spPr bwMode="auto">
            <a:xfrm>
              <a:off x="2314576" y="1431926"/>
              <a:ext cx="33338" cy="22225"/>
            </a:xfrm>
            <a:custGeom>
              <a:avLst/>
              <a:gdLst>
                <a:gd name="T0" fmla="*/ 7 w 21"/>
                <a:gd name="T1" fmla="*/ 0 h 14"/>
                <a:gd name="T2" fmla="*/ 0 w 21"/>
                <a:gd name="T3" fmla="*/ 0 h 14"/>
                <a:gd name="T4" fmla="*/ 0 w 21"/>
                <a:gd name="T5" fmla="*/ 7 h 14"/>
                <a:gd name="T6" fmla="*/ 0 w 21"/>
                <a:gd name="T7" fmla="*/ 7 h 14"/>
                <a:gd name="T8" fmla="*/ 7 w 21"/>
                <a:gd name="T9" fmla="*/ 14 h 14"/>
                <a:gd name="T10" fmla="*/ 14 w 21"/>
                <a:gd name="T11" fmla="*/ 7 h 14"/>
                <a:gd name="T12" fmla="*/ 21 w 21"/>
                <a:gd name="T13" fmla="*/ 7 h 14"/>
                <a:gd name="T14" fmla="*/ 14 w 21"/>
                <a:gd name="T15" fmla="*/ 0 h 14"/>
                <a:gd name="T16" fmla="*/ 7 w 21"/>
                <a:gd name="T1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4">
                  <a:moveTo>
                    <a:pt x="7" y="0"/>
                  </a:moveTo>
                  <a:lnTo>
                    <a:pt x="0" y="0"/>
                  </a:lnTo>
                  <a:lnTo>
                    <a:pt x="0" y="7"/>
                  </a:lnTo>
                  <a:lnTo>
                    <a:pt x="0" y="7"/>
                  </a:lnTo>
                  <a:lnTo>
                    <a:pt x="7" y="14"/>
                  </a:lnTo>
                  <a:lnTo>
                    <a:pt x="14" y="7"/>
                  </a:lnTo>
                  <a:lnTo>
                    <a:pt x="21" y="7"/>
                  </a:lnTo>
                  <a:lnTo>
                    <a:pt x="14" y="0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44" name="Freeform 226"/>
            <p:cNvSpPr>
              <a:spLocks/>
            </p:cNvSpPr>
            <p:nvPr/>
          </p:nvSpPr>
          <p:spPr bwMode="auto">
            <a:xfrm>
              <a:off x="2314576" y="1431926"/>
              <a:ext cx="33338" cy="22225"/>
            </a:xfrm>
            <a:custGeom>
              <a:avLst/>
              <a:gdLst>
                <a:gd name="T0" fmla="*/ 7 w 21"/>
                <a:gd name="T1" fmla="*/ 0 h 14"/>
                <a:gd name="T2" fmla="*/ 0 w 21"/>
                <a:gd name="T3" fmla="*/ 0 h 14"/>
                <a:gd name="T4" fmla="*/ 0 w 21"/>
                <a:gd name="T5" fmla="*/ 7 h 14"/>
                <a:gd name="T6" fmla="*/ 0 w 21"/>
                <a:gd name="T7" fmla="*/ 7 h 14"/>
                <a:gd name="T8" fmla="*/ 7 w 21"/>
                <a:gd name="T9" fmla="*/ 14 h 14"/>
                <a:gd name="T10" fmla="*/ 14 w 21"/>
                <a:gd name="T11" fmla="*/ 7 h 14"/>
                <a:gd name="T12" fmla="*/ 21 w 21"/>
                <a:gd name="T13" fmla="*/ 7 h 14"/>
                <a:gd name="T14" fmla="*/ 14 w 21"/>
                <a:gd name="T15" fmla="*/ 0 h 14"/>
                <a:gd name="T16" fmla="*/ 7 w 21"/>
                <a:gd name="T1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4">
                  <a:moveTo>
                    <a:pt x="7" y="0"/>
                  </a:moveTo>
                  <a:lnTo>
                    <a:pt x="0" y="0"/>
                  </a:lnTo>
                  <a:lnTo>
                    <a:pt x="0" y="7"/>
                  </a:lnTo>
                  <a:lnTo>
                    <a:pt x="0" y="7"/>
                  </a:lnTo>
                  <a:lnTo>
                    <a:pt x="7" y="14"/>
                  </a:lnTo>
                  <a:lnTo>
                    <a:pt x="14" y="7"/>
                  </a:lnTo>
                  <a:lnTo>
                    <a:pt x="21" y="7"/>
                  </a:lnTo>
                  <a:lnTo>
                    <a:pt x="14" y="0"/>
                  </a:lnTo>
                  <a:lnTo>
                    <a:pt x="7" y="0"/>
                  </a:lnTo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45" name="Freeform 511"/>
            <p:cNvSpPr>
              <a:spLocks/>
            </p:cNvSpPr>
            <p:nvPr/>
          </p:nvSpPr>
          <p:spPr bwMode="auto">
            <a:xfrm>
              <a:off x="2239964" y="1703389"/>
              <a:ext cx="96838" cy="31750"/>
            </a:xfrm>
            <a:custGeom>
              <a:avLst/>
              <a:gdLst>
                <a:gd name="T0" fmla="*/ 9 w 9"/>
                <a:gd name="T1" fmla="*/ 0 h 3"/>
                <a:gd name="T2" fmla="*/ 9 w 9"/>
                <a:gd name="T3" fmla="*/ 1 h 3"/>
                <a:gd name="T4" fmla="*/ 8 w 9"/>
                <a:gd name="T5" fmla="*/ 2 h 3"/>
                <a:gd name="T6" fmla="*/ 7 w 9"/>
                <a:gd name="T7" fmla="*/ 3 h 3"/>
                <a:gd name="T8" fmla="*/ 6 w 9"/>
                <a:gd name="T9" fmla="*/ 3 h 3"/>
                <a:gd name="T10" fmla="*/ 5 w 9"/>
                <a:gd name="T11" fmla="*/ 3 h 3"/>
                <a:gd name="T12" fmla="*/ 5 w 9"/>
                <a:gd name="T13" fmla="*/ 3 h 3"/>
                <a:gd name="T14" fmla="*/ 3 w 9"/>
                <a:gd name="T15" fmla="*/ 2 h 3"/>
                <a:gd name="T16" fmla="*/ 2 w 9"/>
                <a:gd name="T17" fmla="*/ 3 h 3"/>
                <a:gd name="T18" fmla="*/ 1 w 9"/>
                <a:gd name="T19" fmla="*/ 3 h 3"/>
                <a:gd name="T20" fmla="*/ 0 w 9"/>
                <a:gd name="T21" fmla="*/ 3 h 3"/>
                <a:gd name="T22" fmla="*/ 0 w 9"/>
                <a:gd name="T23" fmla="*/ 3 h 3"/>
                <a:gd name="T24" fmla="*/ 0 w 9"/>
                <a:gd name="T25" fmla="*/ 2 h 3"/>
                <a:gd name="T26" fmla="*/ 1 w 9"/>
                <a:gd name="T27" fmla="*/ 2 h 3"/>
                <a:gd name="T28" fmla="*/ 2 w 9"/>
                <a:gd name="T29" fmla="*/ 2 h 3"/>
                <a:gd name="T30" fmla="*/ 3 w 9"/>
                <a:gd name="T31" fmla="*/ 1 h 3"/>
                <a:gd name="T32" fmla="*/ 5 w 9"/>
                <a:gd name="T33" fmla="*/ 1 h 3"/>
                <a:gd name="T34" fmla="*/ 5 w 9"/>
                <a:gd name="T35" fmla="*/ 1 h 3"/>
                <a:gd name="T36" fmla="*/ 6 w 9"/>
                <a:gd name="T37" fmla="*/ 1 h 3"/>
                <a:gd name="T38" fmla="*/ 7 w 9"/>
                <a:gd name="T39" fmla="*/ 1 h 3"/>
                <a:gd name="T40" fmla="*/ 7 w 9"/>
                <a:gd name="T41" fmla="*/ 1 h 3"/>
                <a:gd name="T42" fmla="*/ 8 w 9"/>
                <a:gd name="T43" fmla="*/ 0 h 3"/>
                <a:gd name="T44" fmla="*/ 9 w 9"/>
                <a:gd name="T4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" h="3">
                  <a:moveTo>
                    <a:pt x="9" y="0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9" y="2"/>
                    <a:pt x="8" y="2"/>
                    <a:pt x="8" y="2"/>
                  </a:cubicBezTo>
                  <a:cubicBezTo>
                    <a:pt x="8" y="2"/>
                    <a:pt x="8" y="2"/>
                    <a:pt x="7" y="3"/>
                  </a:cubicBezTo>
                  <a:cubicBezTo>
                    <a:pt x="7" y="3"/>
                    <a:pt x="6" y="3"/>
                    <a:pt x="6" y="3"/>
                  </a:cubicBezTo>
                  <a:cubicBezTo>
                    <a:pt x="6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3" y="2"/>
                    <a:pt x="2" y="2"/>
                    <a:pt x="2" y="3"/>
                  </a:cubicBezTo>
                  <a:cubicBezTo>
                    <a:pt x="2" y="3"/>
                    <a:pt x="2" y="3"/>
                    <a:pt x="1" y="3"/>
                  </a:cubicBezTo>
                  <a:cubicBezTo>
                    <a:pt x="1" y="3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4" y="1"/>
                    <a:pt x="4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8" y="1"/>
                    <a:pt x="8" y="1"/>
                    <a:pt x="8" y="0"/>
                  </a:cubicBezTo>
                  <a:cubicBezTo>
                    <a:pt x="8" y="0"/>
                    <a:pt x="9" y="0"/>
                    <a:pt x="9" y="0"/>
                  </a:cubicBezTo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46" name="Freeform 512"/>
            <p:cNvSpPr>
              <a:spLocks/>
            </p:cNvSpPr>
            <p:nvPr/>
          </p:nvSpPr>
          <p:spPr bwMode="auto">
            <a:xfrm>
              <a:off x="2132014" y="1746251"/>
              <a:ext cx="119063" cy="42863"/>
            </a:xfrm>
            <a:custGeom>
              <a:avLst/>
              <a:gdLst>
                <a:gd name="T0" fmla="*/ 10 w 11"/>
                <a:gd name="T1" fmla="*/ 0 h 4"/>
                <a:gd name="T2" fmla="*/ 10 w 11"/>
                <a:gd name="T3" fmla="*/ 0 h 4"/>
                <a:gd name="T4" fmla="*/ 9 w 11"/>
                <a:gd name="T5" fmla="*/ 0 h 4"/>
                <a:gd name="T6" fmla="*/ 8 w 11"/>
                <a:gd name="T7" fmla="*/ 1 h 4"/>
                <a:gd name="T8" fmla="*/ 7 w 11"/>
                <a:gd name="T9" fmla="*/ 1 h 4"/>
                <a:gd name="T10" fmla="*/ 6 w 11"/>
                <a:gd name="T11" fmla="*/ 1 h 4"/>
                <a:gd name="T12" fmla="*/ 5 w 11"/>
                <a:gd name="T13" fmla="*/ 1 h 4"/>
                <a:gd name="T14" fmla="*/ 5 w 11"/>
                <a:gd name="T15" fmla="*/ 1 h 4"/>
                <a:gd name="T16" fmla="*/ 4 w 11"/>
                <a:gd name="T17" fmla="*/ 2 h 4"/>
                <a:gd name="T18" fmla="*/ 3 w 11"/>
                <a:gd name="T19" fmla="*/ 2 h 4"/>
                <a:gd name="T20" fmla="*/ 3 w 11"/>
                <a:gd name="T21" fmla="*/ 2 h 4"/>
                <a:gd name="T22" fmla="*/ 2 w 11"/>
                <a:gd name="T23" fmla="*/ 3 h 4"/>
                <a:gd name="T24" fmla="*/ 1 w 11"/>
                <a:gd name="T25" fmla="*/ 3 h 4"/>
                <a:gd name="T26" fmla="*/ 1 w 11"/>
                <a:gd name="T27" fmla="*/ 3 h 4"/>
                <a:gd name="T28" fmla="*/ 0 w 11"/>
                <a:gd name="T29" fmla="*/ 4 h 4"/>
                <a:gd name="T30" fmla="*/ 2 w 11"/>
                <a:gd name="T31" fmla="*/ 4 h 4"/>
                <a:gd name="T32" fmla="*/ 4 w 11"/>
                <a:gd name="T33" fmla="*/ 4 h 4"/>
                <a:gd name="T34" fmla="*/ 4 w 11"/>
                <a:gd name="T35" fmla="*/ 3 h 4"/>
                <a:gd name="T36" fmla="*/ 5 w 11"/>
                <a:gd name="T37" fmla="*/ 3 h 4"/>
                <a:gd name="T38" fmla="*/ 7 w 11"/>
                <a:gd name="T39" fmla="*/ 2 h 4"/>
                <a:gd name="T40" fmla="*/ 8 w 11"/>
                <a:gd name="T41" fmla="*/ 2 h 4"/>
                <a:gd name="T42" fmla="*/ 8 w 11"/>
                <a:gd name="T43" fmla="*/ 2 h 4"/>
                <a:gd name="T44" fmla="*/ 9 w 11"/>
                <a:gd name="T45" fmla="*/ 1 h 4"/>
                <a:gd name="T46" fmla="*/ 10 w 11"/>
                <a:gd name="T47" fmla="*/ 1 h 4"/>
                <a:gd name="T48" fmla="*/ 10 w 11"/>
                <a:gd name="T4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" h="4">
                  <a:moveTo>
                    <a:pt x="10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1"/>
                    <a:pt x="8" y="1"/>
                    <a:pt x="8" y="1"/>
                  </a:cubicBezTo>
                  <a:cubicBezTo>
                    <a:pt x="8" y="1"/>
                    <a:pt x="8" y="1"/>
                    <a:pt x="7" y="1"/>
                  </a:cubicBezTo>
                  <a:cubicBezTo>
                    <a:pt x="7" y="1"/>
                    <a:pt x="7" y="1"/>
                    <a:pt x="6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4" y="2"/>
                    <a:pt x="4" y="2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2" y="3"/>
                    <a:pt x="2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1" y="4"/>
                    <a:pt x="2" y="4"/>
                  </a:cubicBezTo>
                  <a:cubicBezTo>
                    <a:pt x="3" y="4"/>
                    <a:pt x="3" y="4"/>
                    <a:pt x="4" y="4"/>
                  </a:cubicBezTo>
                  <a:cubicBezTo>
                    <a:pt x="4" y="4"/>
                    <a:pt x="4" y="3"/>
                    <a:pt x="4" y="3"/>
                  </a:cubicBezTo>
                  <a:cubicBezTo>
                    <a:pt x="4" y="3"/>
                    <a:pt x="5" y="3"/>
                    <a:pt x="5" y="3"/>
                  </a:cubicBezTo>
                  <a:cubicBezTo>
                    <a:pt x="6" y="3"/>
                    <a:pt x="6" y="3"/>
                    <a:pt x="7" y="2"/>
                  </a:cubicBezTo>
                  <a:cubicBezTo>
                    <a:pt x="7" y="2"/>
                    <a:pt x="7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2"/>
                    <a:pt x="9" y="2"/>
                    <a:pt x="9" y="1"/>
                  </a:cubicBezTo>
                  <a:cubicBezTo>
                    <a:pt x="10" y="1"/>
                    <a:pt x="10" y="2"/>
                    <a:pt x="10" y="1"/>
                  </a:cubicBezTo>
                  <a:cubicBezTo>
                    <a:pt x="11" y="1"/>
                    <a:pt x="11" y="1"/>
                    <a:pt x="10" y="0"/>
                  </a:cubicBezTo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47" name="Freeform 513"/>
            <p:cNvSpPr>
              <a:spLocks/>
            </p:cNvSpPr>
            <p:nvPr/>
          </p:nvSpPr>
          <p:spPr bwMode="auto">
            <a:xfrm>
              <a:off x="2143126" y="1638301"/>
              <a:ext cx="107950" cy="96838"/>
            </a:xfrm>
            <a:custGeom>
              <a:avLst/>
              <a:gdLst>
                <a:gd name="T0" fmla="*/ 4 w 10"/>
                <a:gd name="T1" fmla="*/ 9 h 9"/>
                <a:gd name="T2" fmla="*/ 4 w 10"/>
                <a:gd name="T3" fmla="*/ 8 h 9"/>
                <a:gd name="T4" fmla="*/ 5 w 10"/>
                <a:gd name="T5" fmla="*/ 7 h 9"/>
                <a:gd name="T6" fmla="*/ 5 w 10"/>
                <a:gd name="T7" fmla="*/ 7 h 9"/>
                <a:gd name="T8" fmla="*/ 6 w 10"/>
                <a:gd name="T9" fmla="*/ 6 h 9"/>
                <a:gd name="T10" fmla="*/ 6 w 10"/>
                <a:gd name="T11" fmla="*/ 5 h 9"/>
                <a:gd name="T12" fmla="*/ 6 w 10"/>
                <a:gd name="T13" fmla="*/ 5 h 9"/>
                <a:gd name="T14" fmla="*/ 6 w 10"/>
                <a:gd name="T15" fmla="*/ 4 h 9"/>
                <a:gd name="T16" fmla="*/ 7 w 10"/>
                <a:gd name="T17" fmla="*/ 4 h 9"/>
                <a:gd name="T18" fmla="*/ 8 w 10"/>
                <a:gd name="T19" fmla="*/ 5 h 9"/>
                <a:gd name="T20" fmla="*/ 9 w 10"/>
                <a:gd name="T21" fmla="*/ 5 h 9"/>
                <a:gd name="T22" fmla="*/ 10 w 10"/>
                <a:gd name="T23" fmla="*/ 5 h 9"/>
                <a:gd name="T24" fmla="*/ 10 w 10"/>
                <a:gd name="T25" fmla="*/ 4 h 9"/>
                <a:gd name="T26" fmla="*/ 10 w 10"/>
                <a:gd name="T27" fmla="*/ 3 h 9"/>
                <a:gd name="T28" fmla="*/ 9 w 10"/>
                <a:gd name="T29" fmla="*/ 2 h 9"/>
                <a:gd name="T30" fmla="*/ 8 w 10"/>
                <a:gd name="T31" fmla="*/ 1 h 9"/>
                <a:gd name="T32" fmla="*/ 7 w 10"/>
                <a:gd name="T33" fmla="*/ 1 h 9"/>
                <a:gd name="T34" fmla="*/ 5 w 10"/>
                <a:gd name="T35" fmla="*/ 1 h 9"/>
                <a:gd name="T36" fmla="*/ 4 w 10"/>
                <a:gd name="T37" fmla="*/ 1 h 9"/>
                <a:gd name="T38" fmla="*/ 3 w 10"/>
                <a:gd name="T39" fmla="*/ 0 h 9"/>
                <a:gd name="T40" fmla="*/ 2 w 10"/>
                <a:gd name="T41" fmla="*/ 1 h 9"/>
                <a:gd name="T42" fmla="*/ 2 w 10"/>
                <a:gd name="T43" fmla="*/ 2 h 9"/>
                <a:gd name="T44" fmla="*/ 1 w 10"/>
                <a:gd name="T45" fmla="*/ 1 h 9"/>
                <a:gd name="T46" fmla="*/ 0 w 10"/>
                <a:gd name="T47" fmla="*/ 2 h 9"/>
                <a:gd name="T48" fmla="*/ 1 w 10"/>
                <a:gd name="T49" fmla="*/ 3 h 9"/>
                <a:gd name="T50" fmla="*/ 2 w 10"/>
                <a:gd name="T51" fmla="*/ 4 h 9"/>
                <a:gd name="T52" fmla="*/ 3 w 10"/>
                <a:gd name="T53" fmla="*/ 4 h 9"/>
                <a:gd name="T54" fmla="*/ 2 w 10"/>
                <a:gd name="T55" fmla="*/ 5 h 9"/>
                <a:gd name="T56" fmla="*/ 2 w 10"/>
                <a:gd name="T57" fmla="*/ 6 h 9"/>
                <a:gd name="T58" fmla="*/ 1 w 10"/>
                <a:gd name="T59" fmla="*/ 7 h 9"/>
                <a:gd name="T60" fmla="*/ 0 w 10"/>
                <a:gd name="T61" fmla="*/ 7 h 9"/>
                <a:gd name="T62" fmla="*/ 0 w 10"/>
                <a:gd name="T63" fmla="*/ 8 h 9"/>
                <a:gd name="T64" fmla="*/ 1 w 10"/>
                <a:gd name="T65" fmla="*/ 8 h 9"/>
                <a:gd name="T66" fmla="*/ 2 w 10"/>
                <a:gd name="T67" fmla="*/ 7 h 9"/>
                <a:gd name="T68" fmla="*/ 2 w 10"/>
                <a:gd name="T69" fmla="*/ 7 h 9"/>
                <a:gd name="T70" fmla="*/ 3 w 10"/>
                <a:gd name="T71" fmla="*/ 7 h 9"/>
                <a:gd name="T72" fmla="*/ 2 w 10"/>
                <a:gd name="T73" fmla="*/ 8 h 9"/>
                <a:gd name="T74" fmla="*/ 2 w 10"/>
                <a:gd name="T75" fmla="*/ 9 h 9"/>
                <a:gd name="T76" fmla="*/ 3 w 10"/>
                <a:gd name="T77" fmla="*/ 9 h 9"/>
                <a:gd name="T78" fmla="*/ 4 w 10"/>
                <a:gd name="T7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" h="9">
                  <a:moveTo>
                    <a:pt x="4" y="9"/>
                  </a:moveTo>
                  <a:cubicBezTo>
                    <a:pt x="4" y="9"/>
                    <a:pt x="4" y="8"/>
                    <a:pt x="4" y="8"/>
                  </a:cubicBezTo>
                  <a:cubicBezTo>
                    <a:pt x="5" y="8"/>
                    <a:pt x="5" y="8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6"/>
                    <a:pt x="5" y="6"/>
                    <a:pt x="6" y="6"/>
                  </a:cubicBezTo>
                  <a:cubicBezTo>
                    <a:pt x="6" y="6"/>
                    <a:pt x="6" y="6"/>
                    <a:pt x="6" y="5"/>
                  </a:cubicBezTo>
                  <a:cubicBezTo>
                    <a:pt x="7" y="5"/>
                    <a:pt x="6" y="5"/>
                    <a:pt x="6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3"/>
                    <a:pt x="7" y="3"/>
                    <a:pt x="7" y="4"/>
                  </a:cubicBezTo>
                  <a:cubicBezTo>
                    <a:pt x="8" y="4"/>
                    <a:pt x="8" y="4"/>
                    <a:pt x="8" y="5"/>
                  </a:cubicBezTo>
                  <a:cubicBezTo>
                    <a:pt x="8" y="5"/>
                    <a:pt x="8" y="5"/>
                    <a:pt x="9" y="5"/>
                  </a:cubicBezTo>
                  <a:cubicBezTo>
                    <a:pt x="9" y="5"/>
                    <a:pt x="9" y="5"/>
                    <a:pt x="10" y="5"/>
                  </a:cubicBezTo>
                  <a:cubicBezTo>
                    <a:pt x="10" y="5"/>
                    <a:pt x="10" y="5"/>
                    <a:pt x="10" y="4"/>
                  </a:cubicBezTo>
                  <a:cubicBezTo>
                    <a:pt x="10" y="4"/>
                    <a:pt x="10" y="3"/>
                    <a:pt x="10" y="3"/>
                  </a:cubicBezTo>
                  <a:cubicBezTo>
                    <a:pt x="10" y="2"/>
                    <a:pt x="9" y="2"/>
                    <a:pt x="9" y="2"/>
                  </a:cubicBezTo>
                  <a:cubicBezTo>
                    <a:pt x="9" y="2"/>
                    <a:pt x="8" y="1"/>
                    <a:pt x="8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5" y="1"/>
                    <a:pt x="4" y="1"/>
                    <a:pt x="4" y="1"/>
                  </a:cubicBezTo>
                  <a:cubicBezTo>
                    <a:pt x="3" y="1"/>
                    <a:pt x="3" y="0"/>
                    <a:pt x="3" y="0"/>
                  </a:cubicBezTo>
                  <a:cubicBezTo>
                    <a:pt x="2" y="1"/>
                    <a:pt x="3" y="1"/>
                    <a:pt x="2" y="1"/>
                  </a:cubicBezTo>
                  <a:cubicBezTo>
                    <a:pt x="2" y="1"/>
                    <a:pt x="2" y="1"/>
                    <a:pt x="2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3" y="4"/>
                  </a:cubicBezTo>
                  <a:cubicBezTo>
                    <a:pt x="3" y="4"/>
                    <a:pt x="2" y="5"/>
                    <a:pt x="2" y="5"/>
                  </a:cubicBezTo>
                  <a:cubicBezTo>
                    <a:pt x="2" y="5"/>
                    <a:pt x="2" y="6"/>
                    <a:pt x="2" y="6"/>
                  </a:cubicBezTo>
                  <a:cubicBezTo>
                    <a:pt x="1" y="6"/>
                    <a:pt x="1" y="6"/>
                    <a:pt x="1" y="7"/>
                  </a:cubicBezTo>
                  <a:cubicBezTo>
                    <a:pt x="1" y="7"/>
                    <a:pt x="0" y="7"/>
                    <a:pt x="0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1" y="8"/>
                    <a:pt x="1" y="8"/>
                  </a:cubicBezTo>
                  <a:cubicBezTo>
                    <a:pt x="1" y="7"/>
                    <a:pt x="1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8"/>
                    <a:pt x="3" y="8"/>
                    <a:pt x="2" y="8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4" y="9"/>
                  </a:cubicBezTo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48" name="Freeform 514"/>
            <p:cNvSpPr>
              <a:spLocks/>
            </p:cNvSpPr>
            <p:nvPr/>
          </p:nvSpPr>
          <p:spPr bwMode="auto">
            <a:xfrm>
              <a:off x="2024064" y="1649414"/>
              <a:ext cx="119063" cy="139700"/>
            </a:xfrm>
            <a:custGeom>
              <a:avLst/>
              <a:gdLst>
                <a:gd name="T0" fmla="*/ 10 w 11"/>
                <a:gd name="T1" fmla="*/ 1 h 13"/>
                <a:gd name="T2" fmla="*/ 10 w 11"/>
                <a:gd name="T3" fmla="*/ 2 h 13"/>
                <a:gd name="T4" fmla="*/ 9 w 11"/>
                <a:gd name="T5" fmla="*/ 2 h 13"/>
                <a:gd name="T6" fmla="*/ 9 w 11"/>
                <a:gd name="T7" fmla="*/ 3 h 13"/>
                <a:gd name="T8" fmla="*/ 7 w 11"/>
                <a:gd name="T9" fmla="*/ 3 h 13"/>
                <a:gd name="T10" fmla="*/ 7 w 11"/>
                <a:gd name="T11" fmla="*/ 4 h 13"/>
                <a:gd name="T12" fmla="*/ 6 w 11"/>
                <a:gd name="T13" fmla="*/ 5 h 13"/>
                <a:gd name="T14" fmla="*/ 5 w 11"/>
                <a:gd name="T15" fmla="*/ 6 h 13"/>
                <a:gd name="T16" fmla="*/ 4 w 11"/>
                <a:gd name="T17" fmla="*/ 7 h 13"/>
                <a:gd name="T18" fmla="*/ 4 w 11"/>
                <a:gd name="T19" fmla="*/ 8 h 13"/>
                <a:gd name="T20" fmla="*/ 4 w 11"/>
                <a:gd name="T21" fmla="*/ 10 h 13"/>
                <a:gd name="T22" fmla="*/ 3 w 11"/>
                <a:gd name="T23" fmla="*/ 11 h 13"/>
                <a:gd name="T24" fmla="*/ 2 w 11"/>
                <a:gd name="T25" fmla="*/ 12 h 13"/>
                <a:gd name="T26" fmla="*/ 0 w 11"/>
                <a:gd name="T27" fmla="*/ 12 h 13"/>
                <a:gd name="T28" fmla="*/ 0 w 11"/>
                <a:gd name="T29" fmla="*/ 11 h 13"/>
                <a:gd name="T30" fmla="*/ 1 w 11"/>
                <a:gd name="T31" fmla="*/ 9 h 13"/>
                <a:gd name="T32" fmla="*/ 1 w 11"/>
                <a:gd name="T33" fmla="*/ 8 h 13"/>
                <a:gd name="T34" fmla="*/ 2 w 11"/>
                <a:gd name="T35" fmla="*/ 7 h 13"/>
                <a:gd name="T36" fmla="*/ 3 w 11"/>
                <a:gd name="T37" fmla="*/ 6 h 13"/>
                <a:gd name="T38" fmla="*/ 4 w 11"/>
                <a:gd name="T39" fmla="*/ 5 h 13"/>
                <a:gd name="T40" fmla="*/ 4 w 11"/>
                <a:gd name="T41" fmla="*/ 4 h 13"/>
                <a:gd name="T42" fmla="*/ 3 w 11"/>
                <a:gd name="T43" fmla="*/ 4 h 13"/>
                <a:gd name="T44" fmla="*/ 4 w 11"/>
                <a:gd name="T45" fmla="*/ 3 h 13"/>
                <a:gd name="T46" fmla="*/ 5 w 11"/>
                <a:gd name="T47" fmla="*/ 2 h 13"/>
                <a:gd name="T48" fmla="*/ 6 w 11"/>
                <a:gd name="T49" fmla="*/ 1 h 13"/>
                <a:gd name="T50" fmla="*/ 7 w 11"/>
                <a:gd name="T51" fmla="*/ 1 h 13"/>
                <a:gd name="T52" fmla="*/ 7 w 11"/>
                <a:gd name="T53" fmla="*/ 1 h 13"/>
                <a:gd name="T54" fmla="*/ 9 w 11"/>
                <a:gd name="T55" fmla="*/ 1 h 13"/>
                <a:gd name="T56" fmla="*/ 10 w 11"/>
                <a:gd name="T57" fmla="*/ 0 h 13"/>
                <a:gd name="T58" fmla="*/ 11 w 11"/>
                <a:gd name="T59" fmla="*/ 1 h 13"/>
                <a:gd name="T60" fmla="*/ 10 w 11"/>
                <a:gd name="T61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1" h="13">
                  <a:moveTo>
                    <a:pt x="10" y="1"/>
                  </a:moveTo>
                  <a:cubicBezTo>
                    <a:pt x="10" y="1"/>
                    <a:pt x="10" y="1"/>
                    <a:pt x="10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3"/>
                    <a:pt x="9" y="3"/>
                  </a:cubicBezTo>
                  <a:cubicBezTo>
                    <a:pt x="8" y="3"/>
                    <a:pt x="8" y="3"/>
                    <a:pt x="7" y="3"/>
                  </a:cubicBezTo>
                  <a:cubicBezTo>
                    <a:pt x="7" y="3"/>
                    <a:pt x="7" y="3"/>
                    <a:pt x="7" y="4"/>
                  </a:cubicBezTo>
                  <a:cubicBezTo>
                    <a:pt x="6" y="4"/>
                    <a:pt x="6" y="4"/>
                    <a:pt x="6" y="5"/>
                  </a:cubicBezTo>
                  <a:cubicBezTo>
                    <a:pt x="5" y="5"/>
                    <a:pt x="5" y="5"/>
                    <a:pt x="5" y="6"/>
                  </a:cubicBezTo>
                  <a:cubicBezTo>
                    <a:pt x="5" y="6"/>
                    <a:pt x="4" y="6"/>
                    <a:pt x="4" y="7"/>
                  </a:cubicBezTo>
                  <a:cubicBezTo>
                    <a:pt x="4" y="7"/>
                    <a:pt x="4" y="8"/>
                    <a:pt x="4" y="8"/>
                  </a:cubicBezTo>
                  <a:cubicBezTo>
                    <a:pt x="4" y="9"/>
                    <a:pt x="4" y="9"/>
                    <a:pt x="4" y="10"/>
                  </a:cubicBezTo>
                  <a:cubicBezTo>
                    <a:pt x="4" y="10"/>
                    <a:pt x="3" y="11"/>
                    <a:pt x="3" y="11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1" y="12"/>
                    <a:pt x="1" y="13"/>
                    <a:pt x="0" y="12"/>
                  </a:cubicBezTo>
                  <a:cubicBezTo>
                    <a:pt x="0" y="12"/>
                    <a:pt x="0" y="12"/>
                    <a:pt x="0" y="11"/>
                  </a:cubicBezTo>
                  <a:cubicBezTo>
                    <a:pt x="0" y="11"/>
                    <a:pt x="0" y="10"/>
                    <a:pt x="1" y="9"/>
                  </a:cubicBezTo>
                  <a:cubicBezTo>
                    <a:pt x="1" y="9"/>
                    <a:pt x="1" y="9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6"/>
                    <a:pt x="3" y="6"/>
                    <a:pt x="3" y="6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4" y="4"/>
                    <a:pt x="4" y="4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3" y="4"/>
                    <a:pt x="4" y="4"/>
                    <a:pt x="4" y="3"/>
                  </a:cubicBezTo>
                  <a:cubicBezTo>
                    <a:pt x="4" y="3"/>
                    <a:pt x="5" y="3"/>
                    <a:pt x="5" y="2"/>
                  </a:cubicBezTo>
                  <a:cubicBezTo>
                    <a:pt x="6" y="2"/>
                    <a:pt x="6" y="0"/>
                    <a:pt x="6" y="1"/>
                  </a:cubicBezTo>
                  <a:cubicBezTo>
                    <a:pt x="6" y="1"/>
                    <a:pt x="6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8" y="1"/>
                    <a:pt x="8" y="1"/>
                    <a:pt x="9" y="1"/>
                  </a:cubicBezTo>
                  <a:cubicBezTo>
                    <a:pt x="9" y="0"/>
                    <a:pt x="9" y="0"/>
                    <a:pt x="10" y="0"/>
                  </a:cubicBezTo>
                  <a:cubicBezTo>
                    <a:pt x="10" y="0"/>
                    <a:pt x="11" y="0"/>
                    <a:pt x="11" y="1"/>
                  </a:cubicBezTo>
                  <a:cubicBezTo>
                    <a:pt x="11" y="1"/>
                    <a:pt x="10" y="1"/>
                    <a:pt x="10" y="1"/>
                  </a:cubicBezTo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49" name="Freeform 515"/>
            <p:cNvSpPr>
              <a:spLocks/>
            </p:cNvSpPr>
            <p:nvPr/>
          </p:nvSpPr>
          <p:spPr bwMode="auto">
            <a:xfrm>
              <a:off x="1981201" y="1562101"/>
              <a:ext cx="182563" cy="76200"/>
            </a:xfrm>
            <a:custGeom>
              <a:avLst/>
              <a:gdLst>
                <a:gd name="T0" fmla="*/ 17 w 17"/>
                <a:gd name="T1" fmla="*/ 7 h 7"/>
                <a:gd name="T2" fmla="*/ 17 w 17"/>
                <a:gd name="T3" fmla="*/ 6 h 7"/>
                <a:gd name="T4" fmla="*/ 17 w 17"/>
                <a:gd name="T5" fmla="*/ 5 h 7"/>
                <a:gd name="T6" fmla="*/ 17 w 17"/>
                <a:gd name="T7" fmla="*/ 5 h 7"/>
                <a:gd name="T8" fmla="*/ 17 w 17"/>
                <a:gd name="T9" fmla="*/ 4 h 7"/>
                <a:gd name="T10" fmla="*/ 17 w 17"/>
                <a:gd name="T11" fmla="*/ 3 h 7"/>
                <a:gd name="T12" fmla="*/ 16 w 17"/>
                <a:gd name="T13" fmla="*/ 3 h 7"/>
                <a:gd name="T14" fmla="*/ 16 w 17"/>
                <a:gd name="T15" fmla="*/ 3 h 7"/>
                <a:gd name="T16" fmla="*/ 15 w 17"/>
                <a:gd name="T17" fmla="*/ 2 h 7"/>
                <a:gd name="T18" fmla="*/ 15 w 17"/>
                <a:gd name="T19" fmla="*/ 1 h 7"/>
                <a:gd name="T20" fmla="*/ 14 w 17"/>
                <a:gd name="T21" fmla="*/ 1 h 7"/>
                <a:gd name="T22" fmla="*/ 13 w 17"/>
                <a:gd name="T23" fmla="*/ 1 h 7"/>
                <a:gd name="T24" fmla="*/ 13 w 17"/>
                <a:gd name="T25" fmla="*/ 1 h 7"/>
                <a:gd name="T26" fmla="*/ 12 w 17"/>
                <a:gd name="T27" fmla="*/ 0 h 7"/>
                <a:gd name="T28" fmla="*/ 11 w 17"/>
                <a:gd name="T29" fmla="*/ 1 h 7"/>
                <a:gd name="T30" fmla="*/ 11 w 17"/>
                <a:gd name="T31" fmla="*/ 1 h 7"/>
                <a:gd name="T32" fmla="*/ 10 w 17"/>
                <a:gd name="T33" fmla="*/ 1 h 7"/>
                <a:gd name="T34" fmla="*/ 10 w 17"/>
                <a:gd name="T35" fmla="*/ 2 h 7"/>
                <a:gd name="T36" fmla="*/ 9 w 17"/>
                <a:gd name="T37" fmla="*/ 1 h 7"/>
                <a:gd name="T38" fmla="*/ 8 w 17"/>
                <a:gd name="T39" fmla="*/ 2 h 7"/>
                <a:gd name="T40" fmla="*/ 8 w 17"/>
                <a:gd name="T41" fmla="*/ 2 h 7"/>
                <a:gd name="T42" fmla="*/ 7 w 17"/>
                <a:gd name="T43" fmla="*/ 3 h 7"/>
                <a:gd name="T44" fmla="*/ 6 w 17"/>
                <a:gd name="T45" fmla="*/ 3 h 7"/>
                <a:gd name="T46" fmla="*/ 5 w 17"/>
                <a:gd name="T47" fmla="*/ 3 h 7"/>
                <a:gd name="T48" fmla="*/ 4 w 17"/>
                <a:gd name="T49" fmla="*/ 4 h 7"/>
                <a:gd name="T50" fmla="*/ 3 w 17"/>
                <a:gd name="T51" fmla="*/ 4 h 7"/>
                <a:gd name="T52" fmla="*/ 3 w 17"/>
                <a:gd name="T53" fmla="*/ 4 h 7"/>
                <a:gd name="T54" fmla="*/ 2 w 17"/>
                <a:gd name="T55" fmla="*/ 5 h 7"/>
                <a:gd name="T56" fmla="*/ 1 w 17"/>
                <a:gd name="T57" fmla="*/ 6 h 7"/>
                <a:gd name="T58" fmla="*/ 0 w 17"/>
                <a:gd name="T59" fmla="*/ 6 h 7"/>
                <a:gd name="T60" fmla="*/ 1 w 17"/>
                <a:gd name="T61" fmla="*/ 6 h 7"/>
                <a:gd name="T62" fmla="*/ 2 w 17"/>
                <a:gd name="T63" fmla="*/ 6 h 7"/>
                <a:gd name="T64" fmla="*/ 3 w 17"/>
                <a:gd name="T65" fmla="*/ 6 h 7"/>
                <a:gd name="T66" fmla="*/ 3 w 17"/>
                <a:gd name="T67" fmla="*/ 7 h 7"/>
                <a:gd name="T68" fmla="*/ 4 w 17"/>
                <a:gd name="T69" fmla="*/ 6 h 7"/>
                <a:gd name="T70" fmla="*/ 5 w 17"/>
                <a:gd name="T71" fmla="*/ 6 h 7"/>
                <a:gd name="T72" fmla="*/ 5 w 17"/>
                <a:gd name="T73" fmla="*/ 6 h 7"/>
                <a:gd name="T74" fmla="*/ 6 w 17"/>
                <a:gd name="T75" fmla="*/ 6 h 7"/>
                <a:gd name="T76" fmla="*/ 7 w 17"/>
                <a:gd name="T77" fmla="*/ 5 h 7"/>
                <a:gd name="T78" fmla="*/ 8 w 17"/>
                <a:gd name="T79" fmla="*/ 4 h 7"/>
                <a:gd name="T80" fmla="*/ 9 w 17"/>
                <a:gd name="T81" fmla="*/ 4 h 7"/>
                <a:gd name="T82" fmla="*/ 10 w 17"/>
                <a:gd name="T83" fmla="*/ 4 h 7"/>
                <a:gd name="T84" fmla="*/ 10 w 17"/>
                <a:gd name="T85" fmla="*/ 5 h 7"/>
                <a:gd name="T86" fmla="*/ 9 w 17"/>
                <a:gd name="T87" fmla="*/ 5 h 7"/>
                <a:gd name="T88" fmla="*/ 9 w 17"/>
                <a:gd name="T89" fmla="*/ 6 h 7"/>
                <a:gd name="T90" fmla="*/ 10 w 17"/>
                <a:gd name="T91" fmla="*/ 6 h 7"/>
                <a:gd name="T92" fmla="*/ 10 w 17"/>
                <a:gd name="T93" fmla="*/ 7 h 7"/>
                <a:gd name="T94" fmla="*/ 11 w 17"/>
                <a:gd name="T95" fmla="*/ 7 h 7"/>
                <a:gd name="T96" fmla="*/ 12 w 17"/>
                <a:gd name="T97" fmla="*/ 7 h 7"/>
                <a:gd name="T98" fmla="*/ 13 w 17"/>
                <a:gd name="T99" fmla="*/ 6 h 7"/>
                <a:gd name="T100" fmla="*/ 14 w 17"/>
                <a:gd name="T101" fmla="*/ 6 h 7"/>
                <a:gd name="T102" fmla="*/ 15 w 17"/>
                <a:gd name="T103" fmla="*/ 6 h 7"/>
                <a:gd name="T104" fmla="*/ 16 w 17"/>
                <a:gd name="T105" fmla="*/ 7 h 7"/>
                <a:gd name="T106" fmla="*/ 16 w 17"/>
                <a:gd name="T107" fmla="*/ 7 h 7"/>
                <a:gd name="T108" fmla="*/ 17 w 17"/>
                <a:gd name="T10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7" h="7">
                  <a:moveTo>
                    <a:pt x="17" y="7"/>
                  </a:moveTo>
                  <a:cubicBezTo>
                    <a:pt x="17" y="6"/>
                    <a:pt x="17" y="6"/>
                    <a:pt x="17" y="6"/>
                  </a:cubicBezTo>
                  <a:cubicBezTo>
                    <a:pt x="17" y="5"/>
                    <a:pt x="16" y="5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7" y="3"/>
                    <a:pt x="17" y="3"/>
                  </a:cubicBezTo>
                  <a:cubicBezTo>
                    <a:pt x="17" y="3"/>
                    <a:pt x="16" y="3"/>
                    <a:pt x="16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5" y="2"/>
                    <a:pt x="15" y="3"/>
                    <a:pt x="15" y="2"/>
                  </a:cubicBezTo>
                  <a:cubicBezTo>
                    <a:pt x="14" y="2"/>
                    <a:pt x="15" y="2"/>
                    <a:pt x="15" y="1"/>
                  </a:cubicBezTo>
                  <a:cubicBezTo>
                    <a:pt x="15" y="1"/>
                    <a:pt x="15" y="1"/>
                    <a:pt x="14" y="1"/>
                  </a:cubicBezTo>
                  <a:cubicBezTo>
                    <a:pt x="14" y="0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1" y="0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0" y="1"/>
                  </a:cubicBezTo>
                  <a:cubicBezTo>
                    <a:pt x="10" y="1"/>
                    <a:pt x="10" y="2"/>
                    <a:pt x="10" y="2"/>
                  </a:cubicBezTo>
                  <a:cubicBezTo>
                    <a:pt x="9" y="2"/>
                    <a:pt x="9" y="1"/>
                    <a:pt x="9" y="1"/>
                  </a:cubicBezTo>
                  <a:cubicBezTo>
                    <a:pt x="9" y="2"/>
                    <a:pt x="9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5" y="3"/>
                  </a:cubicBezTo>
                  <a:cubicBezTo>
                    <a:pt x="5" y="4"/>
                    <a:pt x="5" y="4"/>
                    <a:pt x="4" y="4"/>
                  </a:cubicBezTo>
                  <a:cubicBezTo>
                    <a:pt x="4" y="4"/>
                    <a:pt x="4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1" y="5"/>
                    <a:pt x="1" y="6"/>
                  </a:cubicBezTo>
                  <a:cubicBezTo>
                    <a:pt x="1" y="6"/>
                    <a:pt x="0" y="6"/>
                    <a:pt x="0" y="6"/>
                  </a:cubicBezTo>
                  <a:cubicBezTo>
                    <a:pt x="0" y="7"/>
                    <a:pt x="1" y="6"/>
                    <a:pt x="1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4" y="6"/>
                  </a:cubicBezTo>
                  <a:cubicBezTo>
                    <a:pt x="5" y="6"/>
                    <a:pt x="4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7" y="5"/>
                    <a:pt x="7" y="6"/>
                    <a:pt x="7" y="5"/>
                  </a:cubicBezTo>
                  <a:cubicBezTo>
                    <a:pt x="7" y="5"/>
                    <a:pt x="7" y="5"/>
                    <a:pt x="8" y="4"/>
                  </a:cubicBezTo>
                  <a:cubicBezTo>
                    <a:pt x="8" y="4"/>
                    <a:pt x="8" y="4"/>
                    <a:pt x="9" y="4"/>
                  </a:cubicBezTo>
                  <a:cubicBezTo>
                    <a:pt x="9" y="4"/>
                    <a:pt x="10" y="4"/>
                    <a:pt x="10" y="4"/>
                  </a:cubicBezTo>
                  <a:cubicBezTo>
                    <a:pt x="10" y="4"/>
                    <a:pt x="10" y="5"/>
                    <a:pt x="10" y="5"/>
                  </a:cubicBezTo>
                  <a:cubicBezTo>
                    <a:pt x="10" y="5"/>
                    <a:pt x="9" y="5"/>
                    <a:pt x="9" y="5"/>
                  </a:cubicBezTo>
                  <a:cubicBezTo>
                    <a:pt x="9" y="5"/>
                    <a:pt x="9" y="6"/>
                    <a:pt x="9" y="6"/>
                  </a:cubicBezTo>
                  <a:cubicBezTo>
                    <a:pt x="9" y="6"/>
                    <a:pt x="10" y="6"/>
                    <a:pt x="10" y="6"/>
                  </a:cubicBezTo>
                  <a:cubicBezTo>
                    <a:pt x="10" y="6"/>
                    <a:pt x="10" y="7"/>
                    <a:pt x="10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5" y="6"/>
                    <a:pt x="15" y="6"/>
                  </a:cubicBezTo>
                  <a:cubicBezTo>
                    <a:pt x="15" y="6"/>
                    <a:pt x="15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7" y="7"/>
                    <a:pt x="17" y="7"/>
                    <a:pt x="17" y="7"/>
                  </a:cubicBezTo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grpSp>
          <p:nvGrpSpPr>
            <p:cNvPr id="50" name="Group 545"/>
            <p:cNvGrpSpPr/>
            <p:nvPr/>
          </p:nvGrpSpPr>
          <p:grpSpPr>
            <a:xfrm>
              <a:off x="-92074" y="654051"/>
              <a:ext cx="9144001" cy="4162425"/>
              <a:chOff x="-92074" y="654051"/>
              <a:chExt cx="9144001" cy="4162425"/>
            </a:xfrm>
            <a:grpFill/>
          </p:grpSpPr>
          <p:sp>
            <p:nvSpPr>
              <p:cNvPr id="51" name="Freeform 5"/>
              <p:cNvSpPr>
                <a:spLocks/>
              </p:cNvSpPr>
              <p:nvPr/>
            </p:nvSpPr>
            <p:spPr bwMode="auto">
              <a:xfrm>
                <a:off x="5716589" y="16922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52" name="Freeform 6"/>
              <p:cNvSpPr>
                <a:spLocks/>
              </p:cNvSpPr>
              <p:nvPr/>
            </p:nvSpPr>
            <p:spPr bwMode="auto">
              <a:xfrm>
                <a:off x="5597527" y="1681164"/>
                <a:ext cx="442913" cy="249238"/>
              </a:xfrm>
              <a:custGeom>
                <a:avLst/>
                <a:gdLst>
                  <a:gd name="T0" fmla="*/ 39 w 41"/>
                  <a:gd name="T1" fmla="*/ 12 h 23"/>
                  <a:gd name="T2" fmla="*/ 39 w 41"/>
                  <a:gd name="T3" fmla="*/ 10 h 23"/>
                  <a:gd name="T4" fmla="*/ 36 w 41"/>
                  <a:gd name="T5" fmla="*/ 10 h 23"/>
                  <a:gd name="T6" fmla="*/ 36 w 41"/>
                  <a:gd name="T7" fmla="*/ 9 h 23"/>
                  <a:gd name="T8" fmla="*/ 34 w 41"/>
                  <a:gd name="T9" fmla="*/ 9 h 23"/>
                  <a:gd name="T10" fmla="*/ 31 w 41"/>
                  <a:gd name="T11" fmla="*/ 10 h 23"/>
                  <a:gd name="T12" fmla="*/ 29 w 41"/>
                  <a:gd name="T13" fmla="*/ 10 h 23"/>
                  <a:gd name="T14" fmla="*/ 28 w 41"/>
                  <a:gd name="T15" fmla="*/ 8 h 23"/>
                  <a:gd name="T16" fmla="*/ 25 w 41"/>
                  <a:gd name="T17" fmla="*/ 6 h 23"/>
                  <a:gd name="T18" fmla="*/ 23 w 41"/>
                  <a:gd name="T19" fmla="*/ 5 h 23"/>
                  <a:gd name="T20" fmla="*/ 21 w 41"/>
                  <a:gd name="T21" fmla="*/ 5 h 23"/>
                  <a:gd name="T22" fmla="*/ 17 w 41"/>
                  <a:gd name="T23" fmla="*/ 4 h 23"/>
                  <a:gd name="T24" fmla="*/ 15 w 41"/>
                  <a:gd name="T25" fmla="*/ 5 h 23"/>
                  <a:gd name="T26" fmla="*/ 13 w 41"/>
                  <a:gd name="T27" fmla="*/ 3 h 23"/>
                  <a:gd name="T28" fmla="*/ 11 w 41"/>
                  <a:gd name="T29" fmla="*/ 2 h 23"/>
                  <a:gd name="T30" fmla="*/ 10 w 41"/>
                  <a:gd name="T31" fmla="*/ 1 h 23"/>
                  <a:gd name="T32" fmla="*/ 10 w 41"/>
                  <a:gd name="T33" fmla="*/ 4 h 23"/>
                  <a:gd name="T34" fmla="*/ 8 w 41"/>
                  <a:gd name="T35" fmla="*/ 5 h 23"/>
                  <a:gd name="T36" fmla="*/ 7 w 41"/>
                  <a:gd name="T37" fmla="*/ 4 h 23"/>
                  <a:gd name="T38" fmla="*/ 5 w 41"/>
                  <a:gd name="T39" fmla="*/ 4 h 23"/>
                  <a:gd name="T40" fmla="*/ 4 w 41"/>
                  <a:gd name="T41" fmla="*/ 2 h 23"/>
                  <a:gd name="T42" fmla="*/ 4 w 41"/>
                  <a:gd name="T43" fmla="*/ 0 h 23"/>
                  <a:gd name="T44" fmla="*/ 2 w 41"/>
                  <a:gd name="T45" fmla="*/ 0 h 23"/>
                  <a:gd name="T46" fmla="*/ 1 w 41"/>
                  <a:gd name="T47" fmla="*/ 0 h 23"/>
                  <a:gd name="T48" fmla="*/ 1 w 41"/>
                  <a:gd name="T49" fmla="*/ 4 h 23"/>
                  <a:gd name="T50" fmla="*/ 2 w 41"/>
                  <a:gd name="T51" fmla="*/ 7 h 23"/>
                  <a:gd name="T52" fmla="*/ 2 w 41"/>
                  <a:gd name="T53" fmla="*/ 10 h 23"/>
                  <a:gd name="T54" fmla="*/ 2 w 41"/>
                  <a:gd name="T55" fmla="*/ 10 h 23"/>
                  <a:gd name="T56" fmla="*/ 4 w 41"/>
                  <a:gd name="T57" fmla="*/ 10 h 23"/>
                  <a:gd name="T58" fmla="*/ 8 w 41"/>
                  <a:gd name="T59" fmla="*/ 7 h 23"/>
                  <a:gd name="T60" fmla="*/ 11 w 41"/>
                  <a:gd name="T61" fmla="*/ 9 h 23"/>
                  <a:gd name="T62" fmla="*/ 13 w 41"/>
                  <a:gd name="T63" fmla="*/ 10 h 23"/>
                  <a:gd name="T64" fmla="*/ 13 w 41"/>
                  <a:gd name="T65" fmla="*/ 12 h 23"/>
                  <a:gd name="T66" fmla="*/ 17 w 41"/>
                  <a:gd name="T67" fmla="*/ 13 h 23"/>
                  <a:gd name="T68" fmla="*/ 20 w 41"/>
                  <a:gd name="T69" fmla="*/ 16 h 23"/>
                  <a:gd name="T70" fmla="*/ 22 w 41"/>
                  <a:gd name="T71" fmla="*/ 18 h 23"/>
                  <a:gd name="T72" fmla="*/ 24 w 41"/>
                  <a:gd name="T73" fmla="*/ 20 h 23"/>
                  <a:gd name="T74" fmla="*/ 26 w 41"/>
                  <a:gd name="T75" fmla="*/ 20 h 23"/>
                  <a:gd name="T76" fmla="*/ 29 w 41"/>
                  <a:gd name="T77" fmla="*/ 20 h 23"/>
                  <a:gd name="T78" fmla="*/ 29 w 41"/>
                  <a:gd name="T79" fmla="*/ 22 h 23"/>
                  <a:gd name="T80" fmla="*/ 30 w 41"/>
                  <a:gd name="T81" fmla="*/ 22 h 23"/>
                  <a:gd name="T82" fmla="*/ 31 w 41"/>
                  <a:gd name="T83" fmla="*/ 23 h 23"/>
                  <a:gd name="T84" fmla="*/ 32 w 41"/>
                  <a:gd name="T85" fmla="*/ 22 h 23"/>
                  <a:gd name="T86" fmla="*/ 32 w 41"/>
                  <a:gd name="T87" fmla="*/ 20 h 23"/>
                  <a:gd name="T88" fmla="*/ 31 w 41"/>
                  <a:gd name="T89" fmla="*/ 19 h 23"/>
                  <a:gd name="T90" fmla="*/ 30 w 41"/>
                  <a:gd name="T91" fmla="*/ 17 h 23"/>
                  <a:gd name="T92" fmla="*/ 32 w 41"/>
                  <a:gd name="T93" fmla="*/ 16 h 23"/>
                  <a:gd name="T94" fmla="*/ 33 w 41"/>
                  <a:gd name="T95" fmla="*/ 14 h 23"/>
                  <a:gd name="T96" fmla="*/ 34 w 41"/>
                  <a:gd name="T97" fmla="*/ 13 h 23"/>
                  <a:gd name="T98" fmla="*/ 36 w 41"/>
                  <a:gd name="T99" fmla="*/ 13 h 23"/>
                  <a:gd name="T100" fmla="*/ 36 w 41"/>
                  <a:gd name="T101" fmla="*/ 14 h 23"/>
                  <a:gd name="T102" fmla="*/ 39 w 41"/>
                  <a:gd name="T103" fmla="*/ 13 h 23"/>
                  <a:gd name="T104" fmla="*/ 41 w 41"/>
                  <a:gd name="T105" fmla="*/ 1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41" h="23">
                    <a:moveTo>
                      <a:pt x="40" y="12"/>
                    </a:moveTo>
                    <a:cubicBezTo>
                      <a:pt x="39" y="12"/>
                      <a:pt x="39" y="12"/>
                      <a:pt x="39" y="12"/>
                    </a:cubicBezTo>
                    <a:cubicBezTo>
                      <a:pt x="39" y="11"/>
                      <a:pt x="39" y="11"/>
                      <a:pt x="39" y="11"/>
                    </a:cubicBezTo>
                    <a:cubicBezTo>
                      <a:pt x="39" y="11"/>
                      <a:pt x="39" y="11"/>
                      <a:pt x="39" y="10"/>
                    </a:cubicBezTo>
                    <a:cubicBezTo>
                      <a:pt x="39" y="10"/>
                      <a:pt x="38" y="10"/>
                      <a:pt x="38" y="10"/>
                    </a:cubicBezTo>
                    <a:cubicBezTo>
                      <a:pt x="37" y="10"/>
                      <a:pt x="37" y="10"/>
                      <a:pt x="36" y="10"/>
                    </a:cubicBezTo>
                    <a:cubicBezTo>
                      <a:pt x="36" y="10"/>
                      <a:pt x="36" y="10"/>
                      <a:pt x="36" y="10"/>
                    </a:cubicBezTo>
                    <a:cubicBezTo>
                      <a:pt x="35" y="10"/>
                      <a:pt x="36" y="9"/>
                      <a:pt x="36" y="9"/>
                    </a:cubicBezTo>
                    <a:cubicBezTo>
                      <a:pt x="36" y="9"/>
                      <a:pt x="36" y="9"/>
                      <a:pt x="36" y="9"/>
                    </a:cubicBezTo>
                    <a:cubicBezTo>
                      <a:pt x="35" y="9"/>
                      <a:pt x="34" y="9"/>
                      <a:pt x="34" y="9"/>
                    </a:cubicBezTo>
                    <a:cubicBezTo>
                      <a:pt x="33" y="9"/>
                      <a:pt x="33" y="9"/>
                      <a:pt x="32" y="9"/>
                    </a:cubicBezTo>
                    <a:cubicBezTo>
                      <a:pt x="32" y="9"/>
                      <a:pt x="32" y="10"/>
                      <a:pt x="31" y="10"/>
                    </a:cubicBezTo>
                    <a:cubicBezTo>
                      <a:pt x="31" y="10"/>
                      <a:pt x="31" y="10"/>
                      <a:pt x="30" y="10"/>
                    </a:cubicBezTo>
                    <a:cubicBezTo>
                      <a:pt x="30" y="10"/>
                      <a:pt x="30" y="10"/>
                      <a:pt x="29" y="10"/>
                    </a:cubicBezTo>
                    <a:cubicBezTo>
                      <a:pt x="29" y="10"/>
                      <a:pt x="28" y="10"/>
                      <a:pt x="28" y="10"/>
                    </a:cubicBezTo>
                    <a:cubicBezTo>
                      <a:pt x="27" y="9"/>
                      <a:pt x="28" y="9"/>
                      <a:pt x="28" y="8"/>
                    </a:cubicBezTo>
                    <a:cubicBezTo>
                      <a:pt x="28" y="7"/>
                      <a:pt x="27" y="7"/>
                      <a:pt x="27" y="7"/>
                    </a:cubicBezTo>
                    <a:cubicBezTo>
                      <a:pt x="26" y="6"/>
                      <a:pt x="26" y="6"/>
                      <a:pt x="25" y="6"/>
                    </a:cubicBezTo>
                    <a:cubicBezTo>
                      <a:pt x="25" y="5"/>
                      <a:pt x="25" y="4"/>
                      <a:pt x="24" y="4"/>
                    </a:cubicBezTo>
                    <a:cubicBezTo>
                      <a:pt x="24" y="4"/>
                      <a:pt x="24" y="5"/>
                      <a:pt x="23" y="5"/>
                    </a:cubicBezTo>
                    <a:cubicBezTo>
                      <a:pt x="23" y="5"/>
                      <a:pt x="23" y="5"/>
                      <a:pt x="22" y="5"/>
                    </a:cubicBezTo>
                    <a:cubicBezTo>
                      <a:pt x="22" y="5"/>
                      <a:pt x="22" y="5"/>
                      <a:pt x="21" y="5"/>
                    </a:cubicBezTo>
                    <a:cubicBezTo>
                      <a:pt x="20" y="4"/>
                      <a:pt x="20" y="4"/>
                      <a:pt x="19" y="4"/>
                    </a:cubicBezTo>
                    <a:cubicBezTo>
                      <a:pt x="18" y="4"/>
                      <a:pt x="18" y="4"/>
                      <a:pt x="17" y="4"/>
                    </a:cubicBezTo>
                    <a:cubicBezTo>
                      <a:pt x="17" y="4"/>
                      <a:pt x="16" y="4"/>
                      <a:pt x="16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4" y="5"/>
                      <a:pt x="13" y="5"/>
                      <a:pt x="13" y="4"/>
                    </a:cubicBezTo>
                    <a:cubicBezTo>
                      <a:pt x="13" y="4"/>
                      <a:pt x="13" y="4"/>
                      <a:pt x="13" y="3"/>
                    </a:cubicBezTo>
                    <a:cubicBezTo>
                      <a:pt x="13" y="3"/>
                      <a:pt x="13" y="3"/>
                      <a:pt x="13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1" y="1"/>
                      <a:pt x="11" y="1"/>
                    </a:cubicBezTo>
                    <a:cubicBezTo>
                      <a:pt x="11" y="1"/>
                      <a:pt x="10" y="1"/>
                      <a:pt x="10" y="1"/>
                    </a:cubicBezTo>
                    <a:cubicBezTo>
                      <a:pt x="10" y="2"/>
                      <a:pt x="10" y="2"/>
                      <a:pt x="10" y="3"/>
                    </a:cubicBezTo>
                    <a:cubicBezTo>
                      <a:pt x="10" y="3"/>
                      <a:pt x="11" y="4"/>
                      <a:pt x="10" y="4"/>
                    </a:cubicBezTo>
                    <a:cubicBezTo>
                      <a:pt x="10" y="4"/>
                      <a:pt x="10" y="4"/>
                      <a:pt x="9" y="4"/>
                    </a:cubicBezTo>
                    <a:cubicBezTo>
                      <a:pt x="9" y="4"/>
                      <a:pt x="9" y="5"/>
                      <a:pt x="8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6" y="4"/>
                      <a:pt x="6" y="4"/>
                    </a:cubicBezTo>
                    <a:cubicBezTo>
                      <a:pt x="6" y="4"/>
                      <a:pt x="5" y="4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4" y="3"/>
                      <a:pt x="4" y="2"/>
                    </a:cubicBezTo>
                    <a:cubicBezTo>
                      <a:pt x="4" y="2"/>
                      <a:pt x="4" y="2"/>
                      <a:pt x="4" y="1"/>
                    </a:cubicBezTo>
                    <a:cubicBezTo>
                      <a:pt x="4" y="1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5"/>
                      <a:pt x="1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1" y="8"/>
                      <a:pt x="1" y="8"/>
                    </a:cubicBezTo>
                    <a:cubicBezTo>
                      <a:pt x="1" y="9"/>
                      <a:pt x="2" y="9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0"/>
                      <a:pt x="3" y="11"/>
                      <a:pt x="3" y="11"/>
                    </a:cubicBezTo>
                    <a:cubicBezTo>
                      <a:pt x="4" y="11"/>
                      <a:pt x="4" y="10"/>
                      <a:pt x="4" y="10"/>
                    </a:cubicBezTo>
                    <a:cubicBezTo>
                      <a:pt x="5" y="9"/>
                      <a:pt x="5" y="9"/>
                      <a:pt x="6" y="8"/>
                    </a:cubicBezTo>
                    <a:cubicBezTo>
                      <a:pt x="7" y="8"/>
                      <a:pt x="7" y="7"/>
                      <a:pt x="8" y="7"/>
                    </a:cubicBezTo>
                    <a:cubicBezTo>
                      <a:pt x="9" y="7"/>
                      <a:pt x="9" y="7"/>
                      <a:pt x="10" y="8"/>
                    </a:cubicBezTo>
                    <a:cubicBezTo>
                      <a:pt x="10" y="8"/>
                      <a:pt x="10" y="8"/>
                      <a:pt x="11" y="9"/>
                    </a:cubicBezTo>
                    <a:cubicBezTo>
                      <a:pt x="11" y="9"/>
                      <a:pt x="12" y="9"/>
                      <a:pt x="12" y="10"/>
                    </a:cubicBezTo>
                    <a:cubicBezTo>
                      <a:pt x="12" y="10"/>
                      <a:pt x="12" y="10"/>
                      <a:pt x="13" y="10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5" y="12"/>
                    </a:cubicBezTo>
                    <a:cubicBezTo>
                      <a:pt x="16" y="12"/>
                      <a:pt x="16" y="12"/>
                      <a:pt x="17" y="13"/>
                    </a:cubicBezTo>
                    <a:cubicBezTo>
                      <a:pt x="17" y="14"/>
                      <a:pt x="18" y="14"/>
                      <a:pt x="18" y="15"/>
                    </a:cubicBezTo>
                    <a:cubicBezTo>
                      <a:pt x="19" y="15"/>
                      <a:pt x="19" y="15"/>
                      <a:pt x="20" y="16"/>
                    </a:cubicBezTo>
                    <a:cubicBezTo>
                      <a:pt x="20" y="16"/>
                      <a:pt x="20" y="17"/>
                      <a:pt x="21" y="17"/>
                    </a:cubicBezTo>
                    <a:cubicBezTo>
                      <a:pt x="21" y="18"/>
                      <a:pt x="21" y="18"/>
                      <a:pt x="22" y="18"/>
                    </a:cubicBezTo>
                    <a:cubicBezTo>
                      <a:pt x="22" y="19"/>
                      <a:pt x="22" y="19"/>
                      <a:pt x="23" y="19"/>
                    </a:cubicBezTo>
                    <a:cubicBezTo>
                      <a:pt x="23" y="19"/>
                      <a:pt x="23" y="20"/>
                      <a:pt x="24" y="20"/>
                    </a:cubicBezTo>
                    <a:cubicBezTo>
                      <a:pt x="24" y="20"/>
                      <a:pt x="25" y="20"/>
                      <a:pt x="25" y="20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7" y="20"/>
                      <a:pt x="27" y="20"/>
                      <a:pt x="28" y="20"/>
                    </a:cubicBezTo>
                    <a:cubicBezTo>
                      <a:pt x="28" y="20"/>
                      <a:pt x="28" y="20"/>
                      <a:pt x="29" y="20"/>
                    </a:cubicBezTo>
                    <a:cubicBezTo>
                      <a:pt x="29" y="21"/>
                      <a:pt x="29" y="21"/>
                      <a:pt x="29" y="21"/>
                    </a:cubicBezTo>
                    <a:cubicBezTo>
                      <a:pt x="29" y="22"/>
                      <a:pt x="29" y="22"/>
                      <a:pt x="29" y="22"/>
                    </a:cubicBezTo>
                    <a:cubicBezTo>
                      <a:pt x="29" y="22"/>
                      <a:pt x="29" y="22"/>
                      <a:pt x="29" y="22"/>
                    </a:cubicBezTo>
                    <a:cubicBezTo>
                      <a:pt x="29" y="22"/>
                      <a:pt x="29" y="22"/>
                      <a:pt x="30" y="22"/>
                    </a:cubicBezTo>
                    <a:cubicBezTo>
                      <a:pt x="30" y="22"/>
                      <a:pt x="30" y="23"/>
                      <a:pt x="30" y="23"/>
                    </a:cubicBezTo>
                    <a:cubicBezTo>
                      <a:pt x="31" y="23"/>
                      <a:pt x="31" y="23"/>
                      <a:pt x="31" y="23"/>
                    </a:cubicBezTo>
                    <a:cubicBezTo>
                      <a:pt x="31" y="23"/>
                      <a:pt x="31" y="23"/>
                      <a:pt x="32" y="23"/>
                    </a:cubicBezTo>
                    <a:cubicBezTo>
                      <a:pt x="32" y="22"/>
                      <a:pt x="32" y="22"/>
                      <a:pt x="32" y="22"/>
                    </a:cubicBezTo>
                    <a:cubicBezTo>
                      <a:pt x="32" y="21"/>
                      <a:pt x="32" y="21"/>
                      <a:pt x="32" y="21"/>
                    </a:cubicBezTo>
                    <a:cubicBezTo>
                      <a:pt x="33" y="21"/>
                      <a:pt x="33" y="20"/>
                      <a:pt x="32" y="20"/>
                    </a:cubicBezTo>
                    <a:cubicBezTo>
                      <a:pt x="32" y="20"/>
                      <a:pt x="32" y="19"/>
                      <a:pt x="32" y="19"/>
                    </a:cubicBezTo>
                    <a:cubicBezTo>
                      <a:pt x="32" y="19"/>
                      <a:pt x="32" y="19"/>
                      <a:pt x="31" y="19"/>
                    </a:cubicBezTo>
                    <a:cubicBezTo>
                      <a:pt x="31" y="19"/>
                      <a:pt x="31" y="19"/>
                      <a:pt x="30" y="19"/>
                    </a:cubicBezTo>
                    <a:cubicBezTo>
                      <a:pt x="30" y="18"/>
                      <a:pt x="30" y="18"/>
                      <a:pt x="30" y="17"/>
                    </a:cubicBezTo>
                    <a:cubicBezTo>
                      <a:pt x="30" y="17"/>
                      <a:pt x="31" y="17"/>
                      <a:pt x="31" y="17"/>
                    </a:cubicBezTo>
                    <a:cubicBezTo>
                      <a:pt x="31" y="16"/>
                      <a:pt x="31" y="16"/>
                      <a:pt x="32" y="16"/>
                    </a:cubicBezTo>
                    <a:cubicBezTo>
                      <a:pt x="32" y="15"/>
                      <a:pt x="33" y="15"/>
                      <a:pt x="33" y="15"/>
                    </a:cubicBezTo>
                    <a:cubicBezTo>
                      <a:pt x="33" y="15"/>
                      <a:pt x="33" y="15"/>
                      <a:pt x="33" y="14"/>
                    </a:cubicBezTo>
                    <a:cubicBezTo>
                      <a:pt x="33" y="14"/>
                      <a:pt x="33" y="14"/>
                      <a:pt x="33" y="14"/>
                    </a:cubicBezTo>
                    <a:cubicBezTo>
                      <a:pt x="33" y="13"/>
                      <a:pt x="33" y="13"/>
                      <a:pt x="34" y="13"/>
                    </a:cubicBezTo>
                    <a:cubicBezTo>
                      <a:pt x="34" y="13"/>
                      <a:pt x="34" y="12"/>
                      <a:pt x="35" y="13"/>
                    </a:cubicBezTo>
                    <a:cubicBezTo>
                      <a:pt x="35" y="13"/>
                      <a:pt x="35" y="13"/>
                      <a:pt x="36" y="13"/>
                    </a:cubicBezTo>
                    <a:cubicBezTo>
                      <a:pt x="36" y="13"/>
                      <a:pt x="36" y="13"/>
                      <a:pt x="36" y="13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7" y="14"/>
                      <a:pt x="37" y="14"/>
                      <a:pt x="38" y="13"/>
                    </a:cubicBezTo>
                    <a:cubicBezTo>
                      <a:pt x="38" y="13"/>
                      <a:pt x="38" y="13"/>
                      <a:pt x="39" y="13"/>
                    </a:cubicBezTo>
                    <a:cubicBezTo>
                      <a:pt x="39" y="13"/>
                      <a:pt x="40" y="13"/>
                      <a:pt x="40" y="13"/>
                    </a:cubicBezTo>
                    <a:cubicBezTo>
                      <a:pt x="41" y="12"/>
                      <a:pt x="41" y="12"/>
                      <a:pt x="41" y="11"/>
                    </a:cubicBezTo>
                    <a:cubicBezTo>
                      <a:pt x="40" y="11"/>
                      <a:pt x="40" y="12"/>
                      <a:pt x="40" y="12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53" name="Freeform 7"/>
              <p:cNvSpPr>
                <a:spLocks/>
              </p:cNvSpPr>
              <p:nvPr/>
            </p:nvSpPr>
            <p:spPr bwMode="auto">
              <a:xfrm>
                <a:off x="7421564" y="2308226"/>
                <a:ext cx="33338" cy="96838"/>
              </a:xfrm>
              <a:custGeom>
                <a:avLst/>
                <a:gdLst>
                  <a:gd name="T0" fmla="*/ 3 w 3"/>
                  <a:gd name="T1" fmla="*/ 0 h 9"/>
                  <a:gd name="T2" fmla="*/ 2 w 3"/>
                  <a:gd name="T3" fmla="*/ 0 h 9"/>
                  <a:gd name="T4" fmla="*/ 1 w 3"/>
                  <a:gd name="T5" fmla="*/ 0 h 9"/>
                  <a:gd name="T6" fmla="*/ 1 w 3"/>
                  <a:gd name="T7" fmla="*/ 0 h 9"/>
                  <a:gd name="T8" fmla="*/ 0 w 3"/>
                  <a:gd name="T9" fmla="*/ 2 h 9"/>
                  <a:gd name="T10" fmla="*/ 0 w 3"/>
                  <a:gd name="T11" fmla="*/ 3 h 9"/>
                  <a:gd name="T12" fmla="*/ 0 w 3"/>
                  <a:gd name="T13" fmla="*/ 4 h 9"/>
                  <a:gd name="T14" fmla="*/ 0 w 3"/>
                  <a:gd name="T15" fmla="*/ 6 h 9"/>
                  <a:gd name="T16" fmla="*/ 0 w 3"/>
                  <a:gd name="T17" fmla="*/ 7 h 9"/>
                  <a:gd name="T18" fmla="*/ 1 w 3"/>
                  <a:gd name="T19" fmla="*/ 8 h 9"/>
                  <a:gd name="T20" fmla="*/ 2 w 3"/>
                  <a:gd name="T21" fmla="*/ 8 h 9"/>
                  <a:gd name="T22" fmla="*/ 2 w 3"/>
                  <a:gd name="T23" fmla="*/ 8 h 9"/>
                  <a:gd name="T24" fmla="*/ 2 w 3"/>
                  <a:gd name="T25" fmla="*/ 7 h 9"/>
                  <a:gd name="T26" fmla="*/ 3 w 3"/>
                  <a:gd name="T27" fmla="*/ 6 h 9"/>
                  <a:gd name="T28" fmla="*/ 3 w 3"/>
                  <a:gd name="T29" fmla="*/ 6 h 9"/>
                  <a:gd name="T30" fmla="*/ 3 w 3"/>
                  <a:gd name="T31" fmla="*/ 5 h 9"/>
                  <a:gd name="T32" fmla="*/ 3 w 3"/>
                  <a:gd name="T33" fmla="*/ 4 h 9"/>
                  <a:gd name="T34" fmla="*/ 2 w 3"/>
                  <a:gd name="T35" fmla="*/ 3 h 9"/>
                  <a:gd name="T36" fmla="*/ 3 w 3"/>
                  <a:gd name="T37" fmla="*/ 3 h 9"/>
                  <a:gd name="T38" fmla="*/ 3 w 3"/>
                  <a:gd name="T39" fmla="*/ 2 h 9"/>
                  <a:gd name="T40" fmla="*/ 3 w 3"/>
                  <a:gd name="T41" fmla="*/ 1 h 9"/>
                  <a:gd name="T42" fmla="*/ 3 w 3"/>
                  <a:gd name="T4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" h="9">
                    <a:moveTo>
                      <a:pt x="3" y="0"/>
                    </a:moveTo>
                    <a:cubicBezTo>
                      <a:pt x="3" y="0"/>
                      <a:pt x="3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0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5"/>
                      <a:pt x="0" y="6"/>
                    </a:cubicBezTo>
                    <a:cubicBezTo>
                      <a:pt x="0" y="6"/>
                      <a:pt x="0" y="6"/>
                      <a:pt x="0" y="7"/>
                    </a:cubicBezTo>
                    <a:cubicBezTo>
                      <a:pt x="0" y="7"/>
                      <a:pt x="0" y="7"/>
                      <a:pt x="1" y="8"/>
                    </a:cubicBezTo>
                    <a:cubicBezTo>
                      <a:pt x="1" y="8"/>
                      <a:pt x="1" y="9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7"/>
                    </a:cubicBezTo>
                    <a:cubicBezTo>
                      <a:pt x="2" y="7"/>
                      <a:pt x="2" y="7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2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1"/>
                      <a:pt x="3" y="1"/>
                      <a:pt x="3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54" name="Freeform 8"/>
              <p:cNvSpPr>
                <a:spLocks/>
              </p:cNvSpPr>
              <p:nvPr/>
            </p:nvSpPr>
            <p:spPr bwMode="auto">
              <a:xfrm>
                <a:off x="7131052" y="2470151"/>
                <a:ext cx="63500" cy="53975"/>
              </a:xfrm>
              <a:custGeom>
                <a:avLst/>
                <a:gdLst>
                  <a:gd name="T0" fmla="*/ 5 w 6"/>
                  <a:gd name="T1" fmla="*/ 2 h 5"/>
                  <a:gd name="T2" fmla="*/ 6 w 6"/>
                  <a:gd name="T3" fmla="*/ 1 h 5"/>
                  <a:gd name="T4" fmla="*/ 5 w 6"/>
                  <a:gd name="T5" fmla="*/ 0 h 5"/>
                  <a:gd name="T6" fmla="*/ 5 w 6"/>
                  <a:gd name="T7" fmla="*/ 0 h 5"/>
                  <a:gd name="T8" fmla="*/ 3 w 6"/>
                  <a:gd name="T9" fmla="*/ 0 h 5"/>
                  <a:gd name="T10" fmla="*/ 2 w 6"/>
                  <a:gd name="T11" fmla="*/ 0 h 5"/>
                  <a:gd name="T12" fmla="*/ 1 w 6"/>
                  <a:gd name="T13" fmla="*/ 1 h 5"/>
                  <a:gd name="T14" fmla="*/ 0 w 6"/>
                  <a:gd name="T15" fmla="*/ 2 h 5"/>
                  <a:gd name="T16" fmla="*/ 0 w 6"/>
                  <a:gd name="T17" fmla="*/ 2 h 5"/>
                  <a:gd name="T18" fmla="*/ 0 w 6"/>
                  <a:gd name="T19" fmla="*/ 3 h 5"/>
                  <a:gd name="T20" fmla="*/ 0 w 6"/>
                  <a:gd name="T21" fmla="*/ 4 h 5"/>
                  <a:gd name="T22" fmla="*/ 1 w 6"/>
                  <a:gd name="T23" fmla="*/ 5 h 5"/>
                  <a:gd name="T24" fmla="*/ 3 w 6"/>
                  <a:gd name="T25" fmla="*/ 5 h 5"/>
                  <a:gd name="T26" fmla="*/ 4 w 6"/>
                  <a:gd name="T27" fmla="*/ 5 h 5"/>
                  <a:gd name="T28" fmla="*/ 4 w 6"/>
                  <a:gd name="T29" fmla="*/ 4 h 5"/>
                  <a:gd name="T30" fmla="*/ 5 w 6"/>
                  <a:gd name="T31" fmla="*/ 3 h 5"/>
                  <a:gd name="T32" fmla="*/ 5 w 6"/>
                  <a:gd name="T33" fmla="*/ 3 h 5"/>
                  <a:gd name="T34" fmla="*/ 5 w 6"/>
                  <a:gd name="T35" fmla="*/ 2 h 5"/>
                  <a:gd name="T36" fmla="*/ 5 w 6"/>
                  <a:gd name="T37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6" y="2"/>
                      <a:pt x="6" y="1"/>
                      <a:pt x="6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2" y="5"/>
                      <a:pt x="3" y="5"/>
                    </a:cubicBezTo>
                    <a:cubicBezTo>
                      <a:pt x="3" y="5"/>
                      <a:pt x="4" y="5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5" y="4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55" name="Freeform 9"/>
              <p:cNvSpPr>
                <a:spLocks/>
              </p:cNvSpPr>
              <p:nvPr/>
            </p:nvSpPr>
            <p:spPr bwMode="auto">
              <a:xfrm>
                <a:off x="7194552" y="2870201"/>
                <a:ext cx="269875" cy="184150"/>
              </a:xfrm>
              <a:custGeom>
                <a:avLst/>
                <a:gdLst>
                  <a:gd name="T0" fmla="*/ 24 w 25"/>
                  <a:gd name="T1" fmla="*/ 6 h 17"/>
                  <a:gd name="T2" fmla="*/ 24 w 25"/>
                  <a:gd name="T3" fmla="*/ 4 h 17"/>
                  <a:gd name="T4" fmla="*/ 23 w 25"/>
                  <a:gd name="T5" fmla="*/ 4 h 17"/>
                  <a:gd name="T6" fmla="*/ 22 w 25"/>
                  <a:gd name="T7" fmla="*/ 3 h 17"/>
                  <a:gd name="T8" fmla="*/ 21 w 25"/>
                  <a:gd name="T9" fmla="*/ 1 h 17"/>
                  <a:gd name="T10" fmla="*/ 20 w 25"/>
                  <a:gd name="T11" fmla="*/ 0 h 17"/>
                  <a:gd name="T12" fmla="*/ 18 w 25"/>
                  <a:gd name="T13" fmla="*/ 0 h 17"/>
                  <a:gd name="T14" fmla="*/ 17 w 25"/>
                  <a:gd name="T15" fmla="*/ 3 h 17"/>
                  <a:gd name="T16" fmla="*/ 16 w 25"/>
                  <a:gd name="T17" fmla="*/ 4 h 17"/>
                  <a:gd name="T18" fmla="*/ 15 w 25"/>
                  <a:gd name="T19" fmla="*/ 5 h 17"/>
                  <a:gd name="T20" fmla="*/ 14 w 25"/>
                  <a:gd name="T21" fmla="*/ 6 h 17"/>
                  <a:gd name="T22" fmla="*/ 13 w 25"/>
                  <a:gd name="T23" fmla="*/ 7 h 17"/>
                  <a:gd name="T24" fmla="*/ 12 w 25"/>
                  <a:gd name="T25" fmla="*/ 7 h 17"/>
                  <a:gd name="T26" fmla="*/ 11 w 25"/>
                  <a:gd name="T27" fmla="*/ 8 h 17"/>
                  <a:gd name="T28" fmla="*/ 10 w 25"/>
                  <a:gd name="T29" fmla="*/ 10 h 17"/>
                  <a:gd name="T30" fmla="*/ 8 w 25"/>
                  <a:gd name="T31" fmla="*/ 12 h 17"/>
                  <a:gd name="T32" fmla="*/ 5 w 25"/>
                  <a:gd name="T33" fmla="*/ 13 h 17"/>
                  <a:gd name="T34" fmla="*/ 5 w 25"/>
                  <a:gd name="T35" fmla="*/ 15 h 17"/>
                  <a:gd name="T36" fmla="*/ 3 w 25"/>
                  <a:gd name="T37" fmla="*/ 15 h 17"/>
                  <a:gd name="T38" fmla="*/ 1 w 25"/>
                  <a:gd name="T39" fmla="*/ 15 h 17"/>
                  <a:gd name="T40" fmla="*/ 0 w 25"/>
                  <a:gd name="T41" fmla="*/ 14 h 17"/>
                  <a:gd name="T42" fmla="*/ 1 w 25"/>
                  <a:gd name="T43" fmla="*/ 15 h 17"/>
                  <a:gd name="T44" fmla="*/ 3 w 25"/>
                  <a:gd name="T45" fmla="*/ 17 h 17"/>
                  <a:gd name="T46" fmla="*/ 5 w 25"/>
                  <a:gd name="T47" fmla="*/ 17 h 17"/>
                  <a:gd name="T48" fmla="*/ 7 w 25"/>
                  <a:gd name="T49" fmla="*/ 16 h 17"/>
                  <a:gd name="T50" fmla="*/ 9 w 25"/>
                  <a:gd name="T51" fmla="*/ 15 h 17"/>
                  <a:gd name="T52" fmla="*/ 11 w 25"/>
                  <a:gd name="T53" fmla="*/ 16 h 17"/>
                  <a:gd name="T54" fmla="*/ 13 w 25"/>
                  <a:gd name="T55" fmla="*/ 15 h 17"/>
                  <a:gd name="T56" fmla="*/ 14 w 25"/>
                  <a:gd name="T57" fmla="*/ 14 h 17"/>
                  <a:gd name="T58" fmla="*/ 15 w 25"/>
                  <a:gd name="T59" fmla="*/ 11 h 17"/>
                  <a:gd name="T60" fmla="*/ 16 w 25"/>
                  <a:gd name="T61" fmla="*/ 9 h 17"/>
                  <a:gd name="T62" fmla="*/ 18 w 25"/>
                  <a:gd name="T63" fmla="*/ 8 h 17"/>
                  <a:gd name="T64" fmla="*/ 20 w 25"/>
                  <a:gd name="T65" fmla="*/ 8 h 17"/>
                  <a:gd name="T66" fmla="*/ 22 w 25"/>
                  <a:gd name="T67" fmla="*/ 8 h 17"/>
                  <a:gd name="T68" fmla="*/ 23 w 25"/>
                  <a:gd name="T69" fmla="*/ 8 h 17"/>
                  <a:gd name="T70" fmla="*/ 23 w 25"/>
                  <a:gd name="T71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5" h="17">
                    <a:moveTo>
                      <a:pt x="23" y="6"/>
                    </a:moveTo>
                    <a:cubicBezTo>
                      <a:pt x="23" y="6"/>
                      <a:pt x="24" y="6"/>
                      <a:pt x="24" y="6"/>
                    </a:cubicBezTo>
                    <a:cubicBezTo>
                      <a:pt x="25" y="6"/>
                      <a:pt x="25" y="5"/>
                      <a:pt x="25" y="5"/>
                    </a:cubicBezTo>
                    <a:cubicBezTo>
                      <a:pt x="25" y="5"/>
                      <a:pt x="25" y="5"/>
                      <a:pt x="24" y="4"/>
                    </a:cubicBezTo>
                    <a:cubicBezTo>
                      <a:pt x="24" y="4"/>
                      <a:pt x="24" y="4"/>
                      <a:pt x="24" y="4"/>
                    </a:cubicBezTo>
                    <a:cubicBezTo>
                      <a:pt x="23" y="3"/>
                      <a:pt x="23" y="4"/>
                      <a:pt x="23" y="4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1" y="3"/>
                      <a:pt x="21" y="3"/>
                      <a:pt x="21" y="2"/>
                    </a:cubicBezTo>
                    <a:cubicBezTo>
                      <a:pt x="21" y="2"/>
                      <a:pt x="21" y="2"/>
                      <a:pt x="21" y="1"/>
                    </a:cubicBezTo>
                    <a:cubicBezTo>
                      <a:pt x="21" y="1"/>
                      <a:pt x="20" y="1"/>
                      <a:pt x="20" y="1"/>
                    </a:cubicBezTo>
                    <a:cubicBezTo>
                      <a:pt x="20" y="1"/>
                      <a:pt x="20" y="0"/>
                      <a:pt x="20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7" y="2"/>
                      <a:pt x="17" y="2"/>
                      <a:pt x="17" y="3"/>
                    </a:cubicBezTo>
                    <a:cubicBezTo>
                      <a:pt x="17" y="3"/>
                      <a:pt x="17" y="3"/>
                      <a:pt x="16" y="3"/>
                    </a:cubicBezTo>
                    <a:cubicBezTo>
                      <a:pt x="16" y="3"/>
                      <a:pt x="16" y="3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6"/>
                      <a:pt x="15" y="6"/>
                      <a:pt x="14" y="6"/>
                    </a:cubicBezTo>
                    <a:cubicBezTo>
                      <a:pt x="14" y="6"/>
                      <a:pt x="13" y="5"/>
                      <a:pt x="13" y="6"/>
                    </a:cubicBezTo>
                    <a:cubicBezTo>
                      <a:pt x="13" y="6"/>
                      <a:pt x="13" y="6"/>
                      <a:pt x="13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7"/>
                      <a:pt x="11" y="7"/>
                      <a:pt x="11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9"/>
                      <a:pt x="11" y="9"/>
                      <a:pt x="10" y="9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7" y="12"/>
                      <a:pt x="7" y="11"/>
                      <a:pt x="6" y="12"/>
                    </a:cubicBezTo>
                    <a:cubicBezTo>
                      <a:pt x="6" y="12"/>
                      <a:pt x="6" y="12"/>
                      <a:pt x="5" y="13"/>
                    </a:cubicBezTo>
                    <a:cubicBezTo>
                      <a:pt x="5" y="13"/>
                      <a:pt x="5" y="13"/>
                      <a:pt x="5" y="14"/>
                    </a:cubicBezTo>
                    <a:cubicBezTo>
                      <a:pt x="5" y="14"/>
                      <a:pt x="5" y="14"/>
                      <a:pt x="5" y="15"/>
                    </a:cubicBezTo>
                    <a:cubicBezTo>
                      <a:pt x="5" y="15"/>
                      <a:pt x="5" y="16"/>
                      <a:pt x="4" y="16"/>
                    </a:cubicBezTo>
                    <a:cubicBezTo>
                      <a:pt x="4" y="16"/>
                      <a:pt x="4" y="15"/>
                      <a:pt x="3" y="15"/>
                    </a:cubicBezTo>
                    <a:cubicBezTo>
                      <a:pt x="3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1" y="15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0" y="14"/>
                      <a:pt x="0" y="14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6"/>
                      <a:pt x="1" y="16"/>
                      <a:pt x="2" y="16"/>
                    </a:cubicBezTo>
                    <a:cubicBezTo>
                      <a:pt x="2" y="17"/>
                      <a:pt x="2" y="17"/>
                      <a:pt x="3" y="17"/>
                    </a:cubicBezTo>
                    <a:cubicBezTo>
                      <a:pt x="3" y="17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7" y="17"/>
                      <a:pt x="7" y="17"/>
                      <a:pt x="7" y="16"/>
                    </a:cubicBezTo>
                    <a:cubicBezTo>
                      <a:pt x="7" y="16"/>
                      <a:pt x="7" y="15"/>
                      <a:pt x="8" y="15"/>
                    </a:cubicBezTo>
                    <a:cubicBezTo>
                      <a:pt x="8" y="15"/>
                      <a:pt x="8" y="15"/>
                      <a:pt x="9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6"/>
                      <a:pt x="11" y="16"/>
                      <a:pt x="11" y="16"/>
                    </a:cubicBezTo>
                    <a:cubicBezTo>
                      <a:pt x="12" y="16"/>
                      <a:pt x="12" y="15"/>
                      <a:pt x="12" y="15"/>
                    </a:cubicBezTo>
                    <a:cubicBezTo>
                      <a:pt x="12" y="15"/>
                      <a:pt x="13" y="15"/>
                      <a:pt x="13" y="15"/>
                    </a:cubicBezTo>
                    <a:cubicBezTo>
                      <a:pt x="13" y="15"/>
                      <a:pt x="14" y="15"/>
                      <a:pt x="14" y="15"/>
                    </a:cubicBezTo>
                    <a:cubicBezTo>
                      <a:pt x="14" y="14"/>
                      <a:pt x="13" y="14"/>
                      <a:pt x="14" y="14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5" y="12"/>
                      <a:pt x="14" y="11"/>
                      <a:pt x="15" y="11"/>
                    </a:cubicBezTo>
                    <a:cubicBezTo>
                      <a:pt x="15" y="11"/>
                      <a:pt x="15" y="11"/>
                      <a:pt x="16" y="11"/>
                    </a:cubicBezTo>
                    <a:cubicBezTo>
                      <a:pt x="16" y="10"/>
                      <a:pt x="15" y="10"/>
                      <a:pt x="16" y="9"/>
                    </a:cubicBezTo>
                    <a:cubicBezTo>
                      <a:pt x="16" y="9"/>
                      <a:pt x="16" y="8"/>
                      <a:pt x="16" y="8"/>
                    </a:cubicBezTo>
                    <a:cubicBezTo>
                      <a:pt x="17" y="7"/>
                      <a:pt x="17" y="8"/>
                      <a:pt x="18" y="8"/>
                    </a:cubicBezTo>
                    <a:cubicBezTo>
                      <a:pt x="18" y="7"/>
                      <a:pt x="18" y="7"/>
                      <a:pt x="19" y="7"/>
                    </a:cubicBezTo>
                    <a:cubicBezTo>
                      <a:pt x="19" y="7"/>
                      <a:pt x="19" y="7"/>
                      <a:pt x="20" y="8"/>
                    </a:cubicBezTo>
                    <a:cubicBezTo>
                      <a:pt x="20" y="8"/>
                      <a:pt x="21" y="8"/>
                      <a:pt x="21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2" y="8"/>
                      <a:pt x="23" y="8"/>
                      <a:pt x="23" y="8"/>
                    </a:cubicBezTo>
                    <a:cubicBezTo>
                      <a:pt x="23" y="8"/>
                      <a:pt x="23" y="8"/>
                      <a:pt x="23" y="7"/>
                    </a:cubicBezTo>
                    <a:cubicBezTo>
                      <a:pt x="23" y="7"/>
                      <a:pt x="22" y="7"/>
                      <a:pt x="23" y="7"/>
                    </a:cubicBezTo>
                    <a:cubicBezTo>
                      <a:pt x="23" y="6"/>
                      <a:pt x="23" y="6"/>
                      <a:pt x="23" y="6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56" name="Freeform 10"/>
              <p:cNvSpPr>
                <a:spLocks/>
              </p:cNvSpPr>
              <p:nvPr/>
            </p:nvSpPr>
            <p:spPr bwMode="auto">
              <a:xfrm>
                <a:off x="1160464" y="1389064"/>
                <a:ext cx="1111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57" name="Freeform 11"/>
              <p:cNvSpPr>
                <a:spLocks/>
              </p:cNvSpPr>
              <p:nvPr/>
            </p:nvSpPr>
            <p:spPr bwMode="auto">
              <a:xfrm>
                <a:off x="2541589" y="2589214"/>
                <a:ext cx="11113" cy="22225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1 h 2"/>
                  <a:gd name="T4" fmla="*/ 0 w 1"/>
                  <a:gd name="T5" fmla="*/ 1 h 2"/>
                  <a:gd name="T6" fmla="*/ 0 w 1"/>
                  <a:gd name="T7" fmla="*/ 1 h 2"/>
                  <a:gd name="T8" fmla="*/ 1 w 1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2"/>
                      <a:pt x="1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58" name="Freeform 12"/>
              <p:cNvSpPr>
                <a:spLocks/>
              </p:cNvSpPr>
              <p:nvPr/>
            </p:nvSpPr>
            <p:spPr bwMode="auto">
              <a:xfrm>
                <a:off x="1160464" y="207010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59" name="Freeform 13"/>
              <p:cNvSpPr>
                <a:spLocks/>
              </p:cNvSpPr>
              <p:nvPr/>
            </p:nvSpPr>
            <p:spPr bwMode="auto">
              <a:xfrm>
                <a:off x="1160464" y="2070101"/>
                <a:ext cx="722313" cy="561975"/>
              </a:xfrm>
              <a:custGeom>
                <a:avLst/>
                <a:gdLst>
                  <a:gd name="T0" fmla="*/ 1 w 67"/>
                  <a:gd name="T1" fmla="*/ 8 h 52"/>
                  <a:gd name="T2" fmla="*/ 3 w 67"/>
                  <a:gd name="T3" fmla="*/ 12 h 52"/>
                  <a:gd name="T4" fmla="*/ 2 w 67"/>
                  <a:gd name="T5" fmla="*/ 14 h 52"/>
                  <a:gd name="T6" fmla="*/ 2 w 67"/>
                  <a:gd name="T7" fmla="*/ 16 h 52"/>
                  <a:gd name="T8" fmla="*/ 6 w 67"/>
                  <a:gd name="T9" fmla="*/ 19 h 52"/>
                  <a:gd name="T10" fmla="*/ 7 w 67"/>
                  <a:gd name="T11" fmla="*/ 23 h 52"/>
                  <a:gd name="T12" fmla="*/ 9 w 67"/>
                  <a:gd name="T13" fmla="*/ 26 h 52"/>
                  <a:gd name="T14" fmla="*/ 11 w 67"/>
                  <a:gd name="T15" fmla="*/ 27 h 52"/>
                  <a:gd name="T16" fmla="*/ 10 w 67"/>
                  <a:gd name="T17" fmla="*/ 24 h 52"/>
                  <a:gd name="T18" fmla="*/ 8 w 67"/>
                  <a:gd name="T19" fmla="*/ 20 h 52"/>
                  <a:gd name="T20" fmla="*/ 7 w 67"/>
                  <a:gd name="T21" fmla="*/ 15 h 52"/>
                  <a:gd name="T22" fmla="*/ 6 w 67"/>
                  <a:gd name="T23" fmla="*/ 11 h 52"/>
                  <a:gd name="T24" fmla="*/ 4 w 67"/>
                  <a:gd name="T25" fmla="*/ 8 h 52"/>
                  <a:gd name="T26" fmla="*/ 4 w 67"/>
                  <a:gd name="T27" fmla="*/ 2 h 52"/>
                  <a:gd name="T28" fmla="*/ 8 w 67"/>
                  <a:gd name="T29" fmla="*/ 4 h 52"/>
                  <a:gd name="T30" fmla="*/ 9 w 67"/>
                  <a:gd name="T31" fmla="*/ 11 h 52"/>
                  <a:gd name="T32" fmla="*/ 12 w 67"/>
                  <a:gd name="T33" fmla="*/ 14 h 52"/>
                  <a:gd name="T34" fmla="*/ 13 w 67"/>
                  <a:gd name="T35" fmla="*/ 19 h 52"/>
                  <a:gd name="T36" fmla="*/ 18 w 67"/>
                  <a:gd name="T37" fmla="*/ 25 h 52"/>
                  <a:gd name="T38" fmla="*/ 20 w 67"/>
                  <a:gd name="T39" fmla="*/ 29 h 52"/>
                  <a:gd name="T40" fmla="*/ 21 w 67"/>
                  <a:gd name="T41" fmla="*/ 34 h 52"/>
                  <a:gd name="T42" fmla="*/ 20 w 67"/>
                  <a:gd name="T43" fmla="*/ 38 h 52"/>
                  <a:gd name="T44" fmla="*/ 23 w 67"/>
                  <a:gd name="T45" fmla="*/ 40 h 52"/>
                  <a:gd name="T46" fmla="*/ 26 w 67"/>
                  <a:gd name="T47" fmla="*/ 42 h 52"/>
                  <a:gd name="T48" fmla="*/ 31 w 67"/>
                  <a:gd name="T49" fmla="*/ 45 h 52"/>
                  <a:gd name="T50" fmla="*/ 37 w 67"/>
                  <a:gd name="T51" fmla="*/ 48 h 52"/>
                  <a:gd name="T52" fmla="*/ 42 w 67"/>
                  <a:gd name="T53" fmla="*/ 49 h 52"/>
                  <a:gd name="T54" fmla="*/ 46 w 67"/>
                  <a:gd name="T55" fmla="*/ 47 h 52"/>
                  <a:gd name="T56" fmla="*/ 50 w 67"/>
                  <a:gd name="T57" fmla="*/ 52 h 52"/>
                  <a:gd name="T58" fmla="*/ 51 w 67"/>
                  <a:gd name="T59" fmla="*/ 48 h 52"/>
                  <a:gd name="T60" fmla="*/ 55 w 67"/>
                  <a:gd name="T61" fmla="*/ 46 h 52"/>
                  <a:gd name="T62" fmla="*/ 55 w 67"/>
                  <a:gd name="T63" fmla="*/ 42 h 52"/>
                  <a:gd name="T64" fmla="*/ 60 w 67"/>
                  <a:gd name="T65" fmla="*/ 42 h 52"/>
                  <a:gd name="T66" fmla="*/ 63 w 67"/>
                  <a:gd name="T67" fmla="*/ 40 h 52"/>
                  <a:gd name="T68" fmla="*/ 64 w 67"/>
                  <a:gd name="T69" fmla="*/ 39 h 52"/>
                  <a:gd name="T70" fmla="*/ 66 w 67"/>
                  <a:gd name="T71" fmla="*/ 34 h 52"/>
                  <a:gd name="T72" fmla="*/ 63 w 67"/>
                  <a:gd name="T73" fmla="*/ 32 h 52"/>
                  <a:gd name="T74" fmla="*/ 59 w 67"/>
                  <a:gd name="T75" fmla="*/ 33 h 52"/>
                  <a:gd name="T76" fmla="*/ 57 w 67"/>
                  <a:gd name="T77" fmla="*/ 37 h 52"/>
                  <a:gd name="T78" fmla="*/ 55 w 67"/>
                  <a:gd name="T79" fmla="*/ 39 h 52"/>
                  <a:gd name="T80" fmla="*/ 52 w 67"/>
                  <a:gd name="T81" fmla="*/ 40 h 52"/>
                  <a:gd name="T82" fmla="*/ 46 w 67"/>
                  <a:gd name="T83" fmla="*/ 41 h 52"/>
                  <a:gd name="T84" fmla="*/ 43 w 67"/>
                  <a:gd name="T85" fmla="*/ 39 h 52"/>
                  <a:gd name="T86" fmla="*/ 42 w 67"/>
                  <a:gd name="T87" fmla="*/ 35 h 52"/>
                  <a:gd name="T88" fmla="*/ 40 w 67"/>
                  <a:gd name="T89" fmla="*/ 28 h 52"/>
                  <a:gd name="T90" fmla="*/ 42 w 67"/>
                  <a:gd name="T91" fmla="*/ 23 h 52"/>
                  <a:gd name="T92" fmla="*/ 44 w 67"/>
                  <a:gd name="T93" fmla="*/ 19 h 52"/>
                  <a:gd name="T94" fmla="*/ 38 w 67"/>
                  <a:gd name="T95" fmla="*/ 17 h 52"/>
                  <a:gd name="T96" fmla="*/ 38 w 67"/>
                  <a:gd name="T97" fmla="*/ 13 h 52"/>
                  <a:gd name="T98" fmla="*/ 36 w 67"/>
                  <a:gd name="T99" fmla="*/ 8 h 52"/>
                  <a:gd name="T100" fmla="*/ 31 w 67"/>
                  <a:gd name="T101" fmla="*/ 9 h 52"/>
                  <a:gd name="T102" fmla="*/ 27 w 67"/>
                  <a:gd name="T103" fmla="*/ 7 h 52"/>
                  <a:gd name="T104" fmla="*/ 25 w 67"/>
                  <a:gd name="T105" fmla="*/ 3 h 52"/>
                  <a:gd name="T106" fmla="*/ 12 w 67"/>
                  <a:gd name="T107" fmla="*/ 4 h 52"/>
                  <a:gd name="T108" fmla="*/ 8 w 67"/>
                  <a:gd name="T109" fmla="*/ 2 h 52"/>
                  <a:gd name="T110" fmla="*/ 6 w 67"/>
                  <a:gd name="T111" fmla="*/ 0 h 52"/>
                  <a:gd name="T112" fmla="*/ 0 w 67"/>
                  <a:gd name="T113" fmla="*/ 1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67" h="52">
                    <a:moveTo>
                      <a:pt x="0" y="3"/>
                    </a:moveTo>
                    <a:cubicBezTo>
                      <a:pt x="0" y="3"/>
                      <a:pt x="0" y="4"/>
                      <a:pt x="0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6"/>
                      <a:pt x="1" y="6"/>
                      <a:pt x="1" y="7"/>
                    </a:cubicBezTo>
                    <a:cubicBezTo>
                      <a:pt x="1" y="7"/>
                      <a:pt x="1" y="8"/>
                      <a:pt x="1" y="8"/>
                    </a:cubicBezTo>
                    <a:cubicBezTo>
                      <a:pt x="1" y="8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0"/>
                      <a:pt x="2" y="11"/>
                      <a:pt x="3" y="11"/>
                    </a:cubicBezTo>
                    <a:cubicBezTo>
                      <a:pt x="3" y="11"/>
                      <a:pt x="3" y="11"/>
                      <a:pt x="3" y="12"/>
                    </a:cubicBezTo>
                    <a:cubicBezTo>
                      <a:pt x="3" y="12"/>
                      <a:pt x="4" y="12"/>
                      <a:pt x="4" y="12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5"/>
                      <a:pt x="0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2" y="16"/>
                      <a:pt x="1" y="16"/>
                      <a:pt x="2" y="16"/>
                    </a:cubicBezTo>
                    <a:cubicBezTo>
                      <a:pt x="2" y="17"/>
                      <a:pt x="2" y="16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9"/>
                    </a:cubicBezTo>
                    <a:cubicBezTo>
                      <a:pt x="6" y="19"/>
                      <a:pt x="6" y="19"/>
                      <a:pt x="6" y="20"/>
                    </a:cubicBezTo>
                    <a:cubicBezTo>
                      <a:pt x="6" y="20"/>
                      <a:pt x="6" y="20"/>
                      <a:pt x="6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4"/>
                      <a:pt x="7" y="24"/>
                    </a:cubicBezTo>
                    <a:cubicBezTo>
                      <a:pt x="7" y="24"/>
                      <a:pt x="7" y="24"/>
                      <a:pt x="8" y="24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9" y="26"/>
                      <a:pt x="9" y="25"/>
                      <a:pt x="9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9" y="26"/>
                      <a:pt x="9" y="26"/>
                      <a:pt x="9" y="27"/>
                    </a:cubicBezTo>
                    <a:cubicBezTo>
                      <a:pt x="9" y="27"/>
                      <a:pt x="9" y="27"/>
                      <a:pt x="9" y="28"/>
                    </a:cubicBezTo>
                    <a:cubicBezTo>
                      <a:pt x="9" y="28"/>
                      <a:pt x="9" y="28"/>
                      <a:pt x="10" y="28"/>
                    </a:cubicBezTo>
                    <a:cubicBezTo>
                      <a:pt x="10" y="28"/>
                      <a:pt x="10" y="28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26"/>
                      <a:pt x="11" y="26"/>
                      <a:pt x="11" y="26"/>
                    </a:cubicBezTo>
                    <a:cubicBezTo>
                      <a:pt x="11" y="26"/>
                      <a:pt x="11" y="26"/>
                      <a:pt x="11" y="26"/>
                    </a:cubicBezTo>
                    <a:cubicBezTo>
                      <a:pt x="11" y="25"/>
                      <a:pt x="11" y="25"/>
                      <a:pt x="11" y="24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0" y="24"/>
                      <a:pt x="9" y="24"/>
                      <a:pt x="9" y="24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9" y="22"/>
                      <a:pt x="9" y="21"/>
                      <a:pt x="9" y="21"/>
                    </a:cubicBezTo>
                    <a:cubicBezTo>
                      <a:pt x="9" y="21"/>
                      <a:pt x="8" y="20"/>
                      <a:pt x="8" y="20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6"/>
                    </a:cubicBezTo>
                    <a:cubicBezTo>
                      <a:pt x="7" y="16"/>
                      <a:pt x="8" y="16"/>
                      <a:pt x="7" y="15"/>
                    </a:cubicBezTo>
                    <a:cubicBezTo>
                      <a:pt x="7" y="15"/>
                      <a:pt x="7" y="15"/>
                      <a:pt x="7" y="14"/>
                    </a:cubicBezTo>
                    <a:cubicBezTo>
                      <a:pt x="6" y="14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0"/>
                      <a:pt x="5" y="10"/>
                      <a:pt x="5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4" y="6"/>
                      <a:pt x="4" y="6"/>
                      <a:pt x="4" y="5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3"/>
                      <a:pt x="4" y="2"/>
                      <a:pt x="4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5" y="3"/>
                      <a:pt x="5" y="3"/>
                      <a:pt x="6" y="3"/>
                    </a:cubicBezTo>
                    <a:cubicBezTo>
                      <a:pt x="6" y="4"/>
                      <a:pt x="7" y="3"/>
                      <a:pt x="7" y="3"/>
                    </a:cubicBezTo>
                    <a:cubicBezTo>
                      <a:pt x="7" y="3"/>
                      <a:pt x="7" y="4"/>
                      <a:pt x="7" y="4"/>
                    </a:cubicBezTo>
                    <a:cubicBezTo>
                      <a:pt x="7" y="4"/>
                      <a:pt x="8" y="4"/>
                      <a:pt x="8" y="4"/>
                    </a:cubicBezTo>
                    <a:cubicBezTo>
                      <a:pt x="8" y="4"/>
                      <a:pt x="8" y="5"/>
                      <a:pt x="8" y="5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8"/>
                    </a:cubicBezTo>
                    <a:cubicBezTo>
                      <a:pt x="8" y="8"/>
                      <a:pt x="8" y="9"/>
                      <a:pt x="9" y="9"/>
                    </a:cubicBezTo>
                    <a:cubicBezTo>
                      <a:pt x="9" y="10"/>
                      <a:pt x="9" y="10"/>
                      <a:pt x="9" y="11"/>
                    </a:cubicBezTo>
                    <a:cubicBezTo>
                      <a:pt x="9" y="12"/>
                      <a:pt x="10" y="12"/>
                      <a:pt x="10" y="12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4"/>
                      <a:pt x="10" y="14"/>
                      <a:pt x="11" y="14"/>
                    </a:cubicBezTo>
                    <a:cubicBezTo>
                      <a:pt x="11" y="14"/>
                      <a:pt x="12" y="14"/>
                      <a:pt x="12" y="14"/>
                    </a:cubicBezTo>
                    <a:cubicBezTo>
                      <a:pt x="12" y="14"/>
                      <a:pt x="12" y="15"/>
                      <a:pt x="12" y="15"/>
                    </a:cubicBezTo>
                    <a:cubicBezTo>
                      <a:pt x="12" y="16"/>
                      <a:pt x="12" y="16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4" y="17"/>
                      <a:pt x="14" y="18"/>
                    </a:cubicBezTo>
                    <a:cubicBezTo>
                      <a:pt x="14" y="18"/>
                      <a:pt x="13" y="18"/>
                      <a:pt x="13" y="19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4" y="21"/>
                    </a:cubicBezTo>
                    <a:cubicBezTo>
                      <a:pt x="14" y="22"/>
                      <a:pt x="15" y="22"/>
                      <a:pt x="15" y="23"/>
                    </a:cubicBezTo>
                    <a:cubicBezTo>
                      <a:pt x="16" y="23"/>
                      <a:pt x="16" y="23"/>
                      <a:pt x="17" y="24"/>
                    </a:cubicBezTo>
                    <a:cubicBezTo>
                      <a:pt x="17" y="24"/>
                      <a:pt x="17" y="25"/>
                      <a:pt x="18" y="25"/>
                    </a:cubicBezTo>
                    <a:cubicBezTo>
                      <a:pt x="18" y="25"/>
                      <a:pt x="18" y="25"/>
                      <a:pt x="19" y="26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26"/>
                      <a:pt x="19" y="27"/>
                      <a:pt x="19" y="27"/>
                    </a:cubicBezTo>
                    <a:cubicBezTo>
                      <a:pt x="19" y="27"/>
                      <a:pt x="19" y="28"/>
                      <a:pt x="19" y="28"/>
                    </a:cubicBezTo>
                    <a:cubicBezTo>
                      <a:pt x="20" y="28"/>
                      <a:pt x="20" y="28"/>
                      <a:pt x="20" y="29"/>
                    </a:cubicBezTo>
                    <a:cubicBezTo>
                      <a:pt x="20" y="29"/>
                      <a:pt x="21" y="29"/>
                      <a:pt x="21" y="30"/>
                    </a:cubicBezTo>
                    <a:cubicBezTo>
                      <a:pt x="21" y="30"/>
                      <a:pt x="20" y="30"/>
                      <a:pt x="20" y="31"/>
                    </a:cubicBezTo>
                    <a:cubicBezTo>
                      <a:pt x="20" y="32"/>
                      <a:pt x="21" y="32"/>
                      <a:pt x="21" y="32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21" y="33"/>
                      <a:pt x="21" y="33"/>
                      <a:pt x="21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1" y="34"/>
                      <a:pt x="21" y="35"/>
                    </a:cubicBezTo>
                    <a:cubicBezTo>
                      <a:pt x="21" y="35"/>
                      <a:pt x="21" y="35"/>
                      <a:pt x="20" y="36"/>
                    </a:cubicBezTo>
                    <a:cubicBezTo>
                      <a:pt x="20" y="36"/>
                      <a:pt x="20" y="36"/>
                      <a:pt x="20" y="36"/>
                    </a:cubicBezTo>
                    <a:cubicBezTo>
                      <a:pt x="20" y="37"/>
                      <a:pt x="20" y="37"/>
                      <a:pt x="20" y="38"/>
                    </a:cubicBezTo>
                    <a:cubicBezTo>
                      <a:pt x="20" y="38"/>
                      <a:pt x="20" y="38"/>
                      <a:pt x="21" y="39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21" y="39"/>
                      <a:pt x="21" y="40"/>
                      <a:pt x="22" y="40"/>
                    </a:cubicBezTo>
                    <a:cubicBezTo>
                      <a:pt x="22" y="40"/>
                      <a:pt x="23" y="40"/>
                      <a:pt x="23" y="40"/>
                    </a:cubicBezTo>
                    <a:cubicBezTo>
                      <a:pt x="23" y="40"/>
                      <a:pt x="23" y="41"/>
                      <a:pt x="23" y="41"/>
                    </a:cubicBezTo>
                    <a:cubicBezTo>
                      <a:pt x="23" y="41"/>
                      <a:pt x="23" y="41"/>
                      <a:pt x="23" y="42"/>
                    </a:cubicBezTo>
                    <a:cubicBezTo>
                      <a:pt x="24" y="42"/>
                      <a:pt x="24" y="41"/>
                      <a:pt x="25" y="42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27" y="43"/>
                      <a:pt x="27" y="43"/>
                      <a:pt x="28" y="43"/>
                    </a:cubicBezTo>
                    <a:cubicBezTo>
                      <a:pt x="28" y="43"/>
                      <a:pt x="28" y="43"/>
                      <a:pt x="29" y="43"/>
                    </a:cubicBezTo>
                    <a:cubicBezTo>
                      <a:pt x="29" y="43"/>
                      <a:pt x="29" y="44"/>
                      <a:pt x="29" y="44"/>
                    </a:cubicBezTo>
                    <a:cubicBezTo>
                      <a:pt x="30" y="44"/>
                      <a:pt x="30" y="44"/>
                      <a:pt x="30" y="45"/>
                    </a:cubicBezTo>
                    <a:cubicBezTo>
                      <a:pt x="30" y="45"/>
                      <a:pt x="31" y="45"/>
                      <a:pt x="31" y="45"/>
                    </a:cubicBezTo>
                    <a:cubicBezTo>
                      <a:pt x="31" y="45"/>
                      <a:pt x="32" y="46"/>
                      <a:pt x="32" y="46"/>
                    </a:cubicBezTo>
                    <a:cubicBezTo>
                      <a:pt x="32" y="46"/>
                      <a:pt x="33" y="46"/>
                      <a:pt x="33" y="46"/>
                    </a:cubicBezTo>
                    <a:cubicBezTo>
                      <a:pt x="34" y="46"/>
                      <a:pt x="34" y="46"/>
                      <a:pt x="35" y="47"/>
                    </a:cubicBezTo>
                    <a:cubicBezTo>
                      <a:pt x="35" y="47"/>
                      <a:pt x="35" y="47"/>
                      <a:pt x="36" y="48"/>
                    </a:cubicBezTo>
                    <a:cubicBezTo>
                      <a:pt x="36" y="48"/>
                      <a:pt x="36" y="48"/>
                      <a:pt x="37" y="48"/>
                    </a:cubicBezTo>
                    <a:cubicBezTo>
                      <a:pt x="37" y="48"/>
                      <a:pt x="37" y="48"/>
                      <a:pt x="38" y="49"/>
                    </a:cubicBezTo>
                    <a:cubicBezTo>
                      <a:pt x="38" y="49"/>
                      <a:pt x="39" y="49"/>
                      <a:pt x="39" y="49"/>
                    </a:cubicBezTo>
                    <a:cubicBezTo>
                      <a:pt x="40" y="49"/>
                      <a:pt x="40" y="49"/>
                      <a:pt x="41" y="49"/>
                    </a:cubicBezTo>
                    <a:cubicBezTo>
                      <a:pt x="41" y="49"/>
                      <a:pt x="41" y="49"/>
                      <a:pt x="41" y="49"/>
                    </a:cubicBezTo>
                    <a:cubicBezTo>
                      <a:pt x="42" y="49"/>
                      <a:pt x="42" y="49"/>
                      <a:pt x="42" y="49"/>
                    </a:cubicBezTo>
                    <a:cubicBezTo>
                      <a:pt x="42" y="49"/>
                      <a:pt x="42" y="49"/>
                      <a:pt x="43" y="49"/>
                    </a:cubicBezTo>
                    <a:cubicBezTo>
                      <a:pt x="43" y="49"/>
                      <a:pt x="43" y="49"/>
                      <a:pt x="43" y="49"/>
                    </a:cubicBezTo>
                    <a:cubicBezTo>
                      <a:pt x="43" y="48"/>
                      <a:pt x="43" y="48"/>
                      <a:pt x="44" y="48"/>
                    </a:cubicBezTo>
                    <a:cubicBezTo>
                      <a:pt x="44" y="48"/>
                      <a:pt x="44" y="47"/>
                      <a:pt x="45" y="47"/>
                    </a:cubicBezTo>
                    <a:cubicBezTo>
                      <a:pt x="45" y="47"/>
                      <a:pt x="45" y="47"/>
                      <a:pt x="46" y="47"/>
                    </a:cubicBezTo>
                    <a:cubicBezTo>
                      <a:pt x="46" y="47"/>
                      <a:pt x="47" y="47"/>
                      <a:pt x="47" y="48"/>
                    </a:cubicBezTo>
                    <a:cubicBezTo>
                      <a:pt x="47" y="48"/>
                      <a:pt x="47" y="48"/>
                      <a:pt x="48" y="49"/>
                    </a:cubicBezTo>
                    <a:cubicBezTo>
                      <a:pt x="48" y="49"/>
                      <a:pt x="48" y="50"/>
                      <a:pt x="49" y="50"/>
                    </a:cubicBezTo>
                    <a:cubicBezTo>
                      <a:pt x="49" y="51"/>
                      <a:pt x="49" y="51"/>
                      <a:pt x="50" y="52"/>
                    </a:cubicBezTo>
                    <a:cubicBezTo>
                      <a:pt x="50" y="52"/>
                      <a:pt x="50" y="52"/>
                      <a:pt x="50" y="52"/>
                    </a:cubicBezTo>
                    <a:cubicBezTo>
                      <a:pt x="50" y="52"/>
                      <a:pt x="50" y="52"/>
                      <a:pt x="50" y="52"/>
                    </a:cubicBezTo>
                    <a:cubicBezTo>
                      <a:pt x="50" y="51"/>
                      <a:pt x="50" y="51"/>
                      <a:pt x="50" y="51"/>
                    </a:cubicBezTo>
                    <a:cubicBezTo>
                      <a:pt x="50" y="50"/>
                      <a:pt x="51" y="50"/>
                      <a:pt x="51" y="50"/>
                    </a:cubicBezTo>
                    <a:cubicBezTo>
                      <a:pt x="51" y="50"/>
                      <a:pt x="51" y="49"/>
                      <a:pt x="51" y="49"/>
                    </a:cubicBezTo>
                    <a:cubicBezTo>
                      <a:pt x="51" y="49"/>
                      <a:pt x="51" y="48"/>
                      <a:pt x="51" y="48"/>
                    </a:cubicBezTo>
                    <a:cubicBezTo>
                      <a:pt x="52" y="48"/>
                      <a:pt x="52" y="47"/>
                      <a:pt x="52" y="47"/>
                    </a:cubicBezTo>
                    <a:cubicBezTo>
                      <a:pt x="53" y="47"/>
                      <a:pt x="53" y="47"/>
                      <a:pt x="53" y="47"/>
                    </a:cubicBezTo>
                    <a:cubicBezTo>
                      <a:pt x="54" y="47"/>
                      <a:pt x="55" y="48"/>
                      <a:pt x="55" y="47"/>
                    </a:cubicBezTo>
                    <a:cubicBezTo>
                      <a:pt x="55" y="47"/>
                      <a:pt x="55" y="47"/>
                      <a:pt x="55" y="46"/>
                    </a:cubicBezTo>
                    <a:cubicBezTo>
                      <a:pt x="55" y="46"/>
                      <a:pt x="55" y="46"/>
                      <a:pt x="55" y="46"/>
                    </a:cubicBezTo>
                    <a:cubicBezTo>
                      <a:pt x="54" y="46"/>
                      <a:pt x="54" y="46"/>
                      <a:pt x="54" y="45"/>
                    </a:cubicBezTo>
                    <a:cubicBezTo>
                      <a:pt x="53" y="45"/>
                      <a:pt x="53" y="44"/>
                      <a:pt x="53" y="44"/>
                    </a:cubicBezTo>
                    <a:cubicBezTo>
                      <a:pt x="54" y="44"/>
                      <a:pt x="54" y="44"/>
                      <a:pt x="55" y="44"/>
                    </a:cubicBezTo>
                    <a:cubicBezTo>
                      <a:pt x="55" y="44"/>
                      <a:pt x="55" y="43"/>
                      <a:pt x="55" y="43"/>
                    </a:cubicBezTo>
                    <a:cubicBezTo>
                      <a:pt x="55" y="43"/>
                      <a:pt x="55" y="42"/>
                      <a:pt x="55" y="42"/>
                    </a:cubicBezTo>
                    <a:cubicBezTo>
                      <a:pt x="56" y="42"/>
                      <a:pt x="56" y="42"/>
                      <a:pt x="57" y="42"/>
                    </a:cubicBezTo>
                    <a:cubicBezTo>
                      <a:pt x="57" y="42"/>
                      <a:pt x="57" y="42"/>
                      <a:pt x="58" y="42"/>
                    </a:cubicBezTo>
                    <a:cubicBezTo>
                      <a:pt x="58" y="42"/>
                      <a:pt x="58" y="42"/>
                      <a:pt x="59" y="42"/>
                    </a:cubicBezTo>
                    <a:cubicBezTo>
                      <a:pt x="59" y="42"/>
                      <a:pt x="59" y="42"/>
                      <a:pt x="59" y="42"/>
                    </a:cubicBezTo>
                    <a:cubicBezTo>
                      <a:pt x="59" y="42"/>
                      <a:pt x="60" y="42"/>
                      <a:pt x="60" y="42"/>
                    </a:cubicBezTo>
                    <a:cubicBezTo>
                      <a:pt x="60" y="42"/>
                      <a:pt x="60" y="42"/>
                      <a:pt x="61" y="41"/>
                    </a:cubicBezTo>
                    <a:cubicBezTo>
                      <a:pt x="61" y="41"/>
                      <a:pt x="61" y="41"/>
                      <a:pt x="61" y="41"/>
                    </a:cubicBezTo>
                    <a:cubicBezTo>
                      <a:pt x="62" y="41"/>
                      <a:pt x="62" y="41"/>
                      <a:pt x="62" y="41"/>
                    </a:cubicBezTo>
                    <a:cubicBezTo>
                      <a:pt x="62" y="41"/>
                      <a:pt x="62" y="41"/>
                      <a:pt x="62" y="41"/>
                    </a:cubicBezTo>
                    <a:cubicBezTo>
                      <a:pt x="62" y="41"/>
                      <a:pt x="62" y="41"/>
                      <a:pt x="63" y="40"/>
                    </a:cubicBezTo>
                    <a:cubicBezTo>
                      <a:pt x="63" y="40"/>
                      <a:pt x="63" y="40"/>
                      <a:pt x="63" y="40"/>
                    </a:cubicBezTo>
                    <a:cubicBezTo>
                      <a:pt x="63" y="40"/>
                      <a:pt x="63" y="41"/>
                      <a:pt x="63" y="41"/>
                    </a:cubicBezTo>
                    <a:cubicBezTo>
                      <a:pt x="64" y="41"/>
                      <a:pt x="64" y="40"/>
                      <a:pt x="64" y="40"/>
                    </a:cubicBezTo>
                    <a:cubicBezTo>
                      <a:pt x="64" y="39"/>
                      <a:pt x="64" y="39"/>
                      <a:pt x="64" y="39"/>
                    </a:cubicBezTo>
                    <a:cubicBezTo>
                      <a:pt x="64" y="39"/>
                      <a:pt x="64" y="39"/>
                      <a:pt x="64" y="39"/>
                    </a:cubicBezTo>
                    <a:cubicBezTo>
                      <a:pt x="64" y="38"/>
                      <a:pt x="64" y="38"/>
                      <a:pt x="64" y="38"/>
                    </a:cubicBezTo>
                    <a:cubicBezTo>
                      <a:pt x="64" y="37"/>
                      <a:pt x="64" y="37"/>
                      <a:pt x="64" y="36"/>
                    </a:cubicBezTo>
                    <a:cubicBezTo>
                      <a:pt x="65" y="36"/>
                      <a:pt x="65" y="36"/>
                      <a:pt x="65" y="36"/>
                    </a:cubicBezTo>
                    <a:cubicBezTo>
                      <a:pt x="65" y="36"/>
                      <a:pt x="65" y="36"/>
                      <a:pt x="66" y="35"/>
                    </a:cubicBezTo>
                    <a:cubicBezTo>
                      <a:pt x="66" y="35"/>
                      <a:pt x="66" y="34"/>
                      <a:pt x="66" y="34"/>
                    </a:cubicBezTo>
                    <a:cubicBezTo>
                      <a:pt x="66" y="34"/>
                      <a:pt x="67" y="34"/>
                      <a:pt x="67" y="34"/>
                    </a:cubicBezTo>
                    <a:cubicBezTo>
                      <a:pt x="67" y="33"/>
                      <a:pt x="67" y="33"/>
                      <a:pt x="67" y="32"/>
                    </a:cubicBezTo>
                    <a:cubicBezTo>
                      <a:pt x="67" y="32"/>
                      <a:pt x="67" y="32"/>
                      <a:pt x="66" y="31"/>
                    </a:cubicBezTo>
                    <a:cubicBezTo>
                      <a:pt x="66" y="31"/>
                      <a:pt x="65" y="32"/>
                      <a:pt x="65" y="32"/>
                    </a:cubicBezTo>
                    <a:cubicBezTo>
                      <a:pt x="64" y="32"/>
                      <a:pt x="64" y="31"/>
                      <a:pt x="63" y="3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2" y="32"/>
                      <a:pt x="62" y="32"/>
                    </a:cubicBezTo>
                    <a:cubicBezTo>
                      <a:pt x="62" y="32"/>
                      <a:pt x="61" y="33"/>
                      <a:pt x="61" y="33"/>
                    </a:cubicBezTo>
                    <a:cubicBezTo>
                      <a:pt x="61" y="33"/>
                      <a:pt x="60" y="33"/>
                      <a:pt x="60" y="33"/>
                    </a:cubicBezTo>
                    <a:cubicBezTo>
                      <a:pt x="60" y="33"/>
                      <a:pt x="59" y="33"/>
                      <a:pt x="59" y="33"/>
                    </a:cubicBezTo>
                    <a:cubicBezTo>
                      <a:pt x="58" y="33"/>
                      <a:pt x="58" y="33"/>
                      <a:pt x="58" y="34"/>
                    </a:cubicBezTo>
                    <a:cubicBezTo>
                      <a:pt x="58" y="34"/>
                      <a:pt x="58" y="34"/>
                      <a:pt x="58" y="35"/>
                    </a:cubicBezTo>
                    <a:cubicBezTo>
                      <a:pt x="57" y="35"/>
                      <a:pt x="58" y="36"/>
                      <a:pt x="57" y="36"/>
                    </a:cubicBezTo>
                    <a:cubicBezTo>
                      <a:pt x="57" y="37"/>
                      <a:pt x="57" y="37"/>
                      <a:pt x="57" y="37"/>
                    </a:cubicBezTo>
                    <a:cubicBezTo>
                      <a:pt x="57" y="37"/>
                      <a:pt x="57" y="37"/>
                      <a:pt x="57" y="37"/>
                    </a:cubicBezTo>
                    <a:cubicBezTo>
                      <a:pt x="56" y="37"/>
                      <a:pt x="56" y="38"/>
                      <a:pt x="56" y="38"/>
                    </a:cubicBezTo>
                    <a:cubicBezTo>
                      <a:pt x="56" y="38"/>
                      <a:pt x="56" y="39"/>
                      <a:pt x="56" y="39"/>
                    </a:cubicBezTo>
                    <a:cubicBezTo>
                      <a:pt x="56" y="39"/>
                      <a:pt x="56" y="39"/>
                      <a:pt x="56" y="39"/>
                    </a:cubicBezTo>
                    <a:cubicBezTo>
                      <a:pt x="56" y="39"/>
                      <a:pt x="56" y="39"/>
                      <a:pt x="56" y="39"/>
                    </a:cubicBezTo>
                    <a:cubicBezTo>
                      <a:pt x="55" y="39"/>
                      <a:pt x="55" y="39"/>
                      <a:pt x="55" y="39"/>
                    </a:cubicBezTo>
                    <a:cubicBezTo>
                      <a:pt x="54" y="39"/>
                      <a:pt x="54" y="39"/>
                      <a:pt x="54" y="39"/>
                    </a:cubicBezTo>
                    <a:cubicBezTo>
                      <a:pt x="54" y="40"/>
                      <a:pt x="55" y="40"/>
                      <a:pt x="54" y="41"/>
                    </a:cubicBezTo>
                    <a:cubicBezTo>
                      <a:pt x="54" y="41"/>
                      <a:pt x="54" y="41"/>
                      <a:pt x="53" y="41"/>
                    </a:cubicBezTo>
                    <a:cubicBezTo>
                      <a:pt x="53" y="40"/>
                      <a:pt x="53" y="40"/>
                      <a:pt x="53" y="40"/>
                    </a:cubicBezTo>
                    <a:cubicBezTo>
                      <a:pt x="52" y="40"/>
                      <a:pt x="52" y="40"/>
                      <a:pt x="52" y="40"/>
                    </a:cubicBezTo>
                    <a:cubicBezTo>
                      <a:pt x="52" y="40"/>
                      <a:pt x="51" y="40"/>
                      <a:pt x="51" y="40"/>
                    </a:cubicBezTo>
                    <a:cubicBezTo>
                      <a:pt x="51" y="40"/>
                      <a:pt x="50" y="40"/>
                      <a:pt x="50" y="41"/>
                    </a:cubicBezTo>
                    <a:cubicBezTo>
                      <a:pt x="50" y="41"/>
                      <a:pt x="49" y="41"/>
                      <a:pt x="49" y="41"/>
                    </a:cubicBezTo>
                    <a:cubicBezTo>
                      <a:pt x="48" y="41"/>
                      <a:pt x="48" y="41"/>
                      <a:pt x="48" y="41"/>
                    </a:cubicBezTo>
                    <a:cubicBezTo>
                      <a:pt x="47" y="41"/>
                      <a:pt x="47" y="41"/>
                      <a:pt x="46" y="41"/>
                    </a:cubicBezTo>
                    <a:cubicBezTo>
                      <a:pt x="46" y="41"/>
                      <a:pt x="46" y="41"/>
                      <a:pt x="46" y="41"/>
                    </a:cubicBezTo>
                    <a:cubicBezTo>
                      <a:pt x="46" y="40"/>
                      <a:pt x="45" y="40"/>
                      <a:pt x="45" y="40"/>
                    </a:cubicBezTo>
                    <a:cubicBezTo>
                      <a:pt x="44" y="40"/>
                      <a:pt x="44" y="40"/>
                      <a:pt x="44" y="40"/>
                    </a:cubicBezTo>
                    <a:cubicBezTo>
                      <a:pt x="43" y="40"/>
                      <a:pt x="43" y="40"/>
                      <a:pt x="43" y="39"/>
                    </a:cubicBezTo>
                    <a:cubicBezTo>
                      <a:pt x="43" y="39"/>
                      <a:pt x="43" y="39"/>
                      <a:pt x="43" y="39"/>
                    </a:cubicBezTo>
                    <a:cubicBezTo>
                      <a:pt x="43" y="39"/>
                      <a:pt x="43" y="39"/>
                      <a:pt x="43" y="38"/>
                    </a:cubicBezTo>
                    <a:cubicBezTo>
                      <a:pt x="43" y="38"/>
                      <a:pt x="43" y="38"/>
                      <a:pt x="43" y="38"/>
                    </a:cubicBezTo>
                    <a:cubicBezTo>
                      <a:pt x="43" y="37"/>
                      <a:pt x="43" y="37"/>
                      <a:pt x="43" y="37"/>
                    </a:cubicBezTo>
                    <a:cubicBezTo>
                      <a:pt x="43" y="37"/>
                      <a:pt x="43" y="36"/>
                      <a:pt x="43" y="36"/>
                    </a:cubicBezTo>
                    <a:cubicBezTo>
                      <a:pt x="42" y="36"/>
                      <a:pt x="42" y="35"/>
                      <a:pt x="42" y="35"/>
                    </a:cubicBezTo>
                    <a:cubicBezTo>
                      <a:pt x="42" y="35"/>
                      <a:pt x="42" y="35"/>
                      <a:pt x="41" y="35"/>
                    </a:cubicBezTo>
                    <a:cubicBezTo>
                      <a:pt x="41" y="34"/>
                      <a:pt x="41" y="34"/>
                      <a:pt x="41" y="33"/>
                    </a:cubicBezTo>
                    <a:cubicBezTo>
                      <a:pt x="41" y="33"/>
                      <a:pt x="41" y="32"/>
                      <a:pt x="41" y="32"/>
                    </a:cubicBezTo>
                    <a:cubicBezTo>
                      <a:pt x="40" y="31"/>
                      <a:pt x="40" y="31"/>
                      <a:pt x="40" y="30"/>
                    </a:cubicBezTo>
                    <a:cubicBezTo>
                      <a:pt x="40" y="30"/>
                      <a:pt x="40" y="29"/>
                      <a:pt x="40" y="28"/>
                    </a:cubicBezTo>
                    <a:cubicBezTo>
                      <a:pt x="40" y="28"/>
                      <a:pt x="41" y="28"/>
                      <a:pt x="41" y="28"/>
                    </a:cubicBezTo>
                    <a:cubicBezTo>
                      <a:pt x="41" y="26"/>
                      <a:pt x="41" y="26"/>
                      <a:pt x="41" y="26"/>
                    </a:cubicBezTo>
                    <a:cubicBezTo>
                      <a:pt x="41" y="26"/>
                      <a:pt x="41" y="26"/>
                      <a:pt x="41" y="26"/>
                    </a:cubicBezTo>
                    <a:cubicBezTo>
                      <a:pt x="41" y="25"/>
                      <a:pt x="41" y="25"/>
                      <a:pt x="41" y="24"/>
                    </a:cubicBezTo>
                    <a:cubicBezTo>
                      <a:pt x="42" y="23"/>
                      <a:pt x="42" y="23"/>
                      <a:pt x="42" y="23"/>
                    </a:cubicBezTo>
                    <a:cubicBezTo>
                      <a:pt x="42" y="22"/>
                      <a:pt x="42" y="22"/>
                      <a:pt x="42" y="22"/>
                    </a:cubicBezTo>
                    <a:cubicBezTo>
                      <a:pt x="43" y="21"/>
                      <a:pt x="43" y="21"/>
                      <a:pt x="43" y="21"/>
                    </a:cubicBezTo>
                    <a:cubicBezTo>
                      <a:pt x="44" y="20"/>
                      <a:pt x="44" y="20"/>
                      <a:pt x="44" y="20"/>
                    </a:cubicBezTo>
                    <a:cubicBezTo>
                      <a:pt x="44" y="19"/>
                      <a:pt x="44" y="19"/>
                      <a:pt x="44" y="19"/>
                    </a:cubicBezTo>
                    <a:cubicBezTo>
                      <a:pt x="44" y="19"/>
                      <a:pt x="44" y="19"/>
                      <a:pt x="44" y="19"/>
                    </a:cubicBezTo>
                    <a:cubicBezTo>
                      <a:pt x="43" y="19"/>
                      <a:pt x="43" y="19"/>
                      <a:pt x="43" y="19"/>
                    </a:cubicBezTo>
                    <a:cubicBezTo>
                      <a:pt x="43" y="19"/>
                      <a:pt x="43" y="19"/>
                      <a:pt x="42" y="19"/>
                    </a:cubicBezTo>
                    <a:cubicBezTo>
                      <a:pt x="42" y="19"/>
                      <a:pt x="42" y="19"/>
                      <a:pt x="41" y="19"/>
                    </a:cubicBezTo>
                    <a:cubicBezTo>
                      <a:pt x="40" y="18"/>
                      <a:pt x="40" y="18"/>
                      <a:pt x="39" y="18"/>
                    </a:cubicBezTo>
                    <a:cubicBezTo>
                      <a:pt x="39" y="18"/>
                      <a:pt x="38" y="17"/>
                      <a:pt x="38" y="17"/>
                    </a:cubicBezTo>
                    <a:cubicBezTo>
                      <a:pt x="38" y="17"/>
                      <a:pt x="39" y="17"/>
                      <a:pt x="39" y="16"/>
                    </a:cubicBezTo>
                    <a:cubicBezTo>
                      <a:pt x="39" y="16"/>
                      <a:pt x="38" y="16"/>
                      <a:pt x="38" y="15"/>
                    </a:cubicBezTo>
                    <a:cubicBezTo>
                      <a:pt x="38" y="15"/>
                      <a:pt x="38" y="15"/>
                      <a:pt x="38" y="14"/>
                    </a:cubicBezTo>
                    <a:cubicBezTo>
                      <a:pt x="38" y="14"/>
                      <a:pt x="38" y="14"/>
                      <a:pt x="38" y="13"/>
                    </a:cubicBezTo>
                    <a:cubicBezTo>
                      <a:pt x="38" y="13"/>
                      <a:pt x="38" y="13"/>
                      <a:pt x="38" y="13"/>
                    </a:cubicBezTo>
                    <a:cubicBezTo>
                      <a:pt x="38" y="13"/>
                      <a:pt x="37" y="13"/>
                      <a:pt x="37" y="13"/>
                    </a:cubicBezTo>
                    <a:cubicBezTo>
                      <a:pt x="37" y="12"/>
                      <a:pt x="37" y="12"/>
                      <a:pt x="37" y="11"/>
                    </a:cubicBezTo>
                    <a:cubicBezTo>
                      <a:pt x="37" y="11"/>
                      <a:pt x="37" y="11"/>
                      <a:pt x="37" y="10"/>
                    </a:cubicBezTo>
                    <a:cubicBezTo>
                      <a:pt x="36" y="10"/>
                      <a:pt x="37" y="10"/>
                      <a:pt x="36" y="9"/>
                    </a:cubicBezTo>
                    <a:cubicBezTo>
                      <a:pt x="36" y="9"/>
                      <a:pt x="36" y="9"/>
                      <a:pt x="36" y="8"/>
                    </a:cubicBezTo>
                    <a:cubicBezTo>
                      <a:pt x="36" y="8"/>
                      <a:pt x="35" y="8"/>
                      <a:pt x="35" y="8"/>
                    </a:cubicBezTo>
                    <a:cubicBezTo>
                      <a:pt x="34" y="8"/>
                      <a:pt x="34" y="8"/>
                      <a:pt x="33" y="8"/>
                    </a:cubicBezTo>
                    <a:cubicBezTo>
                      <a:pt x="33" y="8"/>
                      <a:pt x="33" y="8"/>
                      <a:pt x="32" y="8"/>
                    </a:cubicBezTo>
                    <a:cubicBezTo>
                      <a:pt x="32" y="8"/>
                      <a:pt x="32" y="8"/>
                      <a:pt x="32" y="8"/>
                    </a:cubicBezTo>
                    <a:cubicBezTo>
                      <a:pt x="31" y="9"/>
                      <a:pt x="32" y="9"/>
                      <a:pt x="31" y="9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0" y="10"/>
                      <a:pt x="30" y="10"/>
                      <a:pt x="29" y="10"/>
                    </a:cubicBezTo>
                    <a:cubicBezTo>
                      <a:pt x="29" y="10"/>
                      <a:pt x="29" y="9"/>
                      <a:pt x="28" y="9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27" y="8"/>
                      <a:pt x="27" y="8"/>
                      <a:pt x="27" y="7"/>
                    </a:cubicBezTo>
                    <a:cubicBezTo>
                      <a:pt x="27" y="7"/>
                      <a:pt x="28" y="7"/>
                      <a:pt x="27" y="6"/>
                    </a:cubicBezTo>
                    <a:cubicBezTo>
                      <a:pt x="27" y="6"/>
                      <a:pt x="27" y="6"/>
                      <a:pt x="27" y="5"/>
                    </a:cubicBezTo>
                    <a:cubicBezTo>
                      <a:pt x="27" y="5"/>
                      <a:pt x="27" y="5"/>
                      <a:pt x="26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5" y="3"/>
                      <a:pt x="25" y="2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3"/>
                      <a:pt x="11" y="3"/>
                    </a:cubicBezTo>
                    <a:cubicBezTo>
                      <a:pt x="11" y="3"/>
                      <a:pt x="10" y="3"/>
                      <a:pt x="10" y="3"/>
                    </a:cubicBezTo>
                    <a:cubicBezTo>
                      <a:pt x="10" y="3"/>
                      <a:pt x="10" y="2"/>
                      <a:pt x="9" y="2"/>
                    </a:cubicBezTo>
                    <a:cubicBezTo>
                      <a:pt x="9" y="2"/>
                      <a:pt x="9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7" y="2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3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60" name="Freeform 14"/>
              <p:cNvSpPr>
                <a:spLocks/>
              </p:cNvSpPr>
              <p:nvPr/>
            </p:nvSpPr>
            <p:spPr bwMode="auto">
              <a:xfrm>
                <a:off x="2714627" y="2903539"/>
                <a:ext cx="87313" cy="119063"/>
              </a:xfrm>
              <a:custGeom>
                <a:avLst/>
                <a:gdLst>
                  <a:gd name="T0" fmla="*/ 2 w 8"/>
                  <a:gd name="T1" fmla="*/ 11 h 11"/>
                  <a:gd name="T2" fmla="*/ 3 w 8"/>
                  <a:gd name="T3" fmla="*/ 10 h 11"/>
                  <a:gd name="T4" fmla="*/ 4 w 8"/>
                  <a:gd name="T5" fmla="*/ 10 h 11"/>
                  <a:gd name="T6" fmla="*/ 6 w 8"/>
                  <a:gd name="T7" fmla="*/ 10 h 11"/>
                  <a:gd name="T8" fmla="*/ 6 w 8"/>
                  <a:gd name="T9" fmla="*/ 9 h 11"/>
                  <a:gd name="T10" fmla="*/ 7 w 8"/>
                  <a:gd name="T11" fmla="*/ 7 h 11"/>
                  <a:gd name="T12" fmla="*/ 7 w 8"/>
                  <a:gd name="T13" fmla="*/ 6 h 11"/>
                  <a:gd name="T14" fmla="*/ 8 w 8"/>
                  <a:gd name="T15" fmla="*/ 5 h 11"/>
                  <a:gd name="T16" fmla="*/ 8 w 8"/>
                  <a:gd name="T17" fmla="*/ 5 h 11"/>
                  <a:gd name="T18" fmla="*/ 7 w 8"/>
                  <a:gd name="T19" fmla="*/ 3 h 11"/>
                  <a:gd name="T20" fmla="*/ 7 w 8"/>
                  <a:gd name="T21" fmla="*/ 2 h 11"/>
                  <a:gd name="T22" fmla="*/ 6 w 8"/>
                  <a:gd name="T23" fmla="*/ 2 h 11"/>
                  <a:gd name="T24" fmla="*/ 5 w 8"/>
                  <a:gd name="T25" fmla="*/ 2 h 11"/>
                  <a:gd name="T26" fmla="*/ 4 w 8"/>
                  <a:gd name="T27" fmla="*/ 1 h 11"/>
                  <a:gd name="T28" fmla="*/ 3 w 8"/>
                  <a:gd name="T29" fmla="*/ 1 h 11"/>
                  <a:gd name="T30" fmla="*/ 2 w 8"/>
                  <a:gd name="T31" fmla="*/ 0 h 11"/>
                  <a:gd name="T32" fmla="*/ 2 w 8"/>
                  <a:gd name="T33" fmla="*/ 0 h 11"/>
                  <a:gd name="T34" fmla="*/ 2 w 8"/>
                  <a:gd name="T35" fmla="*/ 1 h 11"/>
                  <a:gd name="T36" fmla="*/ 1 w 8"/>
                  <a:gd name="T37" fmla="*/ 2 h 11"/>
                  <a:gd name="T38" fmla="*/ 1 w 8"/>
                  <a:gd name="T39" fmla="*/ 5 h 11"/>
                  <a:gd name="T40" fmla="*/ 2 w 8"/>
                  <a:gd name="T41" fmla="*/ 7 h 11"/>
                  <a:gd name="T42" fmla="*/ 2 w 8"/>
                  <a:gd name="T43" fmla="*/ 8 h 11"/>
                  <a:gd name="T44" fmla="*/ 1 w 8"/>
                  <a:gd name="T45" fmla="*/ 9 h 11"/>
                  <a:gd name="T46" fmla="*/ 0 w 8"/>
                  <a:gd name="T47" fmla="*/ 10 h 11"/>
                  <a:gd name="T48" fmla="*/ 0 w 8"/>
                  <a:gd name="T49" fmla="*/ 10 h 11"/>
                  <a:gd name="T50" fmla="*/ 1 w 8"/>
                  <a:gd name="T51" fmla="*/ 11 h 11"/>
                  <a:gd name="T52" fmla="*/ 2 w 8"/>
                  <a:gd name="T5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8" h="11">
                    <a:moveTo>
                      <a:pt x="2" y="11"/>
                    </a:moveTo>
                    <a:cubicBezTo>
                      <a:pt x="2" y="11"/>
                      <a:pt x="3" y="10"/>
                      <a:pt x="3" y="10"/>
                    </a:cubicBezTo>
                    <a:cubicBezTo>
                      <a:pt x="4" y="10"/>
                      <a:pt x="4" y="11"/>
                      <a:pt x="4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8"/>
                      <a:pt x="6" y="8"/>
                      <a:pt x="7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4"/>
                      <a:pt x="7" y="3"/>
                    </a:cubicBezTo>
                    <a:cubicBezTo>
                      <a:pt x="7" y="3"/>
                      <a:pt x="7" y="2"/>
                      <a:pt x="7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4" y="2"/>
                      <a:pt x="4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2" y="7"/>
                    </a:cubicBezTo>
                    <a:cubicBezTo>
                      <a:pt x="2" y="7"/>
                      <a:pt x="2" y="7"/>
                      <a:pt x="2" y="8"/>
                    </a:cubicBezTo>
                    <a:cubicBezTo>
                      <a:pt x="2" y="8"/>
                      <a:pt x="1" y="9"/>
                      <a:pt x="1" y="9"/>
                    </a:cubicBezTo>
                    <a:cubicBezTo>
                      <a:pt x="1" y="9"/>
                      <a:pt x="1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" y="10"/>
                      <a:pt x="1" y="11"/>
                      <a:pt x="1" y="11"/>
                    </a:cubicBezTo>
                    <a:cubicBezTo>
                      <a:pt x="2" y="11"/>
                      <a:pt x="2" y="11"/>
                      <a:pt x="2" y="1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61" name="Freeform 15"/>
              <p:cNvSpPr>
                <a:spLocks/>
              </p:cNvSpPr>
              <p:nvPr/>
            </p:nvSpPr>
            <p:spPr bwMode="auto">
              <a:xfrm>
                <a:off x="2217739" y="2708276"/>
                <a:ext cx="366713" cy="357188"/>
              </a:xfrm>
              <a:custGeom>
                <a:avLst/>
                <a:gdLst>
                  <a:gd name="T0" fmla="*/ 33 w 34"/>
                  <a:gd name="T1" fmla="*/ 10 h 33"/>
                  <a:gd name="T2" fmla="*/ 31 w 34"/>
                  <a:gd name="T3" fmla="*/ 9 h 33"/>
                  <a:gd name="T4" fmla="*/ 31 w 34"/>
                  <a:gd name="T5" fmla="*/ 7 h 33"/>
                  <a:gd name="T6" fmla="*/ 29 w 34"/>
                  <a:gd name="T7" fmla="*/ 6 h 33"/>
                  <a:gd name="T8" fmla="*/ 28 w 34"/>
                  <a:gd name="T9" fmla="*/ 6 h 33"/>
                  <a:gd name="T10" fmla="*/ 27 w 34"/>
                  <a:gd name="T11" fmla="*/ 5 h 33"/>
                  <a:gd name="T12" fmla="*/ 29 w 34"/>
                  <a:gd name="T13" fmla="*/ 4 h 33"/>
                  <a:gd name="T14" fmla="*/ 27 w 34"/>
                  <a:gd name="T15" fmla="*/ 3 h 33"/>
                  <a:gd name="T16" fmla="*/ 25 w 34"/>
                  <a:gd name="T17" fmla="*/ 4 h 33"/>
                  <a:gd name="T18" fmla="*/ 23 w 34"/>
                  <a:gd name="T19" fmla="*/ 4 h 33"/>
                  <a:gd name="T20" fmla="*/ 22 w 34"/>
                  <a:gd name="T21" fmla="*/ 6 h 33"/>
                  <a:gd name="T22" fmla="*/ 19 w 34"/>
                  <a:gd name="T23" fmla="*/ 4 h 33"/>
                  <a:gd name="T24" fmla="*/ 17 w 34"/>
                  <a:gd name="T25" fmla="*/ 4 h 33"/>
                  <a:gd name="T26" fmla="*/ 13 w 34"/>
                  <a:gd name="T27" fmla="*/ 4 h 33"/>
                  <a:gd name="T28" fmla="*/ 12 w 34"/>
                  <a:gd name="T29" fmla="*/ 2 h 33"/>
                  <a:gd name="T30" fmla="*/ 9 w 34"/>
                  <a:gd name="T31" fmla="*/ 2 h 33"/>
                  <a:gd name="T32" fmla="*/ 9 w 34"/>
                  <a:gd name="T33" fmla="*/ 0 h 33"/>
                  <a:gd name="T34" fmla="*/ 8 w 34"/>
                  <a:gd name="T35" fmla="*/ 1 h 33"/>
                  <a:gd name="T36" fmla="*/ 8 w 34"/>
                  <a:gd name="T37" fmla="*/ 2 h 33"/>
                  <a:gd name="T38" fmla="*/ 5 w 34"/>
                  <a:gd name="T39" fmla="*/ 3 h 33"/>
                  <a:gd name="T40" fmla="*/ 4 w 34"/>
                  <a:gd name="T41" fmla="*/ 3 h 33"/>
                  <a:gd name="T42" fmla="*/ 3 w 34"/>
                  <a:gd name="T43" fmla="*/ 2 h 33"/>
                  <a:gd name="T44" fmla="*/ 1 w 34"/>
                  <a:gd name="T45" fmla="*/ 4 h 33"/>
                  <a:gd name="T46" fmla="*/ 1 w 34"/>
                  <a:gd name="T47" fmla="*/ 7 h 33"/>
                  <a:gd name="T48" fmla="*/ 1 w 34"/>
                  <a:gd name="T49" fmla="*/ 9 h 33"/>
                  <a:gd name="T50" fmla="*/ 2 w 34"/>
                  <a:gd name="T51" fmla="*/ 11 h 33"/>
                  <a:gd name="T52" fmla="*/ 2 w 34"/>
                  <a:gd name="T53" fmla="*/ 14 h 33"/>
                  <a:gd name="T54" fmla="*/ 6 w 34"/>
                  <a:gd name="T55" fmla="*/ 15 h 33"/>
                  <a:gd name="T56" fmla="*/ 8 w 34"/>
                  <a:gd name="T57" fmla="*/ 16 h 33"/>
                  <a:gd name="T58" fmla="*/ 9 w 34"/>
                  <a:gd name="T59" fmla="*/ 17 h 33"/>
                  <a:gd name="T60" fmla="*/ 12 w 34"/>
                  <a:gd name="T61" fmla="*/ 17 h 33"/>
                  <a:gd name="T62" fmla="*/ 14 w 34"/>
                  <a:gd name="T63" fmla="*/ 17 h 33"/>
                  <a:gd name="T64" fmla="*/ 13 w 34"/>
                  <a:gd name="T65" fmla="*/ 20 h 33"/>
                  <a:gd name="T66" fmla="*/ 13 w 34"/>
                  <a:gd name="T67" fmla="*/ 24 h 33"/>
                  <a:gd name="T68" fmla="*/ 13 w 34"/>
                  <a:gd name="T69" fmla="*/ 26 h 33"/>
                  <a:gd name="T70" fmla="*/ 15 w 34"/>
                  <a:gd name="T71" fmla="*/ 28 h 33"/>
                  <a:gd name="T72" fmla="*/ 15 w 34"/>
                  <a:gd name="T73" fmla="*/ 31 h 33"/>
                  <a:gd name="T74" fmla="*/ 16 w 34"/>
                  <a:gd name="T75" fmla="*/ 32 h 33"/>
                  <a:gd name="T76" fmla="*/ 19 w 34"/>
                  <a:gd name="T77" fmla="*/ 33 h 33"/>
                  <a:gd name="T78" fmla="*/ 22 w 34"/>
                  <a:gd name="T79" fmla="*/ 30 h 33"/>
                  <a:gd name="T80" fmla="*/ 24 w 34"/>
                  <a:gd name="T81" fmla="*/ 28 h 33"/>
                  <a:gd name="T82" fmla="*/ 22 w 34"/>
                  <a:gd name="T83" fmla="*/ 26 h 33"/>
                  <a:gd name="T84" fmla="*/ 21 w 34"/>
                  <a:gd name="T85" fmla="*/ 23 h 33"/>
                  <a:gd name="T86" fmla="*/ 23 w 34"/>
                  <a:gd name="T87" fmla="*/ 23 h 33"/>
                  <a:gd name="T88" fmla="*/ 24 w 34"/>
                  <a:gd name="T89" fmla="*/ 24 h 33"/>
                  <a:gd name="T90" fmla="*/ 27 w 34"/>
                  <a:gd name="T91" fmla="*/ 23 h 33"/>
                  <a:gd name="T92" fmla="*/ 29 w 34"/>
                  <a:gd name="T93" fmla="*/ 22 h 33"/>
                  <a:gd name="T94" fmla="*/ 30 w 34"/>
                  <a:gd name="T95" fmla="*/ 21 h 33"/>
                  <a:gd name="T96" fmla="*/ 31 w 34"/>
                  <a:gd name="T97" fmla="*/ 20 h 33"/>
                  <a:gd name="T98" fmla="*/ 30 w 34"/>
                  <a:gd name="T99" fmla="*/ 17 h 33"/>
                  <a:gd name="T100" fmla="*/ 30 w 34"/>
                  <a:gd name="T101" fmla="*/ 15 h 33"/>
                  <a:gd name="T102" fmla="*/ 32 w 34"/>
                  <a:gd name="T103" fmla="*/ 14 h 33"/>
                  <a:gd name="T104" fmla="*/ 32 w 34"/>
                  <a:gd name="T105" fmla="*/ 13 h 33"/>
                  <a:gd name="T106" fmla="*/ 34 w 34"/>
                  <a:gd name="T107" fmla="*/ 11 h 33"/>
                  <a:gd name="T108" fmla="*/ 34 w 34"/>
                  <a:gd name="T10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4" h="33">
                    <a:moveTo>
                      <a:pt x="34" y="10"/>
                    </a:moveTo>
                    <a:cubicBezTo>
                      <a:pt x="33" y="10"/>
                      <a:pt x="33" y="10"/>
                      <a:pt x="33" y="10"/>
                    </a:cubicBezTo>
                    <a:cubicBezTo>
                      <a:pt x="32" y="10"/>
                      <a:pt x="32" y="10"/>
                      <a:pt x="31" y="10"/>
                    </a:cubicBezTo>
                    <a:cubicBezTo>
                      <a:pt x="31" y="10"/>
                      <a:pt x="31" y="10"/>
                      <a:pt x="31" y="9"/>
                    </a:cubicBezTo>
                    <a:cubicBezTo>
                      <a:pt x="30" y="9"/>
                      <a:pt x="31" y="9"/>
                      <a:pt x="31" y="8"/>
                    </a:cubicBezTo>
                    <a:cubicBezTo>
                      <a:pt x="31" y="8"/>
                      <a:pt x="31" y="7"/>
                      <a:pt x="31" y="7"/>
                    </a:cubicBezTo>
                    <a:cubicBezTo>
                      <a:pt x="31" y="6"/>
                      <a:pt x="31" y="6"/>
                      <a:pt x="30" y="6"/>
                    </a:cubicBezTo>
                    <a:cubicBezTo>
                      <a:pt x="30" y="6"/>
                      <a:pt x="30" y="6"/>
                      <a:pt x="29" y="6"/>
                    </a:cubicBezTo>
                    <a:cubicBezTo>
                      <a:pt x="29" y="6"/>
                      <a:pt x="28" y="6"/>
                      <a:pt x="28" y="6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27" y="6"/>
                      <a:pt x="27" y="6"/>
                      <a:pt x="27" y="5"/>
                    </a:cubicBezTo>
                    <a:cubicBezTo>
                      <a:pt x="27" y="5"/>
                      <a:pt x="27" y="5"/>
                      <a:pt x="27" y="4"/>
                    </a:cubicBezTo>
                    <a:cubicBezTo>
                      <a:pt x="28" y="4"/>
                      <a:pt x="29" y="4"/>
                      <a:pt x="29" y="4"/>
                    </a:cubicBezTo>
                    <a:cubicBezTo>
                      <a:pt x="29" y="3"/>
                      <a:pt x="28" y="3"/>
                      <a:pt x="28" y="3"/>
                    </a:cubicBezTo>
                    <a:cubicBezTo>
                      <a:pt x="28" y="3"/>
                      <a:pt x="28" y="3"/>
                      <a:pt x="27" y="3"/>
                    </a:cubicBezTo>
                    <a:cubicBezTo>
                      <a:pt x="27" y="3"/>
                      <a:pt x="26" y="3"/>
                      <a:pt x="26" y="3"/>
                    </a:cubicBezTo>
                    <a:cubicBezTo>
                      <a:pt x="26" y="4"/>
                      <a:pt x="26" y="4"/>
                      <a:pt x="25" y="4"/>
                    </a:cubicBezTo>
                    <a:cubicBezTo>
                      <a:pt x="25" y="4"/>
                      <a:pt x="24" y="4"/>
                      <a:pt x="24" y="4"/>
                    </a:cubicBezTo>
                    <a:cubicBezTo>
                      <a:pt x="24" y="4"/>
                      <a:pt x="23" y="4"/>
                      <a:pt x="23" y="4"/>
                    </a:cubicBezTo>
                    <a:cubicBezTo>
                      <a:pt x="23" y="4"/>
                      <a:pt x="22" y="4"/>
                      <a:pt x="22" y="5"/>
                    </a:cubicBezTo>
                    <a:cubicBezTo>
                      <a:pt x="22" y="5"/>
                      <a:pt x="22" y="5"/>
                      <a:pt x="22" y="6"/>
                    </a:cubicBezTo>
                    <a:cubicBezTo>
                      <a:pt x="21" y="6"/>
                      <a:pt x="21" y="5"/>
                      <a:pt x="20" y="5"/>
                    </a:cubicBezTo>
                    <a:cubicBezTo>
                      <a:pt x="19" y="5"/>
                      <a:pt x="19" y="5"/>
                      <a:pt x="19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8" y="4"/>
                      <a:pt x="17" y="4"/>
                      <a:pt x="17" y="4"/>
                    </a:cubicBezTo>
                    <a:cubicBezTo>
                      <a:pt x="16" y="4"/>
                      <a:pt x="16" y="4"/>
                      <a:pt x="15" y="4"/>
                    </a:cubicBezTo>
                    <a:cubicBezTo>
                      <a:pt x="14" y="4"/>
                      <a:pt x="13" y="5"/>
                      <a:pt x="13" y="4"/>
                    </a:cubicBezTo>
                    <a:cubicBezTo>
                      <a:pt x="12" y="4"/>
                      <a:pt x="13" y="3"/>
                      <a:pt x="12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1" y="2"/>
                      <a:pt x="11" y="2"/>
                    </a:cubicBezTo>
                    <a:cubicBezTo>
                      <a:pt x="10" y="2"/>
                      <a:pt x="10" y="2"/>
                      <a:pt x="9" y="2"/>
                    </a:cubicBezTo>
                    <a:cubicBezTo>
                      <a:pt x="9" y="1"/>
                      <a:pt x="10" y="1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8" y="0"/>
                      <a:pt x="7" y="0"/>
                    </a:cubicBezTo>
                    <a:cubicBezTo>
                      <a:pt x="7" y="0"/>
                      <a:pt x="8" y="0"/>
                      <a:pt x="8" y="1"/>
                    </a:cubicBezTo>
                    <a:cubicBezTo>
                      <a:pt x="8" y="1"/>
                      <a:pt x="9" y="1"/>
                      <a:pt x="8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2"/>
                      <a:pt x="7" y="2"/>
                      <a:pt x="6" y="2"/>
                    </a:cubicBezTo>
                    <a:cubicBezTo>
                      <a:pt x="6" y="2"/>
                      <a:pt x="6" y="3"/>
                      <a:pt x="5" y="3"/>
                    </a:cubicBezTo>
                    <a:cubicBezTo>
                      <a:pt x="5" y="3"/>
                      <a:pt x="5" y="4"/>
                      <a:pt x="4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2" y="2"/>
                      <a:pt x="2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1" y="6"/>
                      <a:pt x="1" y="7"/>
                    </a:cubicBezTo>
                    <a:cubicBezTo>
                      <a:pt x="0" y="7"/>
                      <a:pt x="0" y="7"/>
                      <a:pt x="0" y="8"/>
                    </a:cubicBezTo>
                    <a:cubicBezTo>
                      <a:pt x="0" y="8"/>
                      <a:pt x="1" y="8"/>
                      <a:pt x="1" y="9"/>
                    </a:cubicBezTo>
                    <a:cubicBezTo>
                      <a:pt x="1" y="9"/>
                      <a:pt x="1" y="9"/>
                      <a:pt x="1" y="10"/>
                    </a:cubicBezTo>
                    <a:cubicBezTo>
                      <a:pt x="1" y="10"/>
                      <a:pt x="2" y="10"/>
                      <a:pt x="2" y="11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2" y="14"/>
                      <a:pt x="2" y="14"/>
                    </a:cubicBezTo>
                    <a:cubicBezTo>
                      <a:pt x="3" y="15"/>
                      <a:pt x="3" y="15"/>
                      <a:pt x="4" y="15"/>
                    </a:cubicBezTo>
                    <a:cubicBezTo>
                      <a:pt x="5" y="15"/>
                      <a:pt x="5" y="15"/>
                      <a:pt x="6" y="15"/>
                    </a:cubicBezTo>
                    <a:cubicBezTo>
                      <a:pt x="7" y="15"/>
                      <a:pt x="7" y="15"/>
                      <a:pt x="8" y="15"/>
                    </a:cubicBezTo>
                    <a:cubicBezTo>
                      <a:pt x="8" y="15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9" y="17"/>
                      <a:pt x="9" y="17"/>
                    </a:cubicBezTo>
                    <a:cubicBezTo>
                      <a:pt x="9" y="17"/>
                      <a:pt x="10" y="17"/>
                      <a:pt x="10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4" y="18"/>
                      <a:pt x="14" y="18"/>
                      <a:pt x="13" y="19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3" y="21"/>
                      <a:pt x="13" y="22"/>
                      <a:pt x="13" y="22"/>
                    </a:cubicBezTo>
                    <a:cubicBezTo>
                      <a:pt x="13" y="23"/>
                      <a:pt x="13" y="23"/>
                      <a:pt x="13" y="24"/>
                    </a:cubicBezTo>
                    <a:cubicBezTo>
                      <a:pt x="13" y="24"/>
                      <a:pt x="14" y="24"/>
                      <a:pt x="14" y="25"/>
                    </a:cubicBezTo>
                    <a:cubicBezTo>
                      <a:pt x="14" y="25"/>
                      <a:pt x="13" y="25"/>
                      <a:pt x="13" y="26"/>
                    </a:cubicBezTo>
                    <a:cubicBezTo>
                      <a:pt x="13" y="26"/>
                      <a:pt x="13" y="27"/>
                      <a:pt x="13" y="27"/>
                    </a:cubicBezTo>
                    <a:cubicBezTo>
                      <a:pt x="14" y="28"/>
                      <a:pt x="14" y="27"/>
                      <a:pt x="15" y="28"/>
                    </a:cubicBezTo>
                    <a:cubicBezTo>
                      <a:pt x="15" y="28"/>
                      <a:pt x="15" y="29"/>
                      <a:pt x="15" y="29"/>
                    </a:cubicBezTo>
                    <a:cubicBezTo>
                      <a:pt x="15" y="30"/>
                      <a:pt x="15" y="30"/>
                      <a:pt x="15" y="31"/>
                    </a:cubicBezTo>
                    <a:cubicBezTo>
                      <a:pt x="16" y="31"/>
                      <a:pt x="16" y="32"/>
                      <a:pt x="16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32"/>
                      <a:pt x="17" y="33"/>
                      <a:pt x="17" y="33"/>
                    </a:cubicBezTo>
                    <a:cubicBezTo>
                      <a:pt x="18" y="33"/>
                      <a:pt x="18" y="33"/>
                      <a:pt x="19" y="33"/>
                    </a:cubicBezTo>
                    <a:cubicBezTo>
                      <a:pt x="20" y="32"/>
                      <a:pt x="20" y="32"/>
                      <a:pt x="20" y="32"/>
                    </a:cubicBezTo>
                    <a:cubicBezTo>
                      <a:pt x="21" y="31"/>
                      <a:pt x="21" y="31"/>
                      <a:pt x="22" y="30"/>
                    </a:cubicBezTo>
                    <a:cubicBezTo>
                      <a:pt x="22" y="30"/>
                      <a:pt x="23" y="30"/>
                      <a:pt x="23" y="29"/>
                    </a:cubicBezTo>
                    <a:cubicBezTo>
                      <a:pt x="24" y="29"/>
                      <a:pt x="24" y="28"/>
                      <a:pt x="24" y="28"/>
                    </a:cubicBezTo>
                    <a:cubicBezTo>
                      <a:pt x="24" y="27"/>
                      <a:pt x="23" y="28"/>
                      <a:pt x="22" y="28"/>
                    </a:cubicBezTo>
                    <a:cubicBezTo>
                      <a:pt x="22" y="27"/>
                      <a:pt x="22" y="26"/>
                      <a:pt x="22" y="26"/>
                    </a:cubicBezTo>
                    <a:cubicBezTo>
                      <a:pt x="22" y="25"/>
                      <a:pt x="22" y="25"/>
                      <a:pt x="22" y="25"/>
                    </a:cubicBezTo>
                    <a:cubicBezTo>
                      <a:pt x="22" y="24"/>
                      <a:pt x="20" y="23"/>
                      <a:pt x="21" y="23"/>
                    </a:cubicBezTo>
                    <a:cubicBezTo>
                      <a:pt x="21" y="23"/>
                      <a:pt x="21" y="23"/>
                      <a:pt x="22" y="23"/>
                    </a:cubicBezTo>
                    <a:cubicBezTo>
                      <a:pt x="22" y="23"/>
                      <a:pt x="22" y="23"/>
                      <a:pt x="23" y="23"/>
                    </a:cubicBezTo>
                    <a:cubicBezTo>
                      <a:pt x="23" y="23"/>
                      <a:pt x="23" y="23"/>
                      <a:pt x="24" y="23"/>
                    </a:cubicBezTo>
                    <a:cubicBezTo>
                      <a:pt x="24" y="23"/>
                      <a:pt x="24" y="23"/>
                      <a:pt x="24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6" y="24"/>
                      <a:pt x="26" y="23"/>
                      <a:pt x="27" y="23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8" y="23"/>
                      <a:pt x="28" y="23"/>
                      <a:pt x="29" y="22"/>
                    </a:cubicBezTo>
                    <a:cubicBezTo>
                      <a:pt x="29" y="22"/>
                      <a:pt x="29" y="22"/>
                      <a:pt x="30" y="22"/>
                    </a:cubicBezTo>
                    <a:cubicBezTo>
                      <a:pt x="30" y="22"/>
                      <a:pt x="30" y="22"/>
                      <a:pt x="30" y="21"/>
                    </a:cubicBezTo>
                    <a:cubicBezTo>
                      <a:pt x="31" y="21"/>
                      <a:pt x="31" y="21"/>
                      <a:pt x="31" y="20"/>
                    </a:cubicBezTo>
                    <a:cubicBezTo>
                      <a:pt x="31" y="20"/>
                      <a:pt x="31" y="20"/>
                      <a:pt x="31" y="20"/>
                    </a:cubicBezTo>
                    <a:cubicBezTo>
                      <a:pt x="31" y="20"/>
                      <a:pt x="31" y="19"/>
                      <a:pt x="31" y="19"/>
                    </a:cubicBezTo>
                    <a:cubicBezTo>
                      <a:pt x="30" y="18"/>
                      <a:pt x="30" y="18"/>
                      <a:pt x="30" y="17"/>
                    </a:cubicBezTo>
                    <a:cubicBezTo>
                      <a:pt x="30" y="17"/>
                      <a:pt x="30" y="16"/>
                      <a:pt x="30" y="16"/>
                    </a:cubicBezTo>
                    <a:cubicBezTo>
                      <a:pt x="30" y="16"/>
                      <a:pt x="30" y="16"/>
                      <a:pt x="30" y="15"/>
                    </a:cubicBezTo>
                    <a:cubicBezTo>
                      <a:pt x="30" y="15"/>
                      <a:pt x="31" y="15"/>
                      <a:pt x="31" y="15"/>
                    </a:cubicBezTo>
                    <a:cubicBezTo>
                      <a:pt x="32" y="15"/>
                      <a:pt x="32" y="15"/>
                      <a:pt x="32" y="14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1" y="13"/>
                      <a:pt x="32" y="13"/>
                      <a:pt x="32" y="13"/>
                    </a:cubicBezTo>
                    <a:cubicBezTo>
                      <a:pt x="32" y="12"/>
                      <a:pt x="32" y="12"/>
                      <a:pt x="33" y="12"/>
                    </a:cubicBezTo>
                    <a:cubicBezTo>
                      <a:pt x="33" y="11"/>
                      <a:pt x="33" y="11"/>
                      <a:pt x="34" y="11"/>
                    </a:cubicBezTo>
                    <a:cubicBezTo>
                      <a:pt x="34" y="11"/>
                      <a:pt x="34" y="11"/>
                      <a:pt x="34" y="10"/>
                    </a:cubicBezTo>
                    <a:cubicBezTo>
                      <a:pt x="34" y="10"/>
                      <a:pt x="34" y="10"/>
                      <a:pt x="34" y="1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62" name="Freeform 16"/>
              <p:cNvSpPr>
                <a:spLocks/>
              </p:cNvSpPr>
              <p:nvPr/>
            </p:nvSpPr>
            <p:spPr bwMode="auto">
              <a:xfrm>
                <a:off x="2693989" y="4027489"/>
                <a:ext cx="150813" cy="150813"/>
              </a:xfrm>
              <a:custGeom>
                <a:avLst/>
                <a:gdLst>
                  <a:gd name="T0" fmla="*/ 12 w 14"/>
                  <a:gd name="T1" fmla="*/ 7 h 14"/>
                  <a:gd name="T2" fmla="*/ 11 w 14"/>
                  <a:gd name="T3" fmla="*/ 6 h 14"/>
                  <a:gd name="T4" fmla="*/ 10 w 14"/>
                  <a:gd name="T5" fmla="*/ 4 h 14"/>
                  <a:gd name="T6" fmla="*/ 9 w 14"/>
                  <a:gd name="T7" fmla="*/ 4 h 14"/>
                  <a:gd name="T8" fmla="*/ 8 w 14"/>
                  <a:gd name="T9" fmla="*/ 4 h 14"/>
                  <a:gd name="T10" fmla="*/ 8 w 14"/>
                  <a:gd name="T11" fmla="*/ 3 h 14"/>
                  <a:gd name="T12" fmla="*/ 7 w 14"/>
                  <a:gd name="T13" fmla="*/ 3 h 14"/>
                  <a:gd name="T14" fmla="*/ 6 w 14"/>
                  <a:gd name="T15" fmla="*/ 1 h 14"/>
                  <a:gd name="T16" fmla="*/ 5 w 14"/>
                  <a:gd name="T17" fmla="*/ 2 h 14"/>
                  <a:gd name="T18" fmla="*/ 5 w 14"/>
                  <a:gd name="T19" fmla="*/ 2 h 14"/>
                  <a:gd name="T20" fmla="*/ 4 w 14"/>
                  <a:gd name="T21" fmla="*/ 1 h 14"/>
                  <a:gd name="T22" fmla="*/ 4 w 14"/>
                  <a:gd name="T23" fmla="*/ 0 h 14"/>
                  <a:gd name="T24" fmla="*/ 3 w 14"/>
                  <a:gd name="T25" fmla="*/ 0 h 14"/>
                  <a:gd name="T26" fmla="*/ 2 w 14"/>
                  <a:gd name="T27" fmla="*/ 0 h 14"/>
                  <a:gd name="T28" fmla="*/ 1 w 14"/>
                  <a:gd name="T29" fmla="*/ 0 h 14"/>
                  <a:gd name="T30" fmla="*/ 0 w 14"/>
                  <a:gd name="T31" fmla="*/ 0 h 14"/>
                  <a:gd name="T32" fmla="*/ 0 w 14"/>
                  <a:gd name="T33" fmla="*/ 0 h 14"/>
                  <a:gd name="T34" fmla="*/ 0 w 14"/>
                  <a:gd name="T35" fmla="*/ 0 h 14"/>
                  <a:gd name="T36" fmla="*/ 0 w 14"/>
                  <a:gd name="T37" fmla="*/ 1 h 14"/>
                  <a:gd name="T38" fmla="*/ 0 w 14"/>
                  <a:gd name="T39" fmla="*/ 3 h 14"/>
                  <a:gd name="T40" fmla="*/ 0 w 14"/>
                  <a:gd name="T41" fmla="*/ 4 h 14"/>
                  <a:gd name="T42" fmla="*/ 0 w 14"/>
                  <a:gd name="T43" fmla="*/ 6 h 14"/>
                  <a:gd name="T44" fmla="*/ 0 w 14"/>
                  <a:gd name="T45" fmla="*/ 7 h 14"/>
                  <a:gd name="T46" fmla="*/ 0 w 14"/>
                  <a:gd name="T47" fmla="*/ 8 h 14"/>
                  <a:gd name="T48" fmla="*/ 0 w 14"/>
                  <a:gd name="T49" fmla="*/ 9 h 14"/>
                  <a:gd name="T50" fmla="*/ 0 w 14"/>
                  <a:gd name="T51" fmla="*/ 10 h 14"/>
                  <a:gd name="T52" fmla="*/ 0 w 14"/>
                  <a:gd name="T53" fmla="*/ 11 h 14"/>
                  <a:gd name="T54" fmla="*/ 1 w 14"/>
                  <a:gd name="T55" fmla="*/ 11 h 14"/>
                  <a:gd name="T56" fmla="*/ 2 w 14"/>
                  <a:gd name="T57" fmla="*/ 12 h 14"/>
                  <a:gd name="T58" fmla="*/ 2 w 14"/>
                  <a:gd name="T59" fmla="*/ 12 h 14"/>
                  <a:gd name="T60" fmla="*/ 3 w 14"/>
                  <a:gd name="T61" fmla="*/ 12 h 14"/>
                  <a:gd name="T62" fmla="*/ 4 w 14"/>
                  <a:gd name="T63" fmla="*/ 12 h 14"/>
                  <a:gd name="T64" fmla="*/ 5 w 14"/>
                  <a:gd name="T65" fmla="*/ 13 h 14"/>
                  <a:gd name="T66" fmla="*/ 6 w 14"/>
                  <a:gd name="T67" fmla="*/ 14 h 14"/>
                  <a:gd name="T68" fmla="*/ 7 w 14"/>
                  <a:gd name="T69" fmla="*/ 13 h 14"/>
                  <a:gd name="T70" fmla="*/ 8 w 14"/>
                  <a:gd name="T71" fmla="*/ 13 h 14"/>
                  <a:gd name="T72" fmla="*/ 9 w 14"/>
                  <a:gd name="T73" fmla="*/ 13 h 14"/>
                  <a:gd name="T74" fmla="*/ 9 w 14"/>
                  <a:gd name="T75" fmla="*/ 14 h 14"/>
                  <a:gd name="T76" fmla="*/ 11 w 14"/>
                  <a:gd name="T77" fmla="*/ 13 h 14"/>
                  <a:gd name="T78" fmla="*/ 11 w 14"/>
                  <a:gd name="T79" fmla="*/ 12 h 14"/>
                  <a:gd name="T80" fmla="*/ 12 w 14"/>
                  <a:gd name="T81" fmla="*/ 11 h 14"/>
                  <a:gd name="T82" fmla="*/ 12 w 14"/>
                  <a:gd name="T83" fmla="*/ 10 h 14"/>
                  <a:gd name="T84" fmla="*/ 13 w 14"/>
                  <a:gd name="T85" fmla="*/ 9 h 14"/>
                  <a:gd name="T86" fmla="*/ 14 w 14"/>
                  <a:gd name="T87" fmla="*/ 8 h 14"/>
                  <a:gd name="T88" fmla="*/ 14 w 14"/>
                  <a:gd name="T89" fmla="*/ 8 h 14"/>
                  <a:gd name="T90" fmla="*/ 12 w 14"/>
                  <a:gd name="T9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4" h="14">
                    <a:moveTo>
                      <a:pt x="12" y="7"/>
                    </a:moveTo>
                    <a:cubicBezTo>
                      <a:pt x="11" y="7"/>
                      <a:pt x="11" y="6"/>
                      <a:pt x="11" y="6"/>
                    </a:cubicBezTo>
                    <a:cubicBezTo>
                      <a:pt x="11" y="5"/>
                      <a:pt x="11" y="5"/>
                      <a:pt x="10" y="4"/>
                    </a:cubicBezTo>
                    <a:cubicBezTo>
                      <a:pt x="10" y="4"/>
                      <a:pt x="10" y="5"/>
                      <a:pt x="9" y="4"/>
                    </a:cubicBezTo>
                    <a:cubicBezTo>
                      <a:pt x="9" y="4"/>
                      <a:pt x="9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1"/>
                    </a:cubicBezTo>
                    <a:cubicBezTo>
                      <a:pt x="6" y="1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1"/>
                    </a:cubicBezTo>
                    <a:cubicBezTo>
                      <a:pt x="4" y="1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0" y="5"/>
                      <a:pt x="0" y="5"/>
                      <a:pt x="0" y="6"/>
                    </a:cubicBezTo>
                    <a:cubicBezTo>
                      <a:pt x="0" y="6"/>
                      <a:pt x="0" y="6"/>
                      <a:pt x="0" y="7"/>
                    </a:cubicBezTo>
                    <a:cubicBezTo>
                      <a:pt x="0" y="7"/>
                      <a:pt x="0" y="8"/>
                      <a:pt x="0" y="8"/>
                    </a:cubicBezTo>
                    <a:cubicBezTo>
                      <a:pt x="0" y="8"/>
                      <a:pt x="0" y="9"/>
                      <a:pt x="0" y="9"/>
                    </a:cubicBezTo>
                    <a:cubicBezTo>
                      <a:pt x="0" y="9"/>
                      <a:pt x="0" y="10"/>
                      <a:pt x="0" y="10"/>
                    </a:cubicBezTo>
                    <a:cubicBezTo>
                      <a:pt x="0" y="10"/>
                      <a:pt x="0" y="11"/>
                      <a:pt x="0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3" y="12"/>
                      <a:pt x="3" y="12"/>
                    </a:cubicBezTo>
                    <a:cubicBezTo>
                      <a:pt x="3" y="12"/>
                      <a:pt x="4" y="12"/>
                      <a:pt x="4" y="12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6" y="13"/>
                      <a:pt x="6" y="14"/>
                    </a:cubicBezTo>
                    <a:cubicBezTo>
                      <a:pt x="6" y="14"/>
                      <a:pt x="7" y="13"/>
                      <a:pt x="7" y="13"/>
                    </a:cubicBezTo>
                    <a:cubicBezTo>
                      <a:pt x="7" y="13"/>
                      <a:pt x="8" y="13"/>
                      <a:pt x="8" y="13"/>
                    </a:cubicBezTo>
                    <a:cubicBezTo>
                      <a:pt x="8" y="13"/>
                      <a:pt x="8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4"/>
                      <a:pt x="10" y="13"/>
                      <a:pt x="11" y="13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2" y="12"/>
                      <a:pt x="12" y="12"/>
                      <a:pt x="12" y="11"/>
                    </a:cubicBezTo>
                    <a:cubicBezTo>
                      <a:pt x="12" y="11"/>
                      <a:pt x="12" y="11"/>
                      <a:pt x="12" y="10"/>
                    </a:cubicBezTo>
                    <a:cubicBezTo>
                      <a:pt x="13" y="10"/>
                      <a:pt x="13" y="9"/>
                      <a:pt x="13" y="9"/>
                    </a:cubicBezTo>
                    <a:cubicBezTo>
                      <a:pt x="14" y="9"/>
                      <a:pt x="14" y="8"/>
                      <a:pt x="14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3" y="8"/>
                      <a:pt x="12" y="8"/>
                      <a:pt x="12" y="7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63" name="Freeform 17"/>
              <p:cNvSpPr>
                <a:spLocks/>
              </p:cNvSpPr>
              <p:nvPr/>
            </p:nvSpPr>
            <p:spPr bwMode="auto">
              <a:xfrm>
                <a:off x="3740152" y="2222501"/>
                <a:ext cx="238125" cy="193675"/>
              </a:xfrm>
              <a:custGeom>
                <a:avLst/>
                <a:gdLst>
                  <a:gd name="T0" fmla="*/ 13 w 22"/>
                  <a:gd name="T1" fmla="*/ 5 h 18"/>
                  <a:gd name="T2" fmla="*/ 22 w 22"/>
                  <a:gd name="T3" fmla="*/ 5 h 18"/>
                  <a:gd name="T4" fmla="*/ 22 w 22"/>
                  <a:gd name="T5" fmla="*/ 0 h 18"/>
                  <a:gd name="T6" fmla="*/ 21 w 22"/>
                  <a:gd name="T7" fmla="*/ 0 h 18"/>
                  <a:gd name="T8" fmla="*/ 10 w 22"/>
                  <a:gd name="T9" fmla="*/ 0 h 18"/>
                  <a:gd name="T10" fmla="*/ 10 w 22"/>
                  <a:gd name="T11" fmla="*/ 0 h 18"/>
                  <a:gd name="T12" fmla="*/ 10 w 22"/>
                  <a:gd name="T13" fmla="*/ 2 h 18"/>
                  <a:gd name="T14" fmla="*/ 9 w 22"/>
                  <a:gd name="T15" fmla="*/ 3 h 18"/>
                  <a:gd name="T16" fmla="*/ 8 w 22"/>
                  <a:gd name="T17" fmla="*/ 3 h 18"/>
                  <a:gd name="T18" fmla="*/ 7 w 22"/>
                  <a:gd name="T19" fmla="*/ 4 h 18"/>
                  <a:gd name="T20" fmla="*/ 6 w 22"/>
                  <a:gd name="T21" fmla="*/ 6 h 18"/>
                  <a:gd name="T22" fmla="*/ 6 w 22"/>
                  <a:gd name="T23" fmla="*/ 7 h 18"/>
                  <a:gd name="T24" fmla="*/ 6 w 22"/>
                  <a:gd name="T25" fmla="*/ 8 h 18"/>
                  <a:gd name="T26" fmla="*/ 5 w 22"/>
                  <a:gd name="T27" fmla="*/ 9 h 18"/>
                  <a:gd name="T28" fmla="*/ 4 w 22"/>
                  <a:gd name="T29" fmla="*/ 10 h 18"/>
                  <a:gd name="T30" fmla="*/ 4 w 22"/>
                  <a:gd name="T31" fmla="*/ 11 h 18"/>
                  <a:gd name="T32" fmla="*/ 3 w 22"/>
                  <a:gd name="T33" fmla="*/ 12 h 18"/>
                  <a:gd name="T34" fmla="*/ 3 w 22"/>
                  <a:gd name="T35" fmla="*/ 13 h 18"/>
                  <a:gd name="T36" fmla="*/ 2 w 22"/>
                  <a:gd name="T37" fmla="*/ 14 h 18"/>
                  <a:gd name="T38" fmla="*/ 1 w 22"/>
                  <a:gd name="T39" fmla="*/ 15 h 18"/>
                  <a:gd name="T40" fmla="*/ 1 w 22"/>
                  <a:gd name="T41" fmla="*/ 16 h 18"/>
                  <a:gd name="T42" fmla="*/ 0 w 22"/>
                  <a:gd name="T43" fmla="*/ 17 h 18"/>
                  <a:gd name="T44" fmla="*/ 0 w 22"/>
                  <a:gd name="T45" fmla="*/ 18 h 18"/>
                  <a:gd name="T46" fmla="*/ 0 w 22"/>
                  <a:gd name="T47" fmla="*/ 18 h 18"/>
                  <a:gd name="T48" fmla="*/ 11 w 22"/>
                  <a:gd name="T49" fmla="*/ 18 h 18"/>
                  <a:gd name="T50" fmla="*/ 11 w 22"/>
                  <a:gd name="T51" fmla="*/ 15 h 18"/>
                  <a:gd name="T52" fmla="*/ 11 w 22"/>
                  <a:gd name="T53" fmla="*/ 13 h 18"/>
                  <a:gd name="T54" fmla="*/ 11 w 22"/>
                  <a:gd name="T55" fmla="*/ 13 h 18"/>
                  <a:gd name="T56" fmla="*/ 12 w 22"/>
                  <a:gd name="T57" fmla="*/ 13 h 18"/>
                  <a:gd name="T58" fmla="*/ 13 w 22"/>
                  <a:gd name="T59" fmla="*/ 12 h 18"/>
                  <a:gd name="T60" fmla="*/ 13 w 22"/>
                  <a:gd name="T61" fmla="*/ 5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2" h="18">
                    <a:moveTo>
                      <a:pt x="13" y="5"/>
                    </a:moveTo>
                    <a:cubicBezTo>
                      <a:pt x="22" y="5"/>
                      <a:pt x="22" y="5"/>
                      <a:pt x="22" y="5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1"/>
                      <a:pt x="10" y="1"/>
                      <a:pt x="10" y="2"/>
                    </a:cubicBezTo>
                    <a:cubicBezTo>
                      <a:pt x="9" y="2"/>
                      <a:pt x="9" y="3"/>
                      <a:pt x="9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7" y="4"/>
                      <a:pt x="7" y="4"/>
                    </a:cubicBezTo>
                    <a:cubicBezTo>
                      <a:pt x="7" y="5"/>
                      <a:pt x="7" y="5"/>
                      <a:pt x="6" y="6"/>
                    </a:cubicBezTo>
                    <a:cubicBezTo>
                      <a:pt x="6" y="6"/>
                      <a:pt x="6" y="6"/>
                      <a:pt x="6" y="7"/>
                    </a:cubicBezTo>
                    <a:cubicBezTo>
                      <a:pt x="6" y="8"/>
                      <a:pt x="7" y="8"/>
                      <a:pt x="6" y="8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5" y="9"/>
                      <a:pt x="5" y="9"/>
                      <a:pt x="4" y="10"/>
                    </a:cubicBezTo>
                    <a:cubicBezTo>
                      <a:pt x="4" y="10"/>
                      <a:pt x="4" y="10"/>
                      <a:pt x="4" y="11"/>
                    </a:cubicBezTo>
                    <a:cubicBezTo>
                      <a:pt x="3" y="11"/>
                      <a:pt x="3" y="11"/>
                      <a:pt x="3" y="12"/>
                    </a:cubicBezTo>
                    <a:cubicBezTo>
                      <a:pt x="3" y="12"/>
                      <a:pt x="3" y="12"/>
                      <a:pt x="3" y="13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1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0" y="16"/>
                      <a:pt x="0" y="17"/>
                      <a:pt x="0" y="17"/>
                    </a:cubicBezTo>
                    <a:cubicBezTo>
                      <a:pt x="0" y="17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0" y="14"/>
                      <a:pt x="10" y="14"/>
                      <a:pt x="11" y="13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3" y="13"/>
                      <a:pt x="13" y="12"/>
                      <a:pt x="13" y="12"/>
                    </a:cubicBezTo>
                    <a:cubicBezTo>
                      <a:pt x="13" y="5"/>
                      <a:pt x="13" y="5"/>
                      <a:pt x="13" y="5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64" name="Freeform 18"/>
              <p:cNvSpPr>
                <a:spLocks/>
              </p:cNvSpPr>
              <p:nvPr/>
            </p:nvSpPr>
            <p:spPr bwMode="auto">
              <a:xfrm>
                <a:off x="4592639" y="1658939"/>
                <a:ext cx="98425" cy="98425"/>
              </a:xfrm>
              <a:custGeom>
                <a:avLst/>
                <a:gdLst>
                  <a:gd name="T0" fmla="*/ 3 w 9"/>
                  <a:gd name="T1" fmla="*/ 1 h 9"/>
                  <a:gd name="T2" fmla="*/ 2 w 9"/>
                  <a:gd name="T3" fmla="*/ 1 h 9"/>
                  <a:gd name="T4" fmla="*/ 1 w 9"/>
                  <a:gd name="T5" fmla="*/ 1 h 9"/>
                  <a:gd name="T6" fmla="*/ 0 w 9"/>
                  <a:gd name="T7" fmla="*/ 1 h 9"/>
                  <a:gd name="T8" fmla="*/ 0 w 9"/>
                  <a:gd name="T9" fmla="*/ 2 h 9"/>
                  <a:gd name="T10" fmla="*/ 1 w 9"/>
                  <a:gd name="T11" fmla="*/ 3 h 9"/>
                  <a:gd name="T12" fmla="*/ 1 w 9"/>
                  <a:gd name="T13" fmla="*/ 4 h 9"/>
                  <a:gd name="T14" fmla="*/ 1 w 9"/>
                  <a:gd name="T15" fmla="*/ 5 h 9"/>
                  <a:gd name="T16" fmla="*/ 2 w 9"/>
                  <a:gd name="T17" fmla="*/ 5 h 9"/>
                  <a:gd name="T18" fmla="*/ 2 w 9"/>
                  <a:gd name="T19" fmla="*/ 6 h 9"/>
                  <a:gd name="T20" fmla="*/ 2 w 9"/>
                  <a:gd name="T21" fmla="*/ 7 h 9"/>
                  <a:gd name="T22" fmla="*/ 3 w 9"/>
                  <a:gd name="T23" fmla="*/ 7 h 9"/>
                  <a:gd name="T24" fmla="*/ 4 w 9"/>
                  <a:gd name="T25" fmla="*/ 7 h 9"/>
                  <a:gd name="T26" fmla="*/ 5 w 9"/>
                  <a:gd name="T27" fmla="*/ 7 h 9"/>
                  <a:gd name="T28" fmla="*/ 6 w 9"/>
                  <a:gd name="T29" fmla="*/ 9 h 9"/>
                  <a:gd name="T30" fmla="*/ 6 w 9"/>
                  <a:gd name="T31" fmla="*/ 9 h 9"/>
                  <a:gd name="T32" fmla="*/ 6 w 9"/>
                  <a:gd name="T33" fmla="*/ 8 h 9"/>
                  <a:gd name="T34" fmla="*/ 7 w 9"/>
                  <a:gd name="T35" fmla="*/ 7 h 9"/>
                  <a:gd name="T36" fmla="*/ 8 w 9"/>
                  <a:gd name="T37" fmla="*/ 7 h 9"/>
                  <a:gd name="T38" fmla="*/ 9 w 9"/>
                  <a:gd name="T39" fmla="*/ 6 h 9"/>
                  <a:gd name="T40" fmla="*/ 9 w 9"/>
                  <a:gd name="T41" fmla="*/ 5 h 9"/>
                  <a:gd name="T42" fmla="*/ 8 w 9"/>
                  <a:gd name="T43" fmla="*/ 4 h 9"/>
                  <a:gd name="T44" fmla="*/ 9 w 9"/>
                  <a:gd name="T45" fmla="*/ 3 h 9"/>
                  <a:gd name="T46" fmla="*/ 8 w 9"/>
                  <a:gd name="T47" fmla="*/ 2 h 9"/>
                  <a:gd name="T48" fmla="*/ 7 w 9"/>
                  <a:gd name="T49" fmla="*/ 1 h 9"/>
                  <a:gd name="T50" fmla="*/ 7 w 9"/>
                  <a:gd name="T51" fmla="*/ 1 h 9"/>
                  <a:gd name="T52" fmla="*/ 6 w 9"/>
                  <a:gd name="T53" fmla="*/ 2 h 9"/>
                  <a:gd name="T54" fmla="*/ 6 w 9"/>
                  <a:gd name="T55" fmla="*/ 1 h 9"/>
                  <a:gd name="T56" fmla="*/ 5 w 9"/>
                  <a:gd name="T57" fmla="*/ 1 h 9"/>
                  <a:gd name="T58" fmla="*/ 4 w 9"/>
                  <a:gd name="T59" fmla="*/ 1 h 9"/>
                  <a:gd name="T60" fmla="*/ 3 w 9"/>
                  <a:gd name="T61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" h="9">
                    <a:moveTo>
                      <a:pt x="3" y="1"/>
                    </a:move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3" y="6"/>
                      <a:pt x="2" y="6"/>
                      <a:pt x="2" y="7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8"/>
                      <a:pt x="5" y="8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7"/>
                    </a:cubicBezTo>
                    <a:cubicBezTo>
                      <a:pt x="7" y="7"/>
                      <a:pt x="7" y="7"/>
                      <a:pt x="8" y="7"/>
                    </a:cubicBezTo>
                    <a:cubicBezTo>
                      <a:pt x="8" y="7"/>
                      <a:pt x="9" y="7"/>
                      <a:pt x="9" y="6"/>
                    </a:cubicBezTo>
                    <a:cubicBezTo>
                      <a:pt x="9" y="6"/>
                      <a:pt x="9" y="5"/>
                      <a:pt x="9" y="5"/>
                    </a:cubicBezTo>
                    <a:cubicBezTo>
                      <a:pt x="9" y="5"/>
                      <a:pt x="8" y="5"/>
                      <a:pt x="8" y="4"/>
                    </a:cubicBezTo>
                    <a:cubicBezTo>
                      <a:pt x="8" y="4"/>
                      <a:pt x="9" y="4"/>
                      <a:pt x="9" y="3"/>
                    </a:cubicBezTo>
                    <a:cubicBezTo>
                      <a:pt x="9" y="3"/>
                      <a:pt x="8" y="3"/>
                      <a:pt x="8" y="2"/>
                    </a:cubicBezTo>
                    <a:cubicBezTo>
                      <a:pt x="8" y="2"/>
                      <a:pt x="8" y="2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6" y="2"/>
                    </a:cubicBezTo>
                    <a:cubicBezTo>
                      <a:pt x="6" y="2"/>
                      <a:pt x="6" y="1"/>
                      <a:pt x="6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4" y="1"/>
                      <a:pt x="3" y="1"/>
                      <a:pt x="3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65" name="Freeform 19"/>
              <p:cNvSpPr>
                <a:spLocks/>
              </p:cNvSpPr>
              <p:nvPr/>
            </p:nvSpPr>
            <p:spPr bwMode="auto">
              <a:xfrm>
                <a:off x="4452939" y="2049464"/>
                <a:ext cx="420688" cy="431800"/>
              </a:xfrm>
              <a:custGeom>
                <a:avLst/>
                <a:gdLst>
                  <a:gd name="T0" fmla="*/ 33 w 39"/>
                  <a:gd name="T1" fmla="*/ 2 h 40"/>
                  <a:gd name="T2" fmla="*/ 31 w 39"/>
                  <a:gd name="T3" fmla="*/ 1 h 40"/>
                  <a:gd name="T4" fmla="*/ 29 w 39"/>
                  <a:gd name="T5" fmla="*/ 1 h 40"/>
                  <a:gd name="T6" fmla="*/ 27 w 39"/>
                  <a:gd name="T7" fmla="*/ 2 h 40"/>
                  <a:gd name="T8" fmla="*/ 25 w 39"/>
                  <a:gd name="T9" fmla="*/ 4 h 40"/>
                  <a:gd name="T10" fmla="*/ 26 w 39"/>
                  <a:gd name="T11" fmla="*/ 7 h 40"/>
                  <a:gd name="T12" fmla="*/ 23 w 39"/>
                  <a:gd name="T13" fmla="*/ 8 h 40"/>
                  <a:gd name="T14" fmla="*/ 21 w 39"/>
                  <a:gd name="T15" fmla="*/ 7 h 40"/>
                  <a:gd name="T16" fmla="*/ 17 w 39"/>
                  <a:gd name="T17" fmla="*/ 6 h 40"/>
                  <a:gd name="T18" fmla="*/ 15 w 39"/>
                  <a:gd name="T19" fmla="*/ 5 h 40"/>
                  <a:gd name="T20" fmla="*/ 14 w 39"/>
                  <a:gd name="T21" fmla="*/ 2 h 40"/>
                  <a:gd name="T22" fmla="*/ 12 w 39"/>
                  <a:gd name="T23" fmla="*/ 2 h 40"/>
                  <a:gd name="T24" fmla="*/ 9 w 39"/>
                  <a:gd name="T25" fmla="*/ 1 h 40"/>
                  <a:gd name="T26" fmla="*/ 5 w 39"/>
                  <a:gd name="T27" fmla="*/ 0 h 40"/>
                  <a:gd name="T28" fmla="*/ 5 w 39"/>
                  <a:gd name="T29" fmla="*/ 0 h 40"/>
                  <a:gd name="T30" fmla="*/ 5 w 39"/>
                  <a:gd name="T31" fmla="*/ 3 h 40"/>
                  <a:gd name="T32" fmla="*/ 4 w 39"/>
                  <a:gd name="T33" fmla="*/ 3 h 40"/>
                  <a:gd name="T34" fmla="*/ 2 w 39"/>
                  <a:gd name="T35" fmla="*/ 5 h 40"/>
                  <a:gd name="T36" fmla="*/ 2 w 39"/>
                  <a:gd name="T37" fmla="*/ 6 h 40"/>
                  <a:gd name="T38" fmla="*/ 1 w 39"/>
                  <a:gd name="T39" fmla="*/ 9 h 40"/>
                  <a:gd name="T40" fmla="*/ 0 w 39"/>
                  <a:gd name="T41" fmla="*/ 9 h 40"/>
                  <a:gd name="T42" fmla="*/ 0 w 39"/>
                  <a:gd name="T43" fmla="*/ 10 h 40"/>
                  <a:gd name="T44" fmla="*/ 1 w 39"/>
                  <a:gd name="T45" fmla="*/ 13 h 40"/>
                  <a:gd name="T46" fmla="*/ 1 w 39"/>
                  <a:gd name="T47" fmla="*/ 15 h 40"/>
                  <a:gd name="T48" fmla="*/ 1 w 39"/>
                  <a:gd name="T49" fmla="*/ 19 h 40"/>
                  <a:gd name="T50" fmla="*/ 1 w 39"/>
                  <a:gd name="T51" fmla="*/ 20 h 40"/>
                  <a:gd name="T52" fmla="*/ 1 w 39"/>
                  <a:gd name="T53" fmla="*/ 23 h 40"/>
                  <a:gd name="T54" fmla="*/ 3 w 39"/>
                  <a:gd name="T55" fmla="*/ 25 h 40"/>
                  <a:gd name="T56" fmla="*/ 4 w 39"/>
                  <a:gd name="T57" fmla="*/ 26 h 40"/>
                  <a:gd name="T58" fmla="*/ 6 w 39"/>
                  <a:gd name="T59" fmla="*/ 27 h 40"/>
                  <a:gd name="T60" fmla="*/ 8 w 39"/>
                  <a:gd name="T61" fmla="*/ 28 h 40"/>
                  <a:gd name="T62" fmla="*/ 9 w 39"/>
                  <a:gd name="T63" fmla="*/ 29 h 40"/>
                  <a:gd name="T64" fmla="*/ 11 w 39"/>
                  <a:gd name="T65" fmla="*/ 30 h 40"/>
                  <a:gd name="T66" fmla="*/ 13 w 39"/>
                  <a:gd name="T67" fmla="*/ 30 h 40"/>
                  <a:gd name="T68" fmla="*/ 14 w 39"/>
                  <a:gd name="T69" fmla="*/ 30 h 40"/>
                  <a:gd name="T70" fmla="*/ 16 w 39"/>
                  <a:gd name="T71" fmla="*/ 29 h 40"/>
                  <a:gd name="T72" fmla="*/ 17 w 39"/>
                  <a:gd name="T73" fmla="*/ 29 h 40"/>
                  <a:gd name="T74" fmla="*/ 21 w 39"/>
                  <a:gd name="T75" fmla="*/ 31 h 40"/>
                  <a:gd name="T76" fmla="*/ 23 w 39"/>
                  <a:gd name="T77" fmla="*/ 32 h 40"/>
                  <a:gd name="T78" fmla="*/ 26 w 39"/>
                  <a:gd name="T79" fmla="*/ 34 h 40"/>
                  <a:gd name="T80" fmla="*/ 29 w 39"/>
                  <a:gd name="T81" fmla="*/ 36 h 40"/>
                  <a:gd name="T82" fmla="*/ 31 w 39"/>
                  <a:gd name="T83" fmla="*/ 37 h 40"/>
                  <a:gd name="T84" fmla="*/ 34 w 39"/>
                  <a:gd name="T85" fmla="*/ 38 h 40"/>
                  <a:gd name="T86" fmla="*/ 36 w 39"/>
                  <a:gd name="T87" fmla="*/ 40 h 40"/>
                  <a:gd name="T88" fmla="*/ 39 w 39"/>
                  <a:gd name="T89" fmla="*/ 38 h 40"/>
                  <a:gd name="T90" fmla="*/ 38 w 39"/>
                  <a:gd name="T91" fmla="*/ 20 h 40"/>
                  <a:gd name="T92" fmla="*/ 38 w 39"/>
                  <a:gd name="T93" fmla="*/ 10 h 40"/>
                  <a:gd name="T94" fmla="*/ 37 w 39"/>
                  <a:gd name="T95" fmla="*/ 6 h 40"/>
                  <a:gd name="T96" fmla="*/ 38 w 39"/>
                  <a:gd name="T97" fmla="*/ 5 h 40"/>
                  <a:gd name="T98" fmla="*/ 38 w 39"/>
                  <a:gd name="T99" fmla="*/ 4 h 40"/>
                  <a:gd name="T100" fmla="*/ 34 w 39"/>
                  <a:gd name="T101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9" h="40">
                    <a:moveTo>
                      <a:pt x="33" y="3"/>
                    </a:moveTo>
                    <a:cubicBezTo>
                      <a:pt x="33" y="3"/>
                      <a:pt x="33" y="3"/>
                      <a:pt x="33" y="2"/>
                    </a:cubicBezTo>
                    <a:cubicBezTo>
                      <a:pt x="33" y="2"/>
                      <a:pt x="32" y="2"/>
                      <a:pt x="32" y="2"/>
                    </a:cubicBezTo>
                    <a:cubicBezTo>
                      <a:pt x="32" y="1"/>
                      <a:pt x="31" y="2"/>
                      <a:pt x="31" y="1"/>
                    </a:cubicBezTo>
                    <a:cubicBezTo>
                      <a:pt x="31" y="1"/>
                      <a:pt x="31" y="1"/>
                      <a:pt x="30" y="1"/>
                    </a:cubicBezTo>
                    <a:cubicBezTo>
                      <a:pt x="30" y="0"/>
                      <a:pt x="30" y="0"/>
                      <a:pt x="29" y="1"/>
                    </a:cubicBezTo>
                    <a:cubicBezTo>
                      <a:pt x="29" y="1"/>
                      <a:pt x="29" y="1"/>
                      <a:pt x="28" y="1"/>
                    </a:cubicBezTo>
                    <a:cubicBezTo>
                      <a:pt x="28" y="2"/>
                      <a:pt x="28" y="2"/>
                      <a:pt x="27" y="2"/>
                    </a:cubicBezTo>
                    <a:cubicBezTo>
                      <a:pt x="26" y="2"/>
                      <a:pt x="26" y="2"/>
                      <a:pt x="26" y="3"/>
                    </a:cubicBezTo>
                    <a:cubicBezTo>
                      <a:pt x="25" y="3"/>
                      <a:pt x="25" y="3"/>
                      <a:pt x="25" y="4"/>
                    </a:cubicBezTo>
                    <a:cubicBezTo>
                      <a:pt x="25" y="5"/>
                      <a:pt x="26" y="5"/>
                      <a:pt x="26" y="5"/>
                    </a:cubicBezTo>
                    <a:cubicBezTo>
                      <a:pt x="26" y="6"/>
                      <a:pt x="26" y="6"/>
                      <a:pt x="26" y="7"/>
                    </a:cubicBezTo>
                    <a:cubicBezTo>
                      <a:pt x="25" y="7"/>
                      <a:pt x="25" y="8"/>
                      <a:pt x="25" y="8"/>
                    </a:cubicBezTo>
                    <a:cubicBezTo>
                      <a:pt x="24" y="8"/>
                      <a:pt x="24" y="8"/>
                      <a:pt x="23" y="8"/>
                    </a:cubicBezTo>
                    <a:cubicBezTo>
                      <a:pt x="23" y="8"/>
                      <a:pt x="22" y="8"/>
                      <a:pt x="22" y="7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20" y="6"/>
                      <a:pt x="19" y="7"/>
                      <a:pt x="18" y="6"/>
                    </a:cubicBezTo>
                    <a:cubicBezTo>
                      <a:pt x="18" y="6"/>
                      <a:pt x="17" y="6"/>
                      <a:pt x="17" y="6"/>
                    </a:cubicBezTo>
                    <a:cubicBezTo>
                      <a:pt x="16" y="6"/>
                      <a:pt x="16" y="6"/>
                      <a:pt x="15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4" y="4"/>
                      <a:pt x="14" y="4"/>
                      <a:pt x="14" y="3"/>
                    </a:cubicBezTo>
                    <a:cubicBezTo>
                      <a:pt x="14" y="3"/>
                      <a:pt x="14" y="3"/>
                      <a:pt x="14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10" y="1"/>
                      <a:pt x="10" y="1"/>
                      <a:pt x="9" y="1"/>
                    </a:cubicBezTo>
                    <a:cubicBezTo>
                      <a:pt x="9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3"/>
                    </a:cubicBezTo>
                    <a:cubicBezTo>
                      <a:pt x="5" y="3"/>
                      <a:pt x="5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4"/>
                      <a:pt x="3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8"/>
                    </a:cubicBezTo>
                    <a:cubicBezTo>
                      <a:pt x="2" y="8"/>
                      <a:pt x="1" y="8"/>
                      <a:pt x="1" y="9"/>
                    </a:cubicBezTo>
                    <a:cubicBezTo>
                      <a:pt x="1" y="9"/>
                      <a:pt x="1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" y="11"/>
                      <a:pt x="0" y="11"/>
                      <a:pt x="0" y="12"/>
                    </a:cubicBezTo>
                    <a:cubicBezTo>
                      <a:pt x="1" y="12"/>
                      <a:pt x="1" y="12"/>
                      <a:pt x="1" y="13"/>
                    </a:cubicBezTo>
                    <a:cubicBezTo>
                      <a:pt x="1" y="13"/>
                      <a:pt x="1" y="13"/>
                      <a:pt x="1" y="14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6"/>
                      <a:pt x="1" y="16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1"/>
                      <a:pt x="1" y="21"/>
                      <a:pt x="1" y="22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1" y="24"/>
                      <a:pt x="2" y="24"/>
                      <a:pt x="2" y="25"/>
                    </a:cubicBezTo>
                    <a:cubicBezTo>
                      <a:pt x="2" y="25"/>
                      <a:pt x="2" y="25"/>
                      <a:pt x="3" y="25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4" y="25"/>
                      <a:pt x="4" y="25"/>
                      <a:pt x="4" y="26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5" y="26"/>
                      <a:pt x="6" y="26"/>
                      <a:pt x="6" y="27"/>
                    </a:cubicBezTo>
                    <a:cubicBezTo>
                      <a:pt x="6" y="27"/>
                      <a:pt x="6" y="28"/>
                      <a:pt x="6" y="28"/>
                    </a:cubicBezTo>
                    <a:cubicBezTo>
                      <a:pt x="7" y="28"/>
                      <a:pt x="7" y="28"/>
                      <a:pt x="8" y="28"/>
                    </a:cubicBezTo>
                    <a:cubicBezTo>
                      <a:pt x="8" y="28"/>
                      <a:pt x="8" y="29"/>
                      <a:pt x="8" y="29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10" y="29"/>
                      <a:pt x="10" y="29"/>
                      <a:pt x="11" y="29"/>
                    </a:cubicBezTo>
                    <a:cubicBezTo>
                      <a:pt x="11" y="30"/>
                      <a:pt x="11" y="30"/>
                      <a:pt x="11" y="30"/>
                    </a:cubicBezTo>
                    <a:cubicBezTo>
                      <a:pt x="12" y="30"/>
                      <a:pt x="12" y="31"/>
                      <a:pt x="12" y="31"/>
                    </a:cubicBezTo>
                    <a:cubicBezTo>
                      <a:pt x="12" y="31"/>
                      <a:pt x="13" y="31"/>
                      <a:pt x="13" y="30"/>
                    </a:cubicBezTo>
                    <a:cubicBezTo>
                      <a:pt x="13" y="30"/>
                      <a:pt x="13" y="30"/>
                      <a:pt x="14" y="30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4" y="30"/>
                      <a:pt x="14" y="30"/>
                      <a:pt x="15" y="29"/>
                    </a:cubicBezTo>
                    <a:cubicBezTo>
                      <a:pt x="15" y="29"/>
                      <a:pt x="15" y="29"/>
                      <a:pt x="16" y="29"/>
                    </a:cubicBezTo>
                    <a:cubicBezTo>
                      <a:pt x="16" y="29"/>
                      <a:pt x="16" y="29"/>
                      <a:pt x="16" y="28"/>
                    </a:cubicBezTo>
                    <a:cubicBezTo>
                      <a:pt x="16" y="28"/>
                      <a:pt x="16" y="29"/>
                      <a:pt x="17" y="29"/>
                    </a:cubicBezTo>
                    <a:cubicBezTo>
                      <a:pt x="17" y="29"/>
                      <a:pt x="18" y="29"/>
                      <a:pt x="18" y="30"/>
                    </a:cubicBezTo>
                    <a:cubicBezTo>
                      <a:pt x="19" y="30"/>
                      <a:pt x="20" y="31"/>
                      <a:pt x="21" y="31"/>
                    </a:cubicBezTo>
                    <a:cubicBezTo>
                      <a:pt x="21" y="31"/>
                      <a:pt x="22" y="31"/>
                      <a:pt x="23" y="32"/>
                    </a:cubicBezTo>
                    <a:cubicBezTo>
                      <a:pt x="23" y="32"/>
                      <a:pt x="23" y="32"/>
                      <a:pt x="23" y="32"/>
                    </a:cubicBezTo>
                    <a:cubicBezTo>
                      <a:pt x="23" y="33"/>
                      <a:pt x="24" y="33"/>
                      <a:pt x="24" y="33"/>
                    </a:cubicBezTo>
                    <a:cubicBezTo>
                      <a:pt x="25" y="33"/>
                      <a:pt x="25" y="33"/>
                      <a:pt x="26" y="34"/>
                    </a:cubicBezTo>
                    <a:cubicBezTo>
                      <a:pt x="27" y="34"/>
                      <a:pt x="27" y="35"/>
                      <a:pt x="28" y="35"/>
                    </a:cubicBezTo>
                    <a:cubicBezTo>
                      <a:pt x="28" y="35"/>
                      <a:pt x="29" y="35"/>
                      <a:pt x="29" y="36"/>
                    </a:cubicBezTo>
                    <a:cubicBezTo>
                      <a:pt x="29" y="36"/>
                      <a:pt x="30" y="36"/>
                      <a:pt x="30" y="36"/>
                    </a:cubicBezTo>
                    <a:cubicBezTo>
                      <a:pt x="30" y="37"/>
                      <a:pt x="31" y="37"/>
                      <a:pt x="31" y="37"/>
                    </a:cubicBezTo>
                    <a:cubicBezTo>
                      <a:pt x="32" y="37"/>
                      <a:pt x="32" y="38"/>
                      <a:pt x="33" y="38"/>
                    </a:cubicBezTo>
                    <a:cubicBezTo>
                      <a:pt x="33" y="38"/>
                      <a:pt x="34" y="38"/>
                      <a:pt x="34" y="38"/>
                    </a:cubicBezTo>
                    <a:cubicBezTo>
                      <a:pt x="35" y="39"/>
                      <a:pt x="35" y="39"/>
                      <a:pt x="35" y="39"/>
                    </a:cubicBezTo>
                    <a:cubicBezTo>
                      <a:pt x="36" y="39"/>
                      <a:pt x="36" y="40"/>
                      <a:pt x="36" y="40"/>
                    </a:cubicBezTo>
                    <a:cubicBezTo>
                      <a:pt x="36" y="38"/>
                      <a:pt x="36" y="38"/>
                      <a:pt x="36" y="38"/>
                    </a:cubicBezTo>
                    <a:cubicBezTo>
                      <a:pt x="39" y="38"/>
                      <a:pt x="39" y="38"/>
                      <a:pt x="39" y="38"/>
                    </a:cubicBezTo>
                    <a:cubicBezTo>
                      <a:pt x="39" y="32"/>
                      <a:pt x="39" y="32"/>
                      <a:pt x="39" y="32"/>
                    </a:cubicBezTo>
                    <a:cubicBezTo>
                      <a:pt x="39" y="32"/>
                      <a:pt x="39" y="26"/>
                      <a:pt x="38" y="20"/>
                    </a:cubicBezTo>
                    <a:cubicBezTo>
                      <a:pt x="38" y="16"/>
                      <a:pt x="38" y="11"/>
                      <a:pt x="38" y="11"/>
                    </a:cubicBezTo>
                    <a:cubicBezTo>
                      <a:pt x="38" y="11"/>
                      <a:pt x="38" y="11"/>
                      <a:pt x="38" y="10"/>
                    </a:cubicBezTo>
                    <a:cubicBezTo>
                      <a:pt x="38" y="9"/>
                      <a:pt x="37" y="8"/>
                      <a:pt x="37" y="7"/>
                    </a:cubicBezTo>
                    <a:cubicBezTo>
                      <a:pt x="37" y="7"/>
                      <a:pt x="37" y="7"/>
                      <a:pt x="37" y="6"/>
                    </a:cubicBezTo>
                    <a:cubicBezTo>
                      <a:pt x="37" y="6"/>
                      <a:pt x="37" y="6"/>
                      <a:pt x="37" y="5"/>
                    </a:cubicBezTo>
                    <a:cubicBezTo>
                      <a:pt x="37" y="5"/>
                      <a:pt x="38" y="5"/>
                      <a:pt x="38" y="5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38" y="5"/>
                      <a:pt x="38" y="4"/>
                      <a:pt x="38" y="4"/>
                    </a:cubicBezTo>
                    <a:cubicBezTo>
                      <a:pt x="37" y="4"/>
                      <a:pt x="36" y="4"/>
                      <a:pt x="36" y="4"/>
                    </a:cubicBezTo>
                    <a:cubicBezTo>
                      <a:pt x="35" y="4"/>
                      <a:pt x="35" y="4"/>
                      <a:pt x="34" y="3"/>
                    </a:cubicBezTo>
                    <a:cubicBezTo>
                      <a:pt x="34" y="3"/>
                      <a:pt x="33" y="4"/>
                      <a:pt x="33" y="3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66" name="Freeform 20"/>
              <p:cNvSpPr>
                <a:spLocks/>
              </p:cNvSpPr>
              <p:nvPr/>
            </p:nvSpPr>
            <p:spPr bwMode="auto">
              <a:xfrm>
                <a:off x="4841877" y="2481264"/>
                <a:ext cx="0" cy="1111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67" name="Freeform 21"/>
              <p:cNvSpPr>
                <a:spLocks/>
              </p:cNvSpPr>
              <p:nvPr/>
            </p:nvSpPr>
            <p:spPr bwMode="auto">
              <a:xfrm>
                <a:off x="5122864" y="2038351"/>
                <a:ext cx="107950" cy="130175"/>
              </a:xfrm>
              <a:custGeom>
                <a:avLst/>
                <a:gdLst>
                  <a:gd name="T0" fmla="*/ 9 w 10"/>
                  <a:gd name="T1" fmla="*/ 2 h 12"/>
                  <a:gd name="T2" fmla="*/ 9 w 10"/>
                  <a:gd name="T3" fmla="*/ 1 h 12"/>
                  <a:gd name="T4" fmla="*/ 9 w 10"/>
                  <a:gd name="T5" fmla="*/ 0 h 12"/>
                  <a:gd name="T6" fmla="*/ 9 w 10"/>
                  <a:gd name="T7" fmla="*/ 0 h 12"/>
                  <a:gd name="T8" fmla="*/ 8 w 10"/>
                  <a:gd name="T9" fmla="*/ 1 h 12"/>
                  <a:gd name="T10" fmla="*/ 6 w 10"/>
                  <a:gd name="T11" fmla="*/ 2 h 12"/>
                  <a:gd name="T12" fmla="*/ 5 w 10"/>
                  <a:gd name="T13" fmla="*/ 3 h 12"/>
                  <a:gd name="T14" fmla="*/ 4 w 10"/>
                  <a:gd name="T15" fmla="*/ 4 h 12"/>
                  <a:gd name="T16" fmla="*/ 3 w 10"/>
                  <a:gd name="T17" fmla="*/ 3 h 12"/>
                  <a:gd name="T18" fmla="*/ 2 w 10"/>
                  <a:gd name="T19" fmla="*/ 2 h 12"/>
                  <a:gd name="T20" fmla="*/ 1 w 10"/>
                  <a:gd name="T21" fmla="*/ 2 h 12"/>
                  <a:gd name="T22" fmla="*/ 1 w 10"/>
                  <a:gd name="T23" fmla="*/ 2 h 12"/>
                  <a:gd name="T24" fmla="*/ 1 w 10"/>
                  <a:gd name="T25" fmla="*/ 3 h 12"/>
                  <a:gd name="T26" fmla="*/ 0 w 10"/>
                  <a:gd name="T27" fmla="*/ 4 h 12"/>
                  <a:gd name="T28" fmla="*/ 1 w 10"/>
                  <a:gd name="T29" fmla="*/ 6 h 12"/>
                  <a:gd name="T30" fmla="*/ 1 w 10"/>
                  <a:gd name="T31" fmla="*/ 8 h 12"/>
                  <a:gd name="T32" fmla="*/ 0 w 10"/>
                  <a:gd name="T33" fmla="*/ 10 h 12"/>
                  <a:gd name="T34" fmla="*/ 0 w 10"/>
                  <a:gd name="T35" fmla="*/ 12 h 12"/>
                  <a:gd name="T36" fmla="*/ 0 w 10"/>
                  <a:gd name="T37" fmla="*/ 12 h 12"/>
                  <a:gd name="T38" fmla="*/ 1 w 10"/>
                  <a:gd name="T39" fmla="*/ 12 h 12"/>
                  <a:gd name="T40" fmla="*/ 2 w 10"/>
                  <a:gd name="T41" fmla="*/ 12 h 12"/>
                  <a:gd name="T42" fmla="*/ 3 w 10"/>
                  <a:gd name="T43" fmla="*/ 12 h 12"/>
                  <a:gd name="T44" fmla="*/ 4 w 10"/>
                  <a:gd name="T45" fmla="*/ 11 h 12"/>
                  <a:gd name="T46" fmla="*/ 4 w 10"/>
                  <a:gd name="T47" fmla="*/ 10 h 12"/>
                  <a:gd name="T48" fmla="*/ 6 w 10"/>
                  <a:gd name="T49" fmla="*/ 10 h 12"/>
                  <a:gd name="T50" fmla="*/ 6 w 10"/>
                  <a:gd name="T51" fmla="*/ 9 h 12"/>
                  <a:gd name="T52" fmla="*/ 6 w 10"/>
                  <a:gd name="T53" fmla="*/ 8 h 12"/>
                  <a:gd name="T54" fmla="*/ 5 w 10"/>
                  <a:gd name="T55" fmla="*/ 8 h 12"/>
                  <a:gd name="T56" fmla="*/ 4 w 10"/>
                  <a:gd name="T57" fmla="*/ 7 h 12"/>
                  <a:gd name="T58" fmla="*/ 5 w 10"/>
                  <a:gd name="T59" fmla="*/ 6 h 12"/>
                  <a:gd name="T60" fmla="*/ 7 w 10"/>
                  <a:gd name="T61" fmla="*/ 5 h 12"/>
                  <a:gd name="T62" fmla="*/ 8 w 10"/>
                  <a:gd name="T63" fmla="*/ 5 h 12"/>
                  <a:gd name="T64" fmla="*/ 9 w 10"/>
                  <a:gd name="T65" fmla="*/ 4 h 12"/>
                  <a:gd name="T66" fmla="*/ 10 w 10"/>
                  <a:gd name="T67" fmla="*/ 4 h 12"/>
                  <a:gd name="T68" fmla="*/ 9 w 10"/>
                  <a:gd name="T69" fmla="*/ 4 h 12"/>
                  <a:gd name="T70" fmla="*/ 9 w 10"/>
                  <a:gd name="T71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0" h="12">
                    <a:moveTo>
                      <a:pt x="9" y="2"/>
                    </a:moveTo>
                    <a:cubicBezTo>
                      <a:pt x="9" y="2"/>
                      <a:pt x="9" y="2"/>
                      <a:pt x="9" y="1"/>
                    </a:cubicBezTo>
                    <a:cubicBezTo>
                      <a:pt x="9" y="1"/>
                      <a:pt x="9" y="1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2"/>
                      <a:pt x="6" y="2"/>
                    </a:cubicBezTo>
                    <a:cubicBezTo>
                      <a:pt x="6" y="2"/>
                      <a:pt x="6" y="2"/>
                      <a:pt x="5" y="3"/>
                    </a:cubicBezTo>
                    <a:cubicBezTo>
                      <a:pt x="5" y="3"/>
                      <a:pt x="5" y="4"/>
                      <a:pt x="4" y="4"/>
                    </a:cubicBezTo>
                    <a:cubicBezTo>
                      <a:pt x="4" y="4"/>
                      <a:pt x="3" y="3"/>
                      <a:pt x="3" y="3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2" y="2"/>
                      <a:pt x="2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0" y="5"/>
                      <a:pt x="1" y="6"/>
                      <a:pt x="1" y="6"/>
                    </a:cubicBezTo>
                    <a:cubicBezTo>
                      <a:pt x="1" y="7"/>
                      <a:pt x="1" y="7"/>
                      <a:pt x="1" y="8"/>
                    </a:cubicBezTo>
                    <a:cubicBezTo>
                      <a:pt x="1" y="9"/>
                      <a:pt x="1" y="9"/>
                      <a:pt x="0" y="10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1" y="12"/>
                    </a:cubicBezTo>
                    <a:cubicBezTo>
                      <a:pt x="1" y="12"/>
                      <a:pt x="2" y="12"/>
                      <a:pt x="2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1"/>
                      <a:pt x="4" y="11"/>
                    </a:cubicBezTo>
                    <a:cubicBezTo>
                      <a:pt x="4" y="11"/>
                      <a:pt x="4" y="11"/>
                      <a:pt x="4" y="10"/>
                    </a:cubicBezTo>
                    <a:cubicBezTo>
                      <a:pt x="5" y="10"/>
                      <a:pt x="6" y="11"/>
                      <a:pt x="6" y="10"/>
                    </a:cubicBezTo>
                    <a:cubicBezTo>
                      <a:pt x="7" y="10"/>
                      <a:pt x="6" y="9"/>
                      <a:pt x="6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5" y="8"/>
                      <a:pt x="5" y="8"/>
                    </a:cubicBezTo>
                    <a:cubicBezTo>
                      <a:pt x="5" y="7"/>
                      <a:pt x="4" y="7"/>
                      <a:pt x="4" y="7"/>
                    </a:cubicBezTo>
                    <a:cubicBezTo>
                      <a:pt x="4" y="6"/>
                      <a:pt x="5" y="6"/>
                      <a:pt x="5" y="6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8" y="5"/>
                      <a:pt x="8" y="5"/>
                    </a:cubicBezTo>
                    <a:cubicBezTo>
                      <a:pt x="8" y="5"/>
                      <a:pt x="9" y="5"/>
                      <a:pt x="9" y="4"/>
                    </a:cubicBezTo>
                    <a:cubicBezTo>
                      <a:pt x="9" y="4"/>
                      <a:pt x="9" y="4"/>
                      <a:pt x="10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9" y="3"/>
                      <a:pt x="9" y="2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68" name="Freeform 22"/>
              <p:cNvSpPr>
                <a:spLocks/>
              </p:cNvSpPr>
              <p:nvPr/>
            </p:nvSpPr>
            <p:spPr bwMode="auto">
              <a:xfrm>
                <a:off x="4583114" y="2740026"/>
                <a:ext cx="355600" cy="271463"/>
              </a:xfrm>
              <a:custGeom>
                <a:avLst/>
                <a:gdLst>
                  <a:gd name="T0" fmla="*/ 31 w 33"/>
                  <a:gd name="T1" fmla="*/ 14 h 25"/>
                  <a:gd name="T2" fmla="*/ 30 w 33"/>
                  <a:gd name="T3" fmla="*/ 12 h 25"/>
                  <a:gd name="T4" fmla="*/ 28 w 33"/>
                  <a:gd name="T5" fmla="*/ 9 h 25"/>
                  <a:gd name="T6" fmla="*/ 26 w 33"/>
                  <a:gd name="T7" fmla="*/ 7 h 25"/>
                  <a:gd name="T8" fmla="*/ 24 w 33"/>
                  <a:gd name="T9" fmla="*/ 6 h 25"/>
                  <a:gd name="T10" fmla="*/ 24 w 33"/>
                  <a:gd name="T11" fmla="*/ 3 h 25"/>
                  <a:gd name="T12" fmla="*/ 22 w 33"/>
                  <a:gd name="T13" fmla="*/ 0 h 25"/>
                  <a:gd name="T14" fmla="*/ 21 w 33"/>
                  <a:gd name="T15" fmla="*/ 0 h 25"/>
                  <a:gd name="T16" fmla="*/ 19 w 33"/>
                  <a:gd name="T17" fmla="*/ 1 h 25"/>
                  <a:gd name="T18" fmla="*/ 18 w 33"/>
                  <a:gd name="T19" fmla="*/ 2 h 25"/>
                  <a:gd name="T20" fmla="*/ 17 w 33"/>
                  <a:gd name="T21" fmla="*/ 4 h 25"/>
                  <a:gd name="T22" fmla="*/ 16 w 33"/>
                  <a:gd name="T23" fmla="*/ 5 h 25"/>
                  <a:gd name="T24" fmla="*/ 14 w 33"/>
                  <a:gd name="T25" fmla="*/ 6 h 25"/>
                  <a:gd name="T26" fmla="*/ 12 w 33"/>
                  <a:gd name="T27" fmla="*/ 6 h 25"/>
                  <a:gd name="T28" fmla="*/ 10 w 33"/>
                  <a:gd name="T29" fmla="*/ 7 h 25"/>
                  <a:gd name="T30" fmla="*/ 9 w 33"/>
                  <a:gd name="T31" fmla="*/ 9 h 25"/>
                  <a:gd name="T32" fmla="*/ 7 w 33"/>
                  <a:gd name="T33" fmla="*/ 10 h 25"/>
                  <a:gd name="T34" fmla="*/ 6 w 33"/>
                  <a:gd name="T35" fmla="*/ 10 h 25"/>
                  <a:gd name="T36" fmla="*/ 4 w 33"/>
                  <a:gd name="T37" fmla="*/ 10 h 25"/>
                  <a:gd name="T38" fmla="*/ 3 w 33"/>
                  <a:gd name="T39" fmla="*/ 10 h 25"/>
                  <a:gd name="T40" fmla="*/ 2 w 33"/>
                  <a:gd name="T41" fmla="*/ 13 h 25"/>
                  <a:gd name="T42" fmla="*/ 1 w 33"/>
                  <a:gd name="T43" fmla="*/ 14 h 25"/>
                  <a:gd name="T44" fmla="*/ 1 w 33"/>
                  <a:gd name="T45" fmla="*/ 16 h 25"/>
                  <a:gd name="T46" fmla="*/ 1 w 33"/>
                  <a:gd name="T47" fmla="*/ 17 h 25"/>
                  <a:gd name="T48" fmla="*/ 2 w 33"/>
                  <a:gd name="T49" fmla="*/ 19 h 25"/>
                  <a:gd name="T50" fmla="*/ 4 w 33"/>
                  <a:gd name="T51" fmla="*/ 22 h 25"/>
                  <a:gd name="T52" fmla="*/ 5 w 33"/>
                  <a:gd name="T53" fmla="*/ 25 h 25"/>
                  <a:gd name="T54" fmla="*/ 6 w 33"/>
                  <a:gd name="T55" fmla="*/ 23 h 25"/>
                  <a:gd name="T56" fmla="*/ 7 w 33"/>
                  <a:gd name="T57" fmla="*/ 21 h 25"/>
                  <a:gd name="T58" fmla="*/ 10 w 33"/>
                  <a:gd name="T59" fmla="*/ 21 h 25"/>
                  <a:gd name="T60" fmla="*/ 11 w 33"/>
                  <a:gd name="T61" fmla="*/ 21 h 25"/>
                  <a:gd name="T62" fmla="*/ 12 w 33"/>
                  <a:gd name="T63" fmla="*/ 20 h 25"/>
                  <a:gd name="T64" fmla="*/ 13 w 33"/>
                  <a:gd name="T65" fmla="*/ 17 h 25"/>
                  <a:gd name="T66" fmla="*/ 15 w 33"/>
                  <a:gd name="T67" fmla="*/ 17 h 25"/>
                  <a:gd name="T68" fmla="*/ 16 w 33"/>
                  <a:gd name="T69" fmla="*/ 19 h 25"/>
                  <a:gd name="T70" fmla="*/ 18 w 33"/>
                  <a:gd name="T71" fmla="*/ 19 h 25"/>
                  <a:gd name="T72" fmla="*/ 20 w 33"/>
                  <a:gd name="T73" fmla="*/ 19 h 25"/>
                  <a:gd name="T74" fmla="*/ 22 w 33"/>
                  <a:gd name="T75" fmla="*/ 18 h 25"/>
                  <a:gd name="T76" fmla="*/ 23 w 33"/>
                  <a:gd name="T77" fmla="*/ 18 h 25"/>
                  <a:gd name="T78" fmla="*/ 25 w 33"/>
                  <a:gd name="T79" fmla="*/ 18 h 25"/>
                  <a:gd name="T80" fmla="*/ 27 w 33"/>
                  <a:gd name="T81" fmla="*/ 17 h 25"/>
                  <a:gd name="T82" fmla="*/ 28 w 33"/>
                  <a:gd name="T83" fmla="*/ 17 h 25"/>
                  <a:gd name="T84" fmla="*/ 30 w 33"/>
                  <a:gd name="T85" fmla="*/ 17 h 25"/>
                  <a:gd name="T86" fmla="*/ 31 w 33"/>
                  <a:gd name="T87" fmla="*/ 17 h 25"/>
                  <a:gd name="T88" fmla="*/ 33 w 33"/>
                  <a:gd name="T89" fmla="*/ 17 h 25"/>
                  <a:gd name="T90" fmla="*/ 33 w 33"/>
                  <a:gd name="T91" fmla="*/ 1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3" h="25">
                    <a:moveTo>
                      <a:pt x="32" y="15"/>
                    </a:moveTo>
                    <a:cubicBezTo>
                      <a:pt x="32" y="14"/>
                      <a:pt x="32" y="14"/>
                      <a:pt x="31" y="14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29" y="11"/>
                      <a:pt x="28" y="12"/>
                      <a:pt x="28" y="11"/>
                    </a:cubicBezTo>
                    <a:cubicBezTo>
                      <a:pt x="28" y="10"/>
                      <a:pt x="29" y="10"/>
                      <a:pt x="28" y="9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7" y="8"/>
                      <a:pt x="27" y="8"/>
                      <a:pt x="26" y="7"/>
                    </a:cubicBezTo>
                    <a:cubicBezTo>
                      <a:pt x="25" y="7"/>
                      <a:pt x="25" y="7"/>
                      <a:pt x="24" y="6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23" y="5"/>
                      <a:pt x="24" y="5"/>
                      <a:pt x="24" y="4"/>
                    </a:cubicBezTo>
                    <a:cubicBezTo>
                      <a:pt x="24" y="4"/>
                      <a:pt x="24" y="3"/>
                      <a:pt x="24" y="3"/>
                    </a:cubicBezTo>
                    <a:cubicBezTo>
                      <a:pt x="24" y="2"/>
                      <a:pt x="23" y="2"/>
                      <a:pt x="23" y="2"/>
                    </a:cubicBezTo>
                    <a:cubicBezTo>
                      <a:pt x="23" y="1"/>
                      <a:pt x="22" y="1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0" y="0"/>
                      <a:pt x="20" y="0"/>
                      <a:pt x="20" y="1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9" y="1"/>
                      <a:pt x="19" y="2"/>
                      <a:pt x="19" y="2"/>
                    </a:cubicBezTo>
                    <a:cubicBezTo>
                      <a:pt x="19" y="2"/>
                      <a:pt x="19" y="2"/>
                      <a:pt x="18" y="2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5"/>
                      <a:pt x="16" y="5"/>
                      <a:pt x="15" y="5"/>
                    </a:cubicBezTo>
                    <a:cubicBezTo>
                      <a:pt x="15" y="5"/>
                      <a:pt x="15" y="5"/>
                      <a:pt x="14" y="6"/>
                    </a:cubicBezTo>
                    <a:cubicBezTo>
                      <a:pt x="14" y="6"/>
                      <a:pt x="14" y="6"/>
                      <a:pt x="13" y="6"/>
                    </a:cubicBezTo>
                    <a:cubicBezTo>
                      <a:pt x="13" y="6"/>
                      <a:pt x="13" y="6"/>
                      <a:pt x="12" y="6"/>
                    </a:cubicBezTo>
                    <a:cubicBezTo>
                      <a:pt x="12" y="6"/>
                      <a:pt x="11" y="6"/>
                      <a:pt x="11" y="6"/>
                    </a:cubicBezTo>
                    <a:cubicBezTo>
                      <a:pt x="10" y="6"/>
                      <a:pt x="10" y="6"/>
                      <a:pt x="10" y="7"/>
                    </a:cubicBezTo>
                    <a:cubicBezTo>
                      <a:pt x="9" y="7"/>
                      <a:pt x="9" y="7"/>
                      <a:pt x="9" y="8"/>
                    </a:cubicBezTo>
                    <a:cubicBezTo>
                      <a:pt x="9" y="8"/>
                      <a:pt x="9" y="8"/>
                      <a:pt x="9" y="9"/>
                    </a:cubicBezTo>
                    <a:cubicBezTo>
                      <a:pt x="8" y="9"/>
                      <a:pt x="8" y="8"/>
                      <a:pt x="8" y="9"/>
                    </a:cubicBezTo>
                    <a:cubicBezTo>
                      <a:pt x="7" y="9"/>
                      <a:pt x="7" y="10"/>
                      <a:pt x="7" y="10"/>
                    </a:cubicBezTo>
                    <a:cubicBezTo>
                      <a:pt x="6" y="10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1"/>
                      <a:pt x="2" y="11"/>
                      <a:pt x="2" y="12"/>
                    </a:cubicBezTo>
                    <a:cubicBezTo>
                      <a:pt x="2" y="12"/>
                      <a:pt x="2" y="12"/>
                      <a:pt x="2" y="13"/>
                    </a:cubicBezTo>
                    <a:cubicBezTo>
                      <a:pt x="2" y="13"/>
                      <a:pt x="2" y="13"/>
                      <a:pt x="1" y="13"/>
                    </a:cubicBezTo>
                    <a:cubicBezTo>
                      <a:pt x="1" y="14"/>
                      <a:pt x="1" y="13"/>
                      <a:pt x="1" y="14"/>
                    </a:cubicBezTo>
                    <a:cubicBezTo>
                      <a:pt x="1" y="14"/>
                      <a:pt x="1" y="14"/>
                      <a:pt x="1" y="15"/>
                    </a:cubicBezTo>
                    <a:cubicBezTo>
                      <a:pt x="1" y="15"/>
                      <a:pt x="2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0" y="16"/>
                      <a:pt x="1" y="16"/>
                      <a:pt x="1" y="17"/>
                    </a:cubicBezTo>
                    <a:cubicBezTo>
                      <a:pt x="1" y="17"/>
                      <a:pt x="1" y="17"/>
                      <a:pt x="1" y="18"/>
                    </a:cubicBezTo>
                    <a:cubicBezTo>
                      <a:pt x="1" y="18"/>
                      <a:pt x="2" y="18"/>
                      <a:pt x="2" y="19"/>
                    </a:cubicBezTo>
                    <a:cubicBezTo>
                      <a:pt x="3" y="19"/>
                      <a:pt x="3" y="20"/>
                      <a:pt x="3" y="20"/>
                    </a:cubicBezTo>
                    <a:cubicBezTo>
                      <a:pt x="4" y="21"/>
                      <a:pt x="4" y="21"/>
                      <a:pt x="4" y="22"/>
                    </a:cubicBezTo>
                    <a:cubicBezTo>
                      <a:pt x="4" y="22"/>
                      <a:pt x="4" y="22"/>
                      <a:pt x="4" y="23"/>
                    </a:cubicBezTo>
                    <a:cubicBezTo>
                      <a:pt x="4" y="24"/>
                      <a:pt x="5" y="24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4"/>
                      <a:pt x="6" y="24"/>
                      <a:pt x="6" y="23"/>
                    </a:cubicBezTo>
                    <a:cubicBezTo>
                      <a:pt x="6" y="23"/>
                      <a:pt x="6" y="23"/>
                      <a:pt x="6" y="22"/>
                    </a:cubicBezTo>
                    <a:cubicBezTo>
                      <a:pt x="7" y="22"/>
                      <a:pt x="6" y="21"/>
                      <a:pt x="7" y="21"/>
                    </a:cubicBezTo>
                    <a:cubicBezTo>
                      <a:pt x="8" y="20"/>
                      <a:pt x="8" y="21"/>
                      <a:pt x="9" y="21"/>
                    </a:cubicBezTo>
                    <a:cubicBezTo>
                      <a:pt x="9" y="21"/>
                      <a:pt x="9" y="21"/>
                      <a:pt x="10" y="21"/>
                    </a:cubicBezTo>
                    <a:cubicBezTo>
                      <a:pt x="10" y="21"/>
                      <a:pt x="11" y="21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1"/>
                      <a:pt x="11" y="21"/>
                      <a:pt x="12" y="21"/>
                    </a:cubicBezTo>
                    <a:cubicBezTo>
                      <a:pt x="12" y="20"/>
                      <a:pt x="11" y="20"/>
                      <a:pt x="12" y="20"/>
                    </a:cubicBezTo>
                    <a:cubicBezTo>
                      <a:pt x="12" y="19"/>
                      <a:pt x="12" y="19"/>
                      <a:pt x="12" y="18"/>
                    </a:cubicBezTo>
                    <a:cubicBezTo>
                      <a:pt x="12" y="18"/>
                      <a:pt x="12" y="18"/>
                      <a:pt x="13" y="17"/>
                    </a:cubicBezTo>
                    <a:cubicBezTo>
                      <a:pt x="13" y="17"/>
                      <a:pt x="13" y="17"/>
                      <a:pt x="14" y="17"/>
                    </a:cubicBezTo>
                    <a:cubicBezTo>
                      <a:pt x="14" y="17"/>
                      <a:pt x="14" y="17"/>
                      <a:pt x="15" y="17"/>
                    </a:cubicBezTo>
                    <a:cubicBezTo>
                      <a:pt x="15" y="17"/>
                      <a:pt x="15" y="17"/>
                      <a:pt x="16" y="18"/>
                    </a:cubicBezTo>
                    <a:cubicBezTo>
                      <a:pt x="16" y="18"/>
                      <a:pt x="16" y="18"/>
                      <a:pt x="16" y="19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7" y="19"/>
                      <a:pt x="18" y="19"/>
                      <a:pt x="18" y="19"/>
                    </a:cubicBezTo>
                    <a:cubicBezTo>
                      <a:pt x="19" y="19"/>
                      <a:pt x="19" y="19"/>
                      <a:pt x="19" y="19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1" y="19"/>
                      <a:pt x="21" y="20"/>
                      <a:pt x="22" y="20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7"/>
                      <a:pt x="26" y="17"/>
                      <a:pt x="26" y="17"/>
                    </a:cubicBezTo>
                    <a:cubicBezTo>
                      <a:pt x="26" y="17"/>
                      <a:pt x="26" y="17"/>
                      <a:pt x="27" y="17"/>
                    </a:cubicBezTo>
                    <a:cubicBezTo>
                      <a:pt x="27" y="17"/>
                      <a:pt x="27" y="17"/>
                      <a:pt x="27" y="17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29" y="16"/>
                      <a:pt x="29" y="16"/>
                      <a:pt x="30" y="17"/>
                    </a:cubicBezTo>
                    <a:cubicBezTo>
                      <a:pt x="30" y="17"/>
                      <a:pt x="30" y="17"/>
                      <a:pt x="31" y="17"/>
                    </a:cubicBezTo>
                    <a:cubicBezTo>
                      <a:pt x="31" y="17"/>
                      <a:pt x="31" y="17"/>
                      <a:pt x="31" y="17"/>
                    </a:cubicBezTo>
                    <a:cubicBezTo>
                      <a:pt x="32" y="17"/>
                      <a:pt x="32" y="17"/>
                      <a:pt x="33" y="17"/>
                    </a:cubicBezTo>
                    <a:cubicBezTo>
                      <a:pt x="33" y="17"/>
                      <a:pt x="33" y="17"/>
                      <a:pt x="33" y="17"/>
                    </a:cubicBezTo>
                    <a:cubicBezTo>
                      <a:pt x="33" y="16"/>
                      <a:pt x="33" y="16"/>
                      <a:pt x="33" y="16"/>
                    </a:cubicBezTo>
                    <a:cubicBezTo>
                      <a:pt x="33" y="16"/>
                      <a:pt x="33" y="16"/>
                      <a:pt x="33" y="15"/>
                    </a:cubicBezTo>
                    <a:cubicBezTo>
                      <a:pt x="33" y="15"/>
                      <a:pt x="33" y="15"/>
                      <a:pt x="32" y="15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69" name="Freeform 23"/>
              <p:cNvSpPr>
                <a:spLocks/>
              </p:cNvSpPr>
              <p:nvPr/>
            </p:nvSpPr>
            <p:spPr bwMode="auto">
              <a:xfrm>
                <a:off x="4441827" y="3000376"/>
                <a:ext cx="150813" cy="193675"/>
              </a:xfrm>
              <a:custGeom>
                <a:avLst/>
                <a:gdLst>
                  <a:gd name="T0" fmla="*/ 6 w 14"/>
                  <a:gd name="T1" fmla="*/ 16 h 18"/>
                  <a:gd name="T2" fmla="*/ 6 w 14"/>
                  <a:gd name="T3" fmla="*/ 15 h 18"/>
                  <a:gd name="T4" fmla="*/ 6 w 14"/>
                  <a:gd name="T5" fmla="*/ 14 h 18"/>
                  <a:gd name="T6" fmla="*/ 7 w 14"/>
                  <a:gd name="T7" fmla="*/ 14 h 18"/>
                  <a:gd name="T8" fmla="*/ 8 w 14"/>
                  <a:gd name="T9" fmla="*/ 14 h 18"/>
                  <a:gd name="T10" fmla="*/ 9 w 14"/>
                  <a:gd name="T11" fmla="*/ 14 h 18"/>
                  <a:gd name="T12" fmla="*/ 9 w 14"/>
                  <a:gd name="T13" fmla="*/ 13 h 18"/>
                  <a:gd name="T14" fmla="*/ 10 w 14"/>
                  <a:gd name="T15" fmla="*/ 13 h 18"/>
                  <a:gd name="T16" fmla="*/ 10 w 14"/>
                  <a:gd name="T17" fmla="*/ 14 h 18"/>
                  <a:gd name="T18" fmla="*/ 10 w 14"/>
                  <a:gd name="T19" fmla="*/ 14 h 18"/>
                  <a:gd name="T20" fmla="*/ 11 w 14"/>
                  <a:gd name="T21" fmla="*/ 14 h 18"/>
                  <a:gd name="T22" fmla="*/ 12 w 14"/>
                  <a:gd name="T23" fmla="*/ 14 h 18"/>
                  <a:gd name="T24" fmla="*/ 12 w 14"/>
                  <a:gd name="T25" fmla="*/ 14 h 18"/>
                  <a:gd name="T26" fmla="*/ 13 w 14"/>
                  <a:gd name="T27" fmla="*/ 14 h 18"/>
                  <a:gd name="T28" fmla="*/ 13 w 14"/>
                  <a:gd name="T29" fmla="*/ 13 h 18"/>
                  <a:gd name="T30" fmla="*/ 13 w 14"/>
                  <a:gd name="T31" fmla="*/ 12 h 18"/>
                  <a:gd name="T32" fmla="*/ 13 w 14"/>
                  <a:gd name="T33" fmla="*/ 10 h 18"/>
                  <a:gd name="T34" fmla="*/ 13 w 14"/>
                  <a:gd name="T35" fmla="*/ 8 h 18"/>
                  <a:gd name="T36" fmla="*/ 12 w 14"/>
                  <a:gd name="T37" fmla="*/ 7 h 18"/>
                  <a:gd name="T38" fmla="*/ 12 w 14"/>
                  <a:gd name="T39" fmla="*/ 6 h 18"/>
                  <a:gd name="T40" fmla="*/ 13 w 14"/>
                  <a:gd name="T41" fmla="*/ 6 h 18"/>
                  <a:gd name="T42" fmla="*/ 14 w 14"/>
                  <a:gd name="T43" fmla="*/ 5 h 18"/>
                  <a:gd name="T44" fmla="*/ 13 w 14"/>
                  <a:gd name="T45" fmla="*/ 4 h 18"/>
                  <a:gd name="T46" fmla="*/ 12 w 14"/>
                  <a:gd name="T47" fmla="*/ 3 h 18"/>
                  <a:gd name="T48" fmla="*/ 11 w 14"/>
                  <a:gd name="T49" fmla="*/ 3 h 18"/>
                  <a:gd name="T50" fmla="*/ 10 w 14"/>
                  <a:gd name="T51" fmla="*/ 4 h 18"/>
                  <a:gd name="T52" fmla="*/ 10 w 14"/>
                  <a:gd name="T53" fmla="*/ 3 h 18"/>
                  <a:gd name="T54" fmla="*/ 10 w 14"/>
                  <a:gd name="T55" fmla="*/ 2 h 18"/>
                  <a:gd name="T56" fmla="*/ 11 w 14"/>
                  <a:gd name="T57" fmla="*/ 1 h 18"/>
                  <a:gd name="T58" fmla="*/ 10 w 14"/>
                  <a:gd name="T59" fmla="*/ 1 h 18"/>
                  <a:gd name="T60" fmla="*/ 9 w 14"/>
                  <a:gd name="T61" fmla="*/ 1 h 18"/>
                  <a:gd name="T62" fmla="*/ 8 w 14"/>
                  <a:gd name="T63" fmla="*/ 1 h 18"/>
                  <a:gd name="T64" fmla="*/ 7 w 14"/>
                  <a:gd name="T65" fmla="*/ 1 h 18"/>
                  <a:gd name="T66" fmla="*/ 6 w 14"/>
                  <a:gd name="T67" fmla="*/ 1 h 18"/>
                  <a:gd name="T68" fmla="*/ 6 w 14"/>
                  <a:gd name="T69" fmla="*/ 1 h 18"/>
                  <a:gd name="T70" fmla="*/ 6 w 14"/>
                  <a:gd name="T71" fmla="*/ 2 h 18"/>
                  <a:gd name="T72" fmla="*/ 6 w 14"/>
                  <a:gd name="T73" fmla="*/ 4 h 18"/>
                  <a:gd name="T74" fmla="*/ 5 w 14"/>
                  <a:gd name="T75" fmla="*/ 4 h 18"/>
                  <a:gd name="T76" fmla="*/ 4 w 14"/>
                  <a:gd name="T77" fmla="*/ 4 h 18"/>
                  <a:gd name="T78" fmla="*/ 3 w 14"/>
                  <a:gd name="T79" fmla="*/ 4 h 18"/>
                  <a:gd name="T80" fmla="*/ 2 w 14"/>
                  <a:gd name="T81" fmla="*/ 5 h 18"/>
                  <a:gd name="T82" fmla="*/ 1 w 14"/>
                  <a:gd name="T83" fmla="*/ 5 h 18"/>
                  <a:gd name="T84" fmla="*/ 1 w 14"/>
                  <a:gd name="T85" fmla="*/ 4 h 18"/>
                  <a:gd name="T86" fmla="*/ 1 w 14"/>
                  <a:gd name="T87" fmla="*/ 6 h 18"/>
                  <a:gd name="T88" fmla="*/ 0 w 14"/>
                  <a:gd name="T89" fmla="*/ 9 h 18"/>
                  <a:gd name="T90" fmla="*/ 0 w 14"/>
                  <a:gd name="T91" fmla="*/ 10 h 18"/>
                  <a:gd name="T92" fmla="*/ 0 w 14"/>
                  <a:gd name="T93" fmla="*/ 12 h 18"/>
                  <a:gd name="T94" fmla="*/ 1 w 14"/>
                  <a:gd name="T95" fmla="*/ 13 h 18"/>
                  <a:gd name="T96" fmla="*/ 2 w 14"/>
                  <a:gd name="T97" fmla="*/ 14 h 18"/>
                  <a:gd name="T98" fmla="*/ 3 w 14"/>
                  <a:gd name="T99" fmla="*/ 16 h 18"/>
                  <a:gd name="T100" fmla="*/ 3 w 14"/>
                  <a:gd name="T101" fmla="*/ 17 h 18"/>
                  <a:gd name="T102" fmla="*/ 4 w 14"/>
                  <a:gd name="T103" fmla="*/ 17 h 18"/>
                  <a:gd name="T104" fmla="*/ 5 w 14"/>
                  <a:gd name="T105" fmla="*/ 18 h 18"/>
                  <a:gd name="T106" fmla="*/ 5 w 14"/>
                  <a:gd name="T107" fmla="*/ 18 h 18"/>
                  <a:gd name="T108" fmla="*/ 5 w 14"/>
                  <a:gd name="T109" fmla="*/ 18 h 18"/>
                  <a:gd name="T110" fmla="*/ 6 w 14"/>
                  <a:gd name="T111" fmla="*/ 17 h 18"/>
                  <a:gd name="T112" fmla="*/ 6 w 14"/>
                  <a:gd name="T113" fmla="*/ 1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4" h="18">
                    <a:moveTo>
                      <a:pt x="6" y="16"/>
                    </a:moveTo>
                    <a:cubicBezTo>
                      <a:pt x="6" y="16"/>
                      <a:pt x="6" y="15"/>
                      <a:pt x="6" y="15"/>
                    </a:cubicBezTo>
                    <a:cubicBezTo>
                      <a:pt x="6" y="15"/>
                      <a:pt x="6" y="14"/>
                      <a:pt x="6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9" y="14"/>
                      <a:pt x="9" y="14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3"/>
                      <a:pt x="9" y="13"/>
                      <a:pt x="10" y="13"/>
                    </a:cubicBezTo>
                    <a:cubicBezTo>
                      <a:pt x="10" y="13"/>
                      <a:pt x="10" y="14"/>
                      <a:pt x="10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1" y="15"/>
                      <a:pt x="11" y="14"/>
                      <a:pt x="11" y="14"/>
                    </a:cubicBezTo>
                    <a:cubicBezTo>
                      <a:pt x="11" y="14"/>
                      <a:pt x="11" y="14"/>
                      <a:pt x="12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14"/>
                      <a:pt x="12" y="14"/>
                      <a:pt x="13" y="14"/>
                    </a:cubicBezTo>
                    <a:cubicBezTo>
                      <a:pt x="13" y="14"/>
                      <a:pt x="13" y="14"/>
                      <a:pt x="13" y="13"/>
                    </a:cubicBezTo>
                    <a:cubicBezTo>
                      <a:pt x="13" y="13"/>
                      <a:pt x="13" y="12"/>
                      <a:pt x="13" y="12"/>
                    </a:cubicBezTo>
                    <a:cubicBezTo>
                      <a:pt x="13" y="11"/>
                      <a:pt x="13" y="10"/>
                      <a:pt x="13" y="10"/>
                    </a:cubicBezTo>
                    <a:cubicBezTo>
                      <a:pt x="13" y="9"/>
                      <a:pt x="13" y="9"/>
                      <a:pt x="13" y="8"/>
                    </a:cubicBezTo>
                    <a:cubicBezTo>
                      <a:pt x="12" y="8"/>
                      <a:pt x="12" y="8"/>
                      <a:pt x="12" y="7"/>
                    </a:cubicBezTo>
                    <a:cubicBezTo>
                      <a:pt x="12" y="7"/>
                      <a:pt x="12" y="6"/>
                      <a:pt x="12" y="6"/>
                    </a:cubicBezTo>
                    <a:cubicBezTo>
                      <a:pt x="12" y="6"/>
                      <a:pt x="13" y="6"/>
                      <a:pt x="13" y="6"/>
                    </a:cubicBezTo>
                    <a:cubicBezTo>
                      <a:pt x="13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2" y="3"/>
                    </a:cubicBezTo>
                    <a:cubicBezTo>
                      <a:pt x="12" y="3"/>
                      <a:pt x="12" y="3"/>
                      <a:pt x="11" y="3"/>
                    </a:cubicBezTo>
                    <a:cubicBezTo>
                      <a:pt x="11" y="4"/>
                      <a:pt x="11" y="4"/>
                      <a:pt x="10" y="4"/>
                    </a:cubicBezTo>
                    <a:cubicBezTo>
                      <a:pt x="10" y="4"/>
                      <a:pt x="10" y="4"/>
                      <a:pt x="10" y="3"/>
                    </a:cubicBezTo>
                    <a:cubicBezTo>
                      <a:pt x="10" y="3"/>
                      <a:pt x="10" y="3"/>
                      <a:pt x="10" y="2"/>
                    </a:cubicBezTo>
                    <a:cubicBezTo>
                      <a:pt x="11" y="2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0"/>
                      <a:pt x="7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6" y="3"/>
                      <a:pt x="6" y="4"/>
                    </a:cubicBezTo>
                    <a:cubicBezTo>
                      <a:pt x="5" y="4"/>
                      <a:pt x="6" y="4"/>
                      <a:pt x="5" y="4"/>
                    </a:cubicBezTo>
                    <a:cubicBezTo>
                      <a:pt x="5" y="4"/>
                      <a:pt x="5" y="4"/>
                      <a:pt x="4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3" y="4"/>
                      <a:pt x="2" y="4"/>
                      <a:pt x="2" y="5"/>
                    </a:cubicBezTo>
                    <a:cubicBezTo>
                      <a:pt x="2" y="5"/>
                      <a:pt x="2" y="5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7"/>
                      <a:pt x="0" y="8"/>
                      <a:pt x="0" y="9"/>
                    </a:cubicBezTo>
                    <a:cubicBezTo>
                      <a:pt x="0" y="9"/>
                      <a:pt x="0" y="10"/>
                      <a:pt x="0" y="10"/>
                    </a:cubicBezTo>
                    <a:cubicBezTo>
                      <a:pt x="0" y="11"/>
                      <a:pt x="0" y="11"/>
                      <a:pt x="0" y="12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4"/>
                      <a:pt x="2" y="14"/>
                    </a:cubicBezTo>
                    <a:cubicBezTo>
                      <a:pt x="2" y="15"/>
                      <a:pt x="2" y="15"/>
                      <a:pt x="3" y="16"/>
                    </a:cubicBezTo>
                    <a:cubicBezTo>
                      <a:pt x="3" y="16"/>
                      <a:pt x="3" y="16"/>
                      <a:pt x="3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8"/>
                      <a:pt x="4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70" name="Freeform 24"/>
              <p:cNvSpPr>
                <a:spLocks/>
              </p:cNvSpPr>
              <p:nvPr/>
            </p:nvSpPr>
            <p:spPr bwMode="auto">
              <a:xfrm>
                <a:off x="3881439" y="2805114"/>
                <a:ext cx="107950" cy="141288"/>
              </a:xfrm>
              <a:custGeom>
                <a:avLst/>
                <a:gdLst>
                  <a:gd name="T0" fmla="*/ 9 w 10"/>
                  <a:gd name="T1" fmla="*/ 8 h 13"/>
                  <a:gd name="T2" fmla="*/ 9 w 10"/>
                  <a:gd name="T3" fmla="*/ 7 h 13"/>
                  <a:gd name="T4" fmla="*/ 8 w 10"/>
                  <a:gd name="T5" fmla="*/ 7 h 13"/>
                  <a:gd name="T6" fmla="*/ 7 w 10"/>
                  <a:gd name="T7" fmla="*/ 6 h 13"/>
                  <a:gd name="T8" fmla="*/ 8 w 10"/>
                  <a:gd name="T9" fmla="*/ 5 h 13"/>
                  <a:gd name="T10" fmla="*/ 8 w 10"/>
                  <a:gd name="T11" fmla="*/ 4 h 13"/>
                  <a:gd name="T12" fmla="*/ 8 w 10"/>
                  <a:gd name="T13" fmla="*/ 4 h 13"/>
                  <a:gd name="T14" fmla="*/ 9 w 10"/>
                  <a:gd name="T15" fmla="*/ 3 h 13"/>
                  <a:gd name="T16" fmla="*/ 8 w 10"/>
                  <a:gd name="T17" fmla="*/ 3 h 13"/>
                  <a:gd name="T18" fmla="*/ 7 w 10"/>
                  <a:gd name="T19" fmla="*/ 3 h 13"/>
                  <a:gd name="T20" fmla="*/ 6 w 10"/>
                  <a:gd name="T21" fmla="*/ 4 h 13"/>
                  <a:gd name="T22" fmla="*/ 5 w 10"/>
                  <a:gd name="T23" fmla="*/ 4 h 13"/>
                  <a:gd name="T24" fmla="*/ 5 w 10"/>
                  <a:gd name="T25" fmla="*/ 3 h 13"/>
                  <a:gd name="T26" fmla="*/ 5 w 10"/>
                  <a:gd name="T27" fmla="*/ 1 h 13"/>
                  <a:gd name="T28" fmla="*/ 5 w 10"/>
                  <a:gd name="T29" fmla="*/ 1 h 13"/>
                  <a:gd name="T30" fmla="*/ 3 w 10"/>
                  <a:gd name="T31" fmla="*/ 1 h 13"/>
                  <a:gd name="T32" fmla="*/ 3 w 10"/>
                  <a:gd name="T33" fmla="*/ 1 h 13"/>
                  <a:gd name="T34" fmla="*/ 3 w 10"/>
                  <a:gd name="T35" fmla="*/ 1 h 13"/>
                  <a:gd name="T36" fmla="*/ 3 w 10"/>
                  <a:gd name="T37" fmla="*/ 2 h 13"/>
                  <a:gd name="T38" fmla="*/ 2 w 10"/>
                  <a:gd name="T39" fmla="*/ 3 h 13"/>
                  <a:gd name="T40" fmla="*/ 1 w 10"/>
                  <a:gd name="T41" fmla="*/ 4 h 13"/>
                  <a:gd name="T42" fmla="*/ 1 w 10"/>
                  <a:gd name="T43" fmla="*/ 5 h 13"/>
                  <a:gd name="T44" fmla="*/ 0 w 10"/>
                  <a:gd name="T45" fmla="*/ 6 h 13"/>
                  <a:gd name="T46" fmla="*/ 0 w 10"/>
                  <a:gd name="T47" fmla="*/ 6 h 13"/>
                  <a:gd name="T48" fmla="*/ 1 w 10"/>
                  <a:gd name="T49" fmla="*/ 7 h 13"/>
                  <a:gd name="T50" fmla="*/ 1 w 10"/>
                  <a:gd name="T51" fmla="*/ 7 h 13"/>
                  <a:gd name="T52" fmla="*/ 2 w 10"/>
                  <a:gd name="T53" fmla="*/ 8 h 13"/>
                  <a:gd name="T54" fmla="*/ 3 w 10"/>
                  <a:gd name="T55" fmla="*/ 8 h 13"/>
                  <a:gd name="T56" fmla="*/ 4 w 10"/>
                  <a:gd name="T57" fmla="*/ 9 h 13"/>
                  <a:gd name="T58" fmla="*/ 5 w 10"/>
                  <a:gd name="T59" fmla="*/ 10 h 13"/>
                  <a:gd name="T60" fmla="*/ 5 w 10"/>
                  <a:gd name="T61" fmla="*/ 11 h 13"/>
                  <a:gd name="T62" fmla="*/ 7 w 10"/>
                  <a:gd name="T63" fmla="*/ 11 h 13"/>
                  <a:gd name="T64" fmla="*/ 7 w 10"/>
                  <a:gd name="T65" fmla="*/ 12 h 13"/>
                  <a:gd name="T66" fmla="*/ 8 w 10"/>
                  <a:gd name="T67" fmla="*/ 12 h 13"/>
                  <a:gd name="T68" fmla="*/ 9 w 10"/>
                  <a:gd name="T69" fmla="*/ 13 h 13"/>
                  <a:gd name="T70" fmla="*/ 10 w 10"/>
                  <a:gd name="T71" fmla="*/ 13 h 13"/>
                  <a:gd name="T72" fmla="*/ 10 w 10"/>
                  <a:gd name="T73" fmla="*/ 13 h 13"/>
                  <a:gd name="T74" fmla="*/ 10 w 10"/>
                  <a:gd name="T75" fmla="*/ 11 h 13"/>
                  <a:gd name="T76" fmla="*/ 10 w 10"/>
                  <a:gd name="T77" fmla="*/ 10 h 13"/>
                  <a:gd name="T78" fmla="*/ 10 w 10"/>
                  <a:gd name="T79" fmla="*/ 9 h 13"/>
                  <a:gd name="T80" fmla="*/ 9 w 10"/>
                  <a:gd name="T81" fmla="*/ 8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13">
                    <a:moveTo>
                      <a:pt x="9" y="8"/>
                    </a:moveTo>
                    <a:cubicBezTo>
                      <a:pt x="9" y="8"/>
                      <a:pt x="10" y="7"/>
                      <a:pt x="9" y="7"/>
                    </a:cubicBezTo>
                    <a:cubicBezTo>
                      <a:pt x="9" y="7"/>
                      <a:pt x="8" y="7"/>
                      <a:pt x="8" y="7"/>
                    </a:cubicBezTo>
                    <a:cubicBezTo>
                      <a:pt x="8" y="7"/>
                      <a:pt x="7" y="7"/>
                      <a:pt x="7" y="6"/>
                    </a:cubicBezTo>
                    <a:cubicBezTo>
                      <a:pt x="7" y="6"/>
                      <a:pt x="8" y="6"/>
                      <a:pt x="8" y="5"/>
                    </a:cubicBezTo>
                    <a:cubicBezTo>
                      <a:pt x="8" y="5"/>
                      <a:pt x="8" y="5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9" y="3"/>
                      <a:pt x="9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7" y="3"/>
                      <a:pt x="7" y="3"/>
                    </a:cubicBezTo>
                    <a:cubicBezTo>
                      <a:pt x="7" y="3"/>
                      <a:pt x="7" y="4"/>
                      <a:pt x="6" y="4"/>
                    </a:cubicBezTo>
                    <a:cubicBezTo>
                      <a:pt x="6" y="5"/>
                      <a:pt x="6" y="4"/>
                      <a:pt x="5" y="4"/>
                    </a:cubicBezTo>
                    <a:cubicBezTo>
                      <a:pt x="5" y="4"/>
                      <a:pt x="5" y="3"/>
                      <a:pt x="5" y="3"/>
                    </a:cubicBezTo>
                    <a:cubicBezTo>
                      <a:pt x="5" y="2"/>
                      <a:pt x="5" y="2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0" y="5"/>
                      <a:pt x="0" y="5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7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4" y="9"/>
                      <a:pt x="4" y="9"/>
                    </a:cubicBezTo>
                    <a:cubicBezTo>
                      <a:pt x="5" y="9"/>
                      <a:pt x="5" y="9"/>
                      <a:pt x="5" y="10"/>
                    </a:cubicBezTo>
                    <a:cubicBezTo>
                      <a:pt x="5" y="10"/>
                      <a:pt x="5" y="11"/>
                      <a:pt x="5" y="11"/>
                    </a:cubicBezTo>
                    <a:cubicBezTo>
                      <a:pt x="6" y="11"/>
                      <a:pt x="6" y="11"/>
                      <a:pt x="7" y="11"/>
                    </a:cubicBezTo>
                    <a:cubicBezTo>
                      <a:pt x="7" y="11"/>
                      <a:pt x="7" y="12"/>
                      <a:pt x="7" y="12"/>
                    </a:cubicBezTo>
                    <a:cubicBezTo>
                      <a:pt x="7" y="12"/>
                      <a:pt x="8" y="12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2"/>
                      <a:pt x="10" y="12"/>
                      <a:pt x="10" y="11"/>
                    </a:cubicBezTo>
                    <a:cubicBezTo>
                      <a:pt x="10" y="11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9"/>
                    </a:cubicBezTo>
                    <a:cubicBezTo>
                      <a:pt x="10" y="8"/>
                      <a:pt x="10" y="8"/>
                      <a:pt x="9" y="8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71" name="Freeform 25"/>
              <p:cNvSpPr>
                <a:spLocks/>
              </p:cNvSpPr>
              <p:nvPr/>
            </p:nvSpPr>
            <p:spPr bwMode="auto">
              <a:xfrm>
                <a:off x="4043364" y="2611439"/>
                <a:ext cx="215900" cy="173038"/>
              </a:xfrm>
              <a:custGeom>
                <a:avLst/>
                <a:gdLst>
                  <a:gd name="T0" fmla="*/ 20 w 20"/>
                  <a:gd name="T1" fmla="*/ 7 h 16"/>
                  <a:gd name="T2" fmla="*/ 19 w 20"/>
                  <a:gd name="T3" fmla="*/ 7 h 16"/>
                  <a:gd name="T4" fmla="*/ 17 w 20"/>
                  <a:gd name="T5" fmla="*/ 7 h 16"/>
                  <a:gd name="T6" fmla="*/ 17 w 20"/>
                  <a:gd name="T7" fmla="*/ 6 h 16"/>
                  <a:gd name="T8" fmla="*/ 17 w 20"/>
                  <a:gd name="T9" fmla="*/ 5 h 16"/>
                  <a:gd name="T10" fmla="*/ 17 w 20"/>
                  <a:gd name="T11" fmla="*/ 4 h 16"/>
                  <a:gd name="T12" fmla="*/ 16 w 20"/>
                  <a:gd name="T13" fmla="*/ 3 h 16"/>
                  <a:gd name="T14" fmla="*/ 15 w 20"/>
                  <a:gd name="T15" fmla="*/ 2 h 16"/>
                  <a:gd name="T16" fmla="*/ 15 w 20"/>
                  <a:gd name="T17" fmla="*/ 1 h 16"/>
                  <a:gd name="T18" fmla="*/ 15 w 20"/>
                  <a:gd name="T19" fmla="*/ 1 h 16"/>
                  <a:gd name="T20" fmla="*/ 14 w 20"/>
                  <a:gd name="T21" fmla="*/ 0 h 16"/>
                  <a:gd name="T22" fmla="*/ 13 w 20"/>
                  <a:gd name="T23" fmla="*/ 0 h 16"/>
                  <a:gd name="T24" fmla="*/ 12 w 20"/>
                  <a:gd name="T25" fmla="*/ 1 h 16"/>
                  <a:gd name="T26" fmla="*/ 11 w 20"/>
                  <a:gd name="T27" fmla="*/ 1 h 16"/>
                  <a:gd name="T28" fmla="*/ 11 w 20"/>
                  <a:gd name="T29" fmla="*/ 2 h 16"/>
                  <a:gd name="T30" fmla="*/ 10 w 20"/>
                  <a:gd name="T31" fmla="*/ 2 h 16"/>
                  <a:gd name="T32" fmla="*/ 9 w 20"/>
                  <a:gd name="T33" fmla="*/ 3 h 16"/>
                  <a:gd name="T34" fmla="*/ 8 w 20"/>
                  <a:gd name="T35" fmla="*/ 4 h 16"/>
                  <a:gd name="T36" fmla="*/ 7 w 20"/>
                  <a:gd name="T37" fmla="*/ 4 h 16"/>
                  <a:gd name="T38" fmla="*/ 5 w 20"/>
                  <a:gd name="T39" fmla="*/ 4 h 16"/>
                  <a:gd name="T40" fmla="*/ 4 w 20"/>
                  <a:gd name="T41" fmla="*/ 5 h 16"/>
                  <a:gd name="T42" fmla="*/ 3 w 20"/>
                  <a:gd name="T43" fmla="*/ 6 h 16"/>
                  <a:gd name="T44" fmla="*/ 3 w 20"/>
                  <a:gd name="T45" fmla="*/ 8 h 16"/>
                  <a:gd name="T46" fmla="*/ 3 w 20"/>
                  <a:gd name="T47" fmla="*/ 9 h 16"/>
                  <a:gd name="T48" fmla="*/ 2 w 20"/>
                  <a:gd name="T49" fmla="*/ 9 h 16"/>
                  <a:gd name="T50" fmla="*/ 1 w 20"/>
                  <a:gd name="T51" fmla="*/ 10 h 16"/>
                  <a:gd name="T52" fmla="*/ 1 w 20"/>
                  <a:gd name="T53" fmla="*/ 11 h 16"/>
                  <a:gd name="T54" fmla="*/ 1 w 20"/>
                  <a:gd name="T55" fmla="*/ 12 h 16"/>
                  <a:gd name="T56" fmla="*/ 0 w 20"/>
                  <a:gd name="T57" fmla="*/ 14 h 16"/>
                  <a:gd name="T58" fmla="*/ 0 w 20"/>
                  <a:gd name="T59" fmla="*/ 14 h 16"/>
                  <a:gd name="T60" fmla="*/ 1 w 20"/>
                  <a:gd name="T61" fmla="*/ 14 h 16"/>
                  <a:gd name="T62" fmla="*/ 2 w 20"/>
                  <a:gd name="T63" fmla="*/ 15 h 16"/>
                  <a:gd name="T64" fmla="*/ 3 w 20"/>
                  <a:gd name="T65" fmla="*/ 16 h 16"/>
                  <a:gd name="T66" fmla="*/ 4 w 20"/>
                  <a:gd name="T67" fmla="*/ 15 h 16"/>
                  <a:gd name="T68" fmla="*/ 4 w 20"/>
                  <a:gd name="T69" fmla="*/ 15 h 16"/>
                  <a:gd name="T70" fmla="*/ 6 w 20"/>
                  <a:gd name="T71" fmla="*/ 15 h 16"/>
                  <a:gd name="T72" fmla="*/ 7 w 20"/>
                  <a:gd name="T73" fmla="*/ 16 h 16"/>
                  <a:gd name="T74" fmla="*/ 7 w 20"/>
                  <a:gd name="T75" fmla="*/ 15 h 16"/>
                  <a:gd name="T76" fmla="*/ 7 w 20"/>
                  <a:gd name="T77" fmla="*/ 14 h 16"/>
                  <a:gd name="T78" fmla="*/ 7 w 20"/>
                  <a:gd name="T79" fmla="*/ 13 h 16"/>
                  <a:gd name="T80" fmla="*/ 8 w 20"/>
                  <a:gd name="T81" fmla="*/ 12 h 16"/>
                  <a:gd name="T82" fmla="*/ 9 w 20"/>
                  <a:gd name="T83" fmla="*/ 12 h 16"/>
                  <a:gd name="T84" fmla="*/ 11 w 20"/>
                  <a:gd name="T85" fmla="*/ 12 h 16"/>
                  <a:gd name="T86" fmla="*/ 12 w 20"/>
                  <a:gd name="T87" fmla="*/ 12 h 16"/>
                  <a:gd name="T88" fmla="*/ 13 w 20"/>
                  <a:gd name="T89" fmla="*/ 12 h 16"/>
                  <a:gd name="T90" fmla="*/ 13 w 20"/>
                  <a:gd name="T91" fmla="*/ 11 h 16"/>
                  <a:gd name="T92" fmla="*/ 15 w 20"/>
                  <a:gd name="T93" fmla="*/ 12 h 16"/>
                  <a:gd name="T94" fmla="*/ 16 w 20"/>
                  <a:gd name="T95" fmla="*/ 12 h 16"/>
                  <a:gd name="T96" fmla="*/ 17 w 20"/>
                  <a:gd name="T97" fmla="*/ 12 h 16"/>
                  <a:gd name="T98" fmla="*/ 17 w 20"/>
                  <a:gd name="T99" fmla="*/ 12 h 16"/>
                  <a:gd name="T100" fmla="*/ 17 w 20"/>
                  <a:gd name="T101" fmla="*/ 11 h 16"/>
                  <a:gd name="T102" fmla="*/ 18 w 20"/>
                  <a:gd name="T103" fmla="*/ 11 h 16"/>
                  <a:gd name="T104" fmla="*/ 19 w 20"/>
                  <a:gd name="T105" fmla="*/ 11 h 16"/>
                  <a:gd name="T106" fmla="*/ 20 w 20"/>
                  <a:gd name="T107" fmla="*/ 10 h 16"/>
                  <a:gd name="T108" fmla="*/ 20 w 20"/>
                  <a:gd name="T109" fmla="*/ 8 h 16"/>
                  <a:gd name="T110" fmla="*/ 20 w 20"/>
                  <a:gd name="T111" fmla="*/ 8 h 16"/>
                  <a:gd name="T112" fmla="*/ 20 w 20"/>
                  <a:gd name="T113" fmla="*/ 7 h 16"/>
                  <a:gd name="T114" fmla="*/ 20 w 20"/>
                  <a:gd name="T115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0" h="16">
                    <a:moveTo>
                      <a:pt x="20" y="7"/>
                    </a:moveTo>
                    <a:cubicBezTo>
                      <a:pt x="19" y="7"/>
                      <a:pt x="19" y="7"/>
                      <a:pt x="19" y="7"/>
                    </a:cubicBezTo>
                    <a:cubicBezTo>
                      <a:pt x="18" y="7"/>
                      <a:pt x="18" y="7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8" y="5"/>
                      <a:pt x="17" y="5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5" y="3"/>
                      <a:pt x="15" y="2"/>
                      <a:pt x="15" y="2"/>
                    </a:cubicBezTo>
                    <a:cubicBezTo>
                      <a:pt x="15" y="2"/>
                      <a:pt x="15" y="1"/>
                      <a:pt x="15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1"/>
                      <a:pt x="14" y="1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0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11" y="1"/>
                      <a:pt x="11" y="1"/>
                      <a:pt x="11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4"/>
                      <a:pt x="7" y="4"/>
                    </a:cubicBezTo>
                    <a:cubicBezTo>
                      <a:pt x="6" y="4"/>
                      <a:pt x="6" y="4"/>
                      <a:pt x="5" y="4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4" y="6"/>
                      <a:pt x="3" y="6"/>
                      <a:pt x="3" y="6"/>
                    </a:cubicBezTo>
                    <a:cubicBezTo>
                      <a:pt x="3" y="7"/>
                      <a:pt x="3" y="7"/>
                      <a:pt x="3" y="8"/>
                    </a:cubicBezTo>
                    <a:cubicBezTo>
                      <a:pt x="3" y="8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9"/>
                      <a:pt x="1" y="9"/>
                      <a:pt x="1" y="10"/>
                    </a:cubicBezTo>
                    <a:cubicBezTo>
                      <a:pt x="1" y="10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2"/>
                    </a:cubicBezTo>
                    <a:cubicBezTo>
                      <a:pt x="0" y="12"/>
                      <a:pt x="0" y="13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2" y="15"/>
                      <a:pt x="1" y="15"/>
                      <a:pt x="2" y="15"/>
                    </a:cubicBezTo>
                    <a:cubicBezTo>
                      <a:pt x="2" y="16"/>
                      <a:pt x="2" y="16"/>
                      <a:pt x="3" y="16"/>
                    </a:cubicBezTo>
                    <a:cubicBezTo>
                      <a:pt x="3" y="16"/>
                      <a:pt x="3" y="16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5" y="15"/>
                      <a:pt x="5" y="15"/>
                      <a:pt x="6" y="15"/>
                    </a:cubicBezTo>
                    <a:cubicBezTo>
                      <a:pt x="6" y="15"/>
                      <a:pt x="6" y="16"/>
                      <a:pt x="7" y="16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5"/>
                      <a:pt x="7" y="14"/>
                      <a:pt x="7" y="14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2"/>
                      <a:pt x="7" y="12"/>
                      <a:pt x="8" y="12"/>
                    </a:cubicBezTo>
                    <a:cubicBezTo>
                      <a:pt x="8" y="11"/>
                      <a:pt x="9" y="12"/>
                      <a:pt x="9" y="12"/>
                    </a:cubicBezTo>
                    <a:cubicBezTo>
                      <a:pt x="10" y="12"/>
                      <a:pt x="11" y="12"/>
                      <a:pt x="11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3" y="12"/>
                    </a:cubicBezTo>
                    <a:cubicBezTo>
                      <a:pt x="13" y="12"/>
                      <a:pt x="13" y="12"/>
                      <a:pt x="13" y="11"/>
                    </a:cubicBezTo>
                    <a:cubicBezTo>
                      <a:pt x="14" y="11"/>
                      <a:pt x="14" y="12"/>
                      <a:pt x="15" y="12"/>
                    </a:cubicBezTo>
                    <a:cubicBezTo>
                      <a:pt x="15" y="12"/>
                      <a:pt x="15" y="12"/>
                      <a:pt x="16" y="12"/>
                    </a:cubicBezTo>
                    <a:cubicBezTo>
                      <a:pt x="16" y="12"/>
                      <a:pt x="16" y="12"/>
                      <a:pt x="17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0" y="9"/>
                      <a:pt x="20" y="9"/>
                      <a:pt x="2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8"/>
                      <a:pt x="20" y="8"/>
                      <a:pt x="20" y="7"/>
                    </a:cubicBezTo>
                    <a:cubicBezTo>
                      <a:pt x="20" y="7"/>
                      <a:pt x="20" y="7"/>
                      <a:pt x="20" y="7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72" name="Freeform 26"/>
              <p:cNvSpPr>
                <a:spLocks/>
              </p:cNvSpPr>
              <p:nvPr/>
            </p:nvSpPr>
            <p:spPr bwMode="auto">
              <a:xfrm>
                <a:off x="5078414" y="3378201"/>
                <a:ext cx="87313" cy="206375"/>
              </a:xfrm>
              <a:custGeom>
                <a:avLst/>
                <a:gdLst>
                  <a:gd name="T0" fmla="*/ 7 w 8"/>
                  <a:gd name="T1" fmla="*/ 14 h 19"/>
                  <a:gd name="T2" fmla="*/ 7 w 8"/>
                  <a:gd name="T3" fmla="*/ 13 h 19"/>
                  <a:gd name="T4" fmla="*/ 7 w 8"/>
                  <a:gd name="T5" fmla="*/ 13 h 19"/>
                  <a:gd name="T6" fmla="*/ 6 w 8"/>
                  <a:gd name="T7" fmla="*/ 12 h 19"/>
                  <a:gd name="T8" fmla="*/ 6 w 8"/>
                  <a:gd name="T9" fmla="*/ 12 h 19"/>
                  <a:gd name="T10" fmla="*/ 6 w 8"/>
                  <a:gd name="T11" fmla="*/ 11 h 19"/>
                  <a:gd name="T12" fmla="*/ 6 w 8"/>
                  <a:gd name="T13" fmla="*/ 10 h 19"/>
                  <a:gd name="T14" fmla="*/ 5 w 8"/>
                  <a:gd name="T15" fmla="*/ 9 h 19"/>
                  <a:gd name="T16" fmla="*/ 5 w 8"/>
                  <a:gd name="T17" fmla="*/ 7 h 19"/>
                  <a:gd name="T18" fmla="*/ 6 w 8"/>
                  <a:gd name="T19" fmla="*/ 7 h 19"/>
                  <a:gd name="T20" fmla="*/ 6 w 8"/>
                  <a:gd name="T21" fmla="*/ 6 h 19"/>
                  <a:gd name="T22" fmla="*/ 6 w 8"/>
                  <a:gd name="T23" fmla="*/ 6 h 19"/>
                  <a:gd name="T24" fmla="*/ 6 w 8"/>
                  <a:gd name="T25" fmla="*/ 5 h 19"/>
                  <a:gd name="T26" fmla="*/ 6 w 8"/>
                  <a:gd name="T27" fmla="*/ 5 h 19"/>
                  <a:gd name="T28" fmla="*/ 5 w 8"/>
                  <a:gd name="T29" fmla="*/ 3 h 19"/>
                  <a:gd name="T30" fmla="*/ 5 w 8"/>
                  <a:gd name="T31" fmla="*/ 2 h 19"/>
                  <a:gd name="T32" fmla="*/ 5 w 8"/>
                  <a:gd name="T33" fmla="*/ 1 h 19"/>
                  <a:gd name="T34" fmla="*/ 4 w 8"/>
                  <a:gd name="T35" fmla="*/ 1 h 19"/>
                  <a:gd name="T36" fmla="*/ 3 w 8"/>
                  <a:gd name="T37" fmla="*/ 0 h 19"/>
                  <a:gd name="T38" fmla="*/ 2 w 8"/>
                  <a:gd name="T39" fmla="*/ 0 h 19"/>
                  <a:gd name="T40" fmla="*/ 1 w 8"/>
                  <a:gd name="T41" fmla="*/ 0 h 19"/>
                  <a:gd name="T42" fmla="*/ 1 w 8"/>
                  <a:gd name="T43" fmla="*/ 0 h 19"/>
                  <a:gd name="T44" fmla="*/ 1 w 8"/>
                  <a:gd name="T45" fmla="*/ 0 h 19"/>
                  <a:gd name="T46" fmla="*/ 2 w 8"/>
                  <a:gd name="T47" fmla="*/ 1 h 19"/>
                  <a:gd name="T48" fmla="*/ 2 w 8"/>
                  <a:gd name="T49" fmla="*/ 2 h 19"/>
                  <a:gd name="T50" fmla="*/ 3 w 8"/>
                  <a:gd name="T51" fmla="*/ 3 h 19"/>
                  <a:gd name="T52" fmla="*/ 2 w 8"/>
                  <a:gd name="T53" fmla="*/ 4 h 19"/>
                  <a:gd name="T54" fmla="*/ 2 w 8"/>
                  <a:gd name="T55" fmla="*/ 5 h 19"/>
                  <a:gd name="T56" fmla="*/ 1 w 8"/>
                  <a:gd name="T57" fmla="*/ 6 h 19"/>
                  <a:gd name="T58" fmla="*/ 2 w 8"/>
                  <a:gd name="T59" fmla="*/ 6 h 19"/>
                  <a:gd name="T60" fmla="*/ 2 w 8"/>
                  <a:gd name="T61" fmla="*/ 7 h 19"/>
                  <a:gd name="T62" fmla="*/ 2 w 8"/>
                  <a:gd name="T63" fmla="*/ 8 h 19"/>
                  <a:gd name="T64" fmla="*/ 2 w 8"/>
                  <a:gd name="T65" fmla="*/ 9 h 19"/>
                  <a:gd name="T66" fmla="*/ 1 w 8"/>
                  <a:gd name="T67" fmla="*/ 9 h 19"/>
                  <a:gd name="T68" fmla="*/ 1 w 8"/>
                  <a:gd name="T69" fmla="*/ 10 h 19"/>
                  <a:gd name="T70" fmla="*/ 0 w 8"/>
                  <a:gd name="T71" fmla="*/ 11 h 19"/>
                  <a:gd name="T72" fmla="*/ 0 w 8"/>
                  <a:gd name="T73" fmla="*/ 12 h 19"/>
                  <a:gd name="T74" fmla="*/ 1 w 8"/>
                  <a:gd name="T75" fmla="*/ 13 h 19"/>
                  <a:gd name="T76" fmla="*/ 1 w 8"/>
                  <a:gd name="T77" fmla="*/ 13 h 19"/>
                  <a:gd name="T78" fmla="*/ 1 w 8"/>
                  <a:gd name="T79" fmla="*/ 13 h 19"/>
                  <a:gd name="T80" fmla="*/ 2 w 8"/>
                  <a:gd name="T81" fmla="*/ 14 h 19"/>
                  <a:gd name="T82" fmla="*/ 2 w 8"/>
                  <a:gd name="T83" fmla="*/ 15 h 19"/>
                  <a:gd name="T84" fmla="*/ 3 w 8"/>
                  <a:gd name="T85" fmla="*/ 15 h 19"/>
                  <a:gd name="T86" fmla="*/ 4 w 8"/>
                  <a:gd name="T87" fmla="*/ 15 h 19"/>
                  <a:gd name="T88" fmla="*/ 5 w 8"/>
                  <a:gd name="T89" fmla="*/ 16 h 19"/>
                  <a:gd name="T90" fmla="*/ 5 w 8"/>
                  <a:gd name="T91" fmla="*/ 17 h 19"/>
                  <a:gd name="T92" fmla="*/ 4 w 8"/>
                  <a:gd name="T93" fmla="*/ 18 h 19"/>
                  <a:gd name="T94" fmla="*/ 5 w 8"/>
                  <a:gd name="T95" fmla="*/ 19 h 19"/>
                  <a:gd name="T96" fmla="*/ 6 w 8"/>
                  <a:gd name="T97" fmla="*/ 19 h 19"/>
                  <a:gd name="T98" fmla="*/ 7 w 8"/>
                  <a:gd name="T99" fmla="*/ 18 h 19"/>
                  <a:gd name="T100" fmla="*/ 8 w 8"/>
                  <a:gd name="T101" fmla="*/ 17 h 19"/>
                  <a:gd name="T102" fmla="*/ 8 w 8"/>
                  <a:gd name="T103" fmla="*/ 15 h 19"/>
                  <a:gd name="T104" fmla="*/ 7 w 8"/>
                  <a:gd name="T105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8" h="19">
                    <a:moveTo>
                      <a:pt x="7" y="14"/>
                    </a:moveTo>
                    <a:cubicBezTo>
                      <a:pt x="7" y="14"/>
                      <a:pt x="7" y="14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2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5" y="8"/>
                      <a:pt x="5" y="8"/>
                      <a:pt x="5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4"/>
                      <a:pt x="6" y="4"/>
                      <a:pt x="5" y="3"/>
                    </a:cubicBezTo>
                    <a:cubicBezTo>
                      <a:pt x="5" y="3"/>
                      <a:pt x="6" y="3"/>
                      <a:pt x="5" y="2"/>
                    </a:cubicBezTo>
                    <a:cubicBezTo>
                      <a:pt x="5" y="2"/>
                      <a:pt x="5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3" y="3"/>
                      <a:pt x="3" y="3"/>
                    </a:cubicBezTo>
                    <a:cubicBezTo>
                      <a:pt x="3" y="4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5"/>
                      <a:pt x="2" y="5"/>
                      <a:pt x="1" y="6"/>
                    </a:cubicBezTo>
                    <a:cubicBezTo>
                      <a:pt x="1" y="6"/>
                      <a:pt x="2" y="6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8"/>
                    </a:cubicBezTo>
                    <a:cubicBezTo>
                      <a:pt x="2" y="8"/>
                      <a:pt x="2" y="9"/>
                      <a:pt x="2" y="9"/>
                    </a:cubicBezTo>
                    <a:cubicBezTo>
                      <a:pt x="2" y="9"/>
                      <a:pt x="1" y="9"/>
                      <a:pt x="1" y="9"/>
                    </a:cubicBezTo>
                    <a:cubicBezTo>
                      <a:pt x="1" y="9"/>
                      <a:pt x="1" y="10"/>
                      <a:pt x="1" y="10"/>
                    </a:cubicBezTo>
                    <a:cubicBezTo>
                      <a:pt x="1" y="11"/>
                      <a:pt x="1" y="11"/>
                      <a:pt x="0" y="1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2" y="13"/>
                      <a:pt x="1" y="14"/>
                      <a:pt x="2" y="14"/>
                    </a:cubicBezTo>
                    <a:cubicBezTo>
                      <a:pt x="2" y="14"/>
                      <a:pt x="2" y="15"/>
                      <a:pt x="2" y="15"/>
                    </a:cubicBezTo>
                    <a:cubicBezTo>
                      <a:pt x="2" y="15"/>
                      <a:pt x="3" y="15"/>
                      <a:pt x="3" y="15"/>
                    </a:cubicBezTo>
                    <a:cubicBezTo>
                      <a:pt x="3" y="15"/>
                      <a:pt x="4" y="15"/>
                      <a:pt x="4" y="15"/>
                    </a:cubicBezTo>
                    <a:cubicBezTo>
                      <a:pt x="4" y="15"/>
                      <a:pt x="5" y="15"/>
                      <a:pt x="5" y="16"/>
                    </a:cubicBezTo>
                    <a:cubicBezTo>
                      <a:pt x="5" y="16"/>
                      <a:pt x="5" y="17"/>
                      <a:pt x="5" y="17"/>
                    </a:cubicBezTo>
                    <a:cubicBezTo>
                      <a:pt x="5" y="18"/>
                      <a:pt x="4" y="18"/>
                      <a:pt x="4" y="18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7" y="19"/>
                      <a:pt x="7" y="18"/>
                      <a:pt x="7" y="18"/>
                    </a:cubicBezTo>
                    <a:cubicBezTo>
                      <a:pt x="8" y="18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5"/>
                    </a:cubicBezTo>
                    <a:cubicBezTo>
                      <a:pt x="8" y="15"/>
                      <a:pt x="8" y="15"/>
                      <a:pt x="7" y="14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73" name="Freeform 27"/>
              <p:cNvSpPr>
                <a:spLocks/>
              </p:cNvSpPr>
              <p:nvPr/>
            </p:nvSpPr>
            <p:spPr bwMode="auto">
              <a:xfrm>
                <a:off x="4506914" y="3605214"/>
                <a:ext cx="355600" cy="379413"/>
              </a:xfrm>
              <a:custGeom>
                <a:avLst/>
                <a:gdLst>
                  <a:gd name="T0" fmla="*/ 30 w 33"/>
                  <a:gd name="T1" fmla="*/ 2 h 35"/>
                  <a:gd name="T2" fmla="*/ 29 w 33"/>
                  <a:gd name="T3" fmla="*/ 2 h 35"/>
                  <a:gd name="T4" fmla="*/ 27 w 33"/>
                  <a:gd name="T5" fmla="*/ 3 h 35"/>
                  <a:gd name="T6" fmla="*/ 24 w 33"/>
                  <a:gd name="T7" fmla="*/ 3 h 35"/>
                  <a:gd name="T8" fmla="*/ 22 w 33"/>
                  <a:gd name="T9" fmla="*/ 3 h 35"/>
                  <a:gd name="T10" fmla="*/ 18 w 33"/>
                  <a:gd name="T11" fmla="*/ 3 h 35"/>
                  <a:gd name="T12" fmla="*/ 17 w 33"/>
                  <a:gd name="T13" fmla="*/ 2 h 35"/>
                  <a:gd name="T14" fmla="*/ 13 w 33"/>
                  <a:gd name="T15" fmla="*/ 2 h 35"/>
                  <a:gd name="T16" fmla="*/ 10 w 33"/>
                  <a:gd name="T17" fmla="*/ 1 h 35"/>
                  <a:gd name="T18" fmla="*/ 6 w 33"/>
                  <a:gd name="T19" fmla="*/ 2 h 35"/>
                  <a:gd name="T20" fmla="*/ 4 w 33"/>
                  <a:gd name="T21" fmla="*/ 1 h 35"/>
                  <a:gd name="T22" fmla="*/ 2 w 33"/>
                  <a:gd name="T23" fmla="*/ 1 h 35"/>
                  <a:gd name="T24" fmla="*/ 0 w 33"/>
                  <a:gd name="T25" fmla="*/ 1 h 35"/>
                  <a:gd name="T26" fmla="*/ 0 w 33"/>
                  <a:gd name="T27" fmla="*/ 3 h 35"/>
                  <a:gd name="T28" fmla="*/ 2 w 33"/>
                  <a:gd name="T29" fmla="*/ 5 h 35"/>
                  <a:gd name="T30" fmla="*/ 3 w 33"/>
                  <a:gd name="T31" fmla="*/ 8 h 35"/>
                  <a:gd name="T32" fmla="*/ 3 w 33"/>
                  <a:gd name="T33" fmla="*/ 9 h 35"/>
                  <a:gd name="T34" fmla="*/ 4 w 33"/>
                  <a:gd name="T35" fmla="*/ 10 h 35"/>
                  <a:gd name="T36" fmla="*/ 4 w 33"/>
                  <a:gd name="T37" fmla="*/ 13 h 35"/>
                  <a:gd name="T38" fmla="*/ 6 w 33"/>
                  <a:gd name="T39" fmla="*/ 15 h 35"/>
                  <a:gd name="T40" fmla="*/ 7 w 33"/>
                  <a:gd name="T41" fmla="*/ 17 h 35"/>
                  <a:gd name="T42" fmla="*/ 7 w 33"/>
                  <a:gd name="T43" fmla="*/ 21 h 35"/>
                  <a:gd name="T44" fmla="*/ 8 w 33"/>
                  <a:gd name="T45" fmla="*/ 24 h 35"/>
                  <a:gd name="T46" fmla="*/ 8 w 33"/>
                  <a:gd name="T47" fmla="*/ 27 h 35"/>
                  <a:gd name="T48" fmla="*/ 8 w 33"/>
                  <a:gd name="T49" fmla="*/ 30 h 35"/>
                  <a:gd name="T50" fmla="*/ 9 w 33"/>
                  <a:gd name="T51" fmla="*/ 33 h 35"/>
                  <a:gd name="T52" fmla="*/ 11 w 33"/>
                  <a:gd name="T53" fmla="*/ 35 h 35"/>
                  <a:gd name="T54" fmla="*/ 12 w 33"/>
                  <a:gd name="T55" fmla="*/ 33 h 35"/>
                  <a:gd name="T56" fmla="*/ 13 w 33"/>
                  <a:gd name="T57" fmla="*/ 33 h 35"/>
                  <a:gd name="T58" fmla="*/ 14 w 33"/>
                  <a:gd name="T59" fmla="*/ 35 h 35"/>
                  <a:gd name="T60" fmla="*/ 16 w 33"/>
                  <a:gd name="T61" fmla="*/ 35 h 35"/>
                  <a:gd name="T62" fmla="*/ 18 w 33"/>
                  <a:gd name="T63" fmla="*/ 34 h 35"/>
                  <a:gd name="T64" fmla="*/ 20 w 33"/>
                  <a:gd name="T65" fmla="*/ 34 h 35"/>
                  <a:gd name="T66" fmla="*/ 20 w 33"/>
                  <a:gd name="T67" fmla="*/ 23 h 35"/>
                  <a:gd name="T68" fmla="*/ 23 w 33"/>
                  <a:gd name="T69" fmla="*/ 15 h 35"/>
                  <a:gd name="T70" fmla="*/ 23 w 33"/>
                  <a:gd name="T71" fmla="*/ 7 h 35"/>
                  <a:gd name="T72" fmla="*/ 23 w 33"/>
                  <a:gd name="T73" fmla="*/ 5 h 35"/>
                  <a:gd name="T74" fmla="*/ 25 w 33"/>
                  <a:gd name="T75" fmla="*/ 4 h 35"/>
                  <a:gd name="T76" fmla="*/ 28 w 33"/>
                  <a:gd name="T77" fmla="*/ 4 h 35"/>
                  <a:gd name="T78" fmla="*/ 29 w 33"/>
                  <a:gd name="T79" fmla="*/ 4 h 35"/>
                  <a:gd name="T80" fmla="*/ 31 w 33"/>
                  <a:gd name="T81" fmla="*/ 4 h 35"/>
                  <a:gd name="T82" fmla="*/ 32 w 33"/>
                  <a:gd name="T83" fmla="*/ 3 h 35"/>
                  <a:gd name="T84" fmla="*/ 33 w 33"/>
                  <a:gd name="T85" fmla="*/ 3 h 35"/>
                  <a:gd name="T86" fmla="*/ 31 w 33"/>
                  <a:gd name="T87" fmla="*/ 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3" h="35">
                    <a:moveTo>
                      <a:pt x="31" y="2"/>
                    </a:moveTo>
                    <a:cubicBezTo>
                      <a:pt x="30" y="2"/>
                      <a:pt x="30" y="2"/>
                      <a:pt x="30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8" y="2"/>
                      <a:pt x="28" y="2"/>
                      <a:pt x="28" y="3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6" y="3"/>
                      <a:pt x="25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3" y="3"/>
                      <a:pt x="23" y="4"/>
                      <a:pt x="23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1" y="3"/>
                      <a:pt x="21" y="3"/>
                      <a:pt x="20" y="3"/>
                    </a:cubicBezTo>
                    <a:cubicBezTo>
                      <a:pt x="19" y="3"/>
                      <a:pt x="19" y="3"/>
                      <a:pt x="18" y="3"/>
                    </a:cubicBezTo>
                    <a:cubicBezTo>
                      <a:pt x="18" y="3"/>
                      <a:pt x="18" y="3"/>
                      <a:pt x="17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6" y="1"/>
                      <a:pt x="16" y="1"/>
                      <a:pt x="15" y="1"/>
                    </a:cubicBezTo>
                    <a:cubicBezTo>
                      <a:pt x="14" y="1"/>
                      <a:pt x="14" y="2"/>
                      <a:pt x="13" y="2"/>
                    </a:cubicBezTo>
                    <a:cubicBezTo>
                      <a:pt x="13" y="1"/>
                      <a:pt x="12" y="1"/>
                      <a:pt x="12" y="1"/>
                    </a:cubicBezTo>
                    <a:cubicBezTo>
                      <a:pt x="11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8" y="1"/>
                    </a:cubicBezTo>
                    <a:cubicBezTo>
                      <a:pt x="7" y="1"/>
                      <a:pt x="7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3" y="0"/>
                      <a:pt x="3" y="0"/>
                    </a:cubicBezTo>
                    <a:cubicBezTo>
                      <a:pt x="3" y="0"/>
                      <a:pt x="3" y="1"/>
                      <a:pt x="2" y="1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0" y="4"/>
                      <a:pt x="0" y="4"/>
                      <a:pt x="1" y="5"/>
                    </a:cubicBezTo>
                    <a:cubicBezTo>
                      <a:pt x="1" y="5"/>
                      <a:pt x="1" y="5"/>
                      <a:pt x="2" y="5"/>
                    </a:cubicBezTo>
                    <a:cubicBezTo>
                      <a:pt x="2" y="6"/>
                      <a:pt x="2" y="6"/>
                      <a:pt x="2" y="7"/>
                    </a:cubicBezTo>
                    <a:cubicBezTo>
                      <a:pt x="2" y="7"/>
                      <a:pt x="2" y="8"/>
                      <a:pt x="3" y="8"/>
                    </a:cubicBezTo>
                    <a:cubicBezTo>
                      <a:pt x="3" y="8"/>
                      <a:pt x="3" y="8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4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1"/>
                      <a:pt x="4" y="11"/>
                      <a:pt x="4" y="12"/>
                    </a:cubicBezTo>
                    <a:cubicBezTo>
                      <a:pt x="4" y="12"/>
                      <a:pt x="4" y="12"/>
                      <a:pt x="4" y="13"/>
                    </a:cubicBezTo>
                    <a:cubicBezTo>
                      <a:pt x="5" y="13"/>
                      <a:pt x="5" y="14"/>
                      <a:pt x="5" y="14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8"/>
                      <a:pt x="7" y="18"/>
                      <a:pt x="7" y="19"/>
                    </a:cubicBezTo>
                    <a:cubicBezTo>
                      <a:pt x="7" y="20"/>
                      <a:pt x="7" y="20"/>
                      <a:pt x="7" y="21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7" y="23"/>
                      <a:pt x="8" y="23"/>
                      <a:pt x="8" y="24"/>
                    </a:cubicBezTo>
                    <a:cubicBezTo>
                      <a:pt x="8" y="24"/>
                      <a:pt x="7" y="24"/>
                      <a:pt x="7" y="25"/>
                    </a:cubicBezTo>
                    <a:cubicBezTo>
                      <a:pt x="7" y="26"/>
                      <a:pt x="8" y="26"/>
                      <a:pt x="8" y="27"/>
                    </a:cubicBezTo>
                    <a:cubicBezTo>
                      <a:pt x="8" y="27"/>
                      <a:pt x="8" y="28"/>
                      <a:pt x="8" y="28"/>
                    </a:cubicBezTo>
                    <a:cubicBezTo>
                      <a:pt x="8" y="29"/>
                      <a:pt x="8" y="29"/>
                      <a:pt x="8" y="30"/>
                    </a:cubicBezTo>
                    <a:cubicBezTo>
                      <a:pt x="8" y="30"/>
                      <a:pt x="8" y="31"/>
                      <a:pt x="9" y="31"/>
                    </a:cubicBezTo>
                    <a:cubicBezTo>
                      <a:pt x="9" y="32"/>
                      <a:pt x="9" y="32"/>
                      <a:pt x="9" y="33"/>
                    </a:cubicBezTo>
                    <a:cubicBezTo>
                      <a:pt x="10" y="33"/>
                      <a:pt x="10" y="33"/>
                      <a:pt x="10" y="34"/>
                    </a:cubicBezTo>
                    <a:cubicBezTo>
                      <a:pt x="10" y="34"/>
                      <a:pt x="11" y="34"/>
                      <a:pt x="11" y="35"/>
                    </a:cubicBezTo>
                    <a:cubicBezTo>
                      <a:pt x="11" y="34"/>
                      <a:pt x="11" y="34"/>
                      <a:pt x="11" y="34"/>
                    </a:cubicBezTo>
                    <a:cubicBezTo>
                      <a:pt x="11" y="34"/>
                      <a:pt x="12" y="34"/>
                      <a:pt x="12" y="33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12" y="33"/>
                      <a:pt x="13" y="33"/>
                      <a:pt x="13" y="33"/>
                    </a:cubicBezTo>
                    <a:cubicBezTo>
                      <a:pt x="13" y="33"/>
                      <a:pt x="13" y="33"/>
                      <a:pt x="13" y="34"/>
                    </a:cubicBezTo>
                    <a:cubicBezTo>
                      <a:pt x="13" y="34"/>
                      <a:pt x="13" y="34"/>
                      <a:pt x="14" y="35"/>
                    </a:cubicBezTo>
                    <a:cubicBezTo>
                      <a:pt x="14" y="35"/>
                      <a:pt x="14" y="35"/>
                      <a:pt x="15" y="35"/>
                    </a:cubicBezTo>
                    <a:cubicBezTo>
                      <a:pt x="15" y="35"/>
                      <a:pt x="16" y="35"/>
                      <a:pt x="16" y="35"/>
                    </a:cubicBezTo>
                    <a:cubicBezTo>
                      <a:pt x="16" y="35"/>
                      <a:pt x="17" y="35"/>
                      <a:pt x="17" y="35"/>
                    </a:cubicBezTo>
                    <a:cubicBezTo>
                      <a:pt x="17" y="35"/>
                      <a:pt x="17" y="35"/>
                      <a:pt x="18" y="34"/>
                    </a:cubicBezTo>
                    <a:cubicBezTo>
                      <a:pt x="18" y="34"/>
                      <a:pt x="18" y="34"/>
                      <a:pt x="19" y="34"/>
                    </a:cubicBezTo>
                    <a:cubicBezTo>
                      <a:pt x="19" y="34"/>
                      <a:pt x="19" y="34"/>
                      <a:pt x="20" y="34"/>
                    </a:cubicBezTo>
                    <a:cubicBezTo>
                      <a:pt x="20" y="30"/>
                      <a:pt x="20" y="27"/>
                      <a:pt x="20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23" y="15"/>
                      <a:pt x="23" y="15"/>
                      <a:pt x="23" y="15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23" y="8"/>
                      <a:pt x="23" y="7"/>
                      <a:pt x="23" y="7"/>
                    </a:cubicBezTo>
                    <a:cubicBezTo>
                      <a:pt x="23" y="6"/>
                      <a:pt x="23" y="6"/>
                      <a:pt x="23" y="5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4" y="4"/>
                      <a:pt x="24" y="4"/>
                      <a:pt x="25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7" y="4"/>
                      <a:pt x="27" y="4"/>
                      <a:pt x="28" y="4"/>
                    </a:cubicBezTo>
                    <a:cubicBezTo>
                      <a:pt x="28" y="4"/>
                      <a:pt x="28" y="3"/>
                      <a:pt x="28" y="3"/>
                    </a:cubicBezTo>
                    <a:cubicBezTo>
                      <a:pt x="29" y="3"/>
                      <a:pt x="29" y="4"/>
                      <a:pt x="29" y="4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5"/>
                      <a:pt x="30" y="4"/>
                      <a:pt x="31" y="4"/>
                    </a:cubicBezTo>
                    <a:cubicBezTo>
                      <a:pt x="31" y="4"/>
                      <a:pt x="31" y="4"/>
                      <a:pt x="32" y="4"/>
                    </a:cubicBezTo>
                    <a:cubicBezTo>
                      <a:pt x="32" y="4"/>
                      <a:pt x="32" y="4"/>
                      <a:pt x="32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2"/>
                      <a:pt x="32" y="2"/>
                    </a:cubicBezTo>
                    <a:cubicBezTo>
                      <a:pt x="32" y="2"/>
                      <a:pt x="31" y="2"/>
                      <a:pt x="31" y="2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74" name="Freeform 28"/>
              <p:cNvSpPr>
                <a:spLocks/>
              </p:cNvSpPr>
              <p:nvPr/>
            </p:nvSpPr>
            <p:spPr bwMode="auto">
              <a:xfrm>
                <a:off x="5305427" y="2708276"/>
                <a:ext cx="292100" cy="422275"/>
              </a:xfrm>
              <a:custGeom>
                <a:avLst/>
                <a:gdLst>
                  <a:gd name="T0" fmla="*/ 26 w 27"/>
                  <a:gd name="T1" fmla="*/ 1 h 39"/>
                  <a:gd name="T2" fmla="*/ 24 w 27"/>
                  <a:gd name="T3" fmla="*/ 1 h 39"/>
                  <a:gd name="T4" fmla="*/ 22 w 27"/>
                  <a:gd name="T5" fmla="*/ 2 h 39"/>
                  <a:gd name="T6" fmla="*/ 20 w 27"/>
                  <a:gd name="T7" fmla="*/ 2 h 39"/>
                  <a:gd name="T8" fmla="*/ 18 w 27"/>
                  <a:gd name="T9" fmla="*/ 3 h 39"/>
                  <a:gd name="T10" fmla="*/ 16 w 27"/>
                  <a:gd name="T11" fmla="*/ 4 h 39"/>
                  <a:gd name="T12" fmla="*/ 13 w 27"/>
                  <a:gd name="T13" fmla="*/ 4 h 39"/>
                  <a:gd name="T14" fmla="*/ 11 w 27"/>
                  <a:gd name="T15" fmla="*/ 5 h 39"/>
                  <a:gd name="T16" fmla="*/ 8 w 27"/>
                  <a:gd name="T17" fmla="*/ 5 h 39"/>
                  <a:gd name="T18" fmla="*/ 7 w 27"/>
                  <a:gd name="T19" fmla="*/ 2 h 39"/>
                  <a:gd name="T20" fmla="*/ 6 w 27"/>
                  <a:gd name="T21" fmla="*/ 3 h 39"/>
                  <a:gd name="T22" fmla="*/ 5 w 27"/>
                  <a:gd name="T23" fmla="*/ 4 h 39"/>
                  <a:gd name="T24" fmla="*/ 6 w 27"/>
                  <a:gd name="T25" fmla="*/ 6 h 39"/>
                  <a:gd name="T26" fmla="*/ 7 w 27"/>
                  <a:gd name="T27" fmla="*/ 9 h 39"/>
                  <a:gd name="T28" fmla="*/ 10 w 27"/>
                  <a:gd name="T29" fmla="*/ 10 h 39"/>
                  <a:gd name="T30" fmla="*/ 14 w 27"/>
                  <a:gd name="T31" fmla="*/ 11 h 39"/>
                  <a:gd name="T32" fmla="*/ 15 w 27"/>
                  <a:gd name="T33" fmla="*/ 12 h 39"/>
                  <a:gd name="T34" fmla="*/ 18 w 27"/>
                  <a:gd name="T35" fmla="*/ 12 h 39"/>
                  <a:gd name="T36" fmla="*/ 18 w 27"/>
                  <a:gd name="T37" fmla="*/ 12 h 39"/>
                  <a:gd name="T38" fmla="*/ 17 w 27"/>
                  <a:gd name="T39" fmla="*/ 14 h 39"/>
                  <a:gd name="T40" fmla="*/ 15 w 27"/>
                  <a:gd name="T41" fmla="*/ 16 h 39"/>
                  <a:gd name="T42" fmla="*/ 13 w 27"/>
                  <a:gd name="T43" fmla="*/ 18 h 39"/>
                  <a:gd name="T44" fmla="*/ 12 w 27"/>
                  <a:gd name="T45" fmla="*/ 20 h 39"/>
                  <a:gd name="T46" fmla="*/ 11 w 27"/>
                  <a:gd name="T47" fmla="*/ 21 h 39"/>
                  <a:gd name="T48" fmla="*/ 8 w 27"/>
                  <a:gd name="T49" fmla="*/ 20 h 39"/>
                  <a:gd name="T50" fmla="*/ 7 w 27"/>
                  <a:gd name="T51" fmla="*/ 21 h 39"/>
                  <a:gd name="T52" fmla="*/ 5 w 27"/>
                  <a:gd name="T53" fmla="*/ 23 h 39"/>
                  <a:gd name="T54" fmla="*/ 3 w 27"/>
                  <a:gd name="T55" fmla="*/ 23 h 39"/>
                  <a:gd name="T56" fmla="*/ 2 w 27"/>
                  <a:gd name="T57" fmla="*/ 24 h 39"/>
                  <a:gd name="T58" fmla="*/ 1 w 27"/>
                  <a:gd name="T59" fmla="*/ 26 h 39"/>
                  <a:gd name="T60" fmla="*/ 1 w 27"/>
                  <a:gd name="T61" fmla="*/ 29 h 39"/>
                  <a:gd name="T62" fmla="*/ 1 w 27"/>
                  <a:gd name="T63" fmla="*/ 33 h 39"/>
                  <a:gd name="T64" fmla="*/ 0 w 27"/>
                  <a:gd name="T65" fmla="*/ 37 h 39"/>
                  <a:gd name="T66" fmla="*/ 2 w 27"/>
                  <a:gd name="T67" fmla="*/ 38 h 39"/>
                  <a:gd name="T68" fmla="*/ 2 w 27"/>
                  <a:gd name="T69" fmla="*/ 39 h 39"/>
                  <a:gd name="T70" fmla="*/ 5 w 27"/>
                  <a:gd name="T71" fmla="*/ 36 h 39"/>
                  <a:gd name="T72" fmla="*/ 8 w 27"/>
                  <a:gd name="T73" fmla="*/ 33 h 39"/>
                  <a:gd name="T74" fmla="*/ 10 w 27"/>
                  <a:gd name="T75" fmla="*/ 31 h 39"/>
                  <a:gd name="T76" fmla="*/ 13 w 27"/>
                  <a:gd name="T77" fmla="*/ 29 h 39"/>
                  <a:gd name="T78" fmla="*/ 15 w 27"/>
                  <a:gd name="T79" fmla="*/ 26 h 39"/>
                  <a:gd name="T80" fmla="*/ 18 w 27"/>
                  <a:gd name="T81" fmla="*/ 24 h 39"/>
                  <a:gd name="T82" fmla="*/ 19 w 27"/>
                  <a:gd name="T83" fmla="*/ 20 h 39"/>
                  <a:gd name="T84" fmla="*/ 20 w 27"/>
                  <a:gd name="T85" fmla="*/ 19 h 39"/>
                  <a:gd name="T86" fmla="*/ 22 w 27"/>
                  <a:gd name="T87" fmla="*/ 17 h 39"/>
                  <a:gd name="T88" fmla="*/ 22 w 27"/>
                  <a:gd name="T89" fmla="*/ 14 h 39"/>
                  <a:gd name="T90" fmla="*/ 23 w 27"/>
                  <a:gd name="T91" fmla="*/ 12 h 39"/>
                  <a:gd name="T92" fmla="*/ 25 w 27"/>
                  <a:gd name="T93" fmla="*/ 10 h 39"/>
                  <a:gd name="T94" fmla="*/ 26 w 27"/>
                  <a:gd name="T95" fmla="*/ 8 h 39"/>
                  <a:gd name="T96" fmla="*/ 26 w 27"/>
                  <a:gd name="T97" fmla="*/ 5 h 39"/>
                  <a:gd name="T98" fmla="*/ 27 w 27"/>
                  <a:gd name="T99" fmla="*/ 3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7" h="39">
                    <a:moveTo>
                      <a:pt x="26" y="2"/>
                    </a:moveTo>
                    <a:cubicBezTo>
                      <a:pt x="26" y="2"/>
                      <a:pt x="26" y="1"/>
                      <a:pt x="26" y="1"/>
                    </a:cubicBezTo>
                    <a:cubicBezTo>
                      <a:pt x="26" y="1"/>
                      <a:pt x="26" y="1"/>
                      <a:pt x="25" y="1"/>
                    </a:cubicBezTo>
                    <a:cubicBezTo>
                      <a:pt x="25" y="0"/>
                      <a:pt x="25" y="1"/>
                      <a:pt x="24" y="1"/>
                    </a:cubicBezTo>
                    <a:cubicBezTo>
                      <a:pt x="24" y="1"/>
                      <a:pt x="24" y="1"/>
                      <a:pt x="23" y="1"/>
                    </a:cubicBezTo>
                    <a:cubicBezTo>
                      <a:pt x="23" y="2"/>
                      <a:pt x="23" y="2"/>
                      <a:pt x="22" y="2"/>
                    </a:cubicBezTo>
                    <a:cubicBezTo>
                      <a:pt x="22" y="2"/>
                      <a:pt x="22" y="2"/>
                      <a:pt x="21" y="2"/>
                    </a:cubicBezTo>
                    <a:cubicBezTo>
                      <a:pt x="21" y="2"/>
                      <a:pt x="20" y="2"/>
                      <a:pt x="20" y="2"/>
                    </a:cubicBezTo>
                    <a:cubicBezTo>
                      <a:pt x="19" y="2"/>
                      <a:pt x="19" y="3"/>
                      <a:pt x="19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6" y="3"/>
                      <a:pt x="16" y="4"/>
                      <a:pt x="16" y="4"/>
                    </a:cubicBezTo>
                    <a:cubicBezTo>
                      <a:pt x="15" y="4"/>
                      <a:pt x="15" y="4"/>
                      <a:pt x="14" y="4"/>
                    </a:cubicBezTo>
                    <a:cubicBezTo>
                      <a:pt x="14" y="4"/>
                      <a:pt x="14" y="4"/>
                      <a:pt x="13" y="4"/>
                    </a:cubicBezTo>
                    <a:cubicBezTo>
                      <a:pt x="13" y="4"/>
                      <a:pt x="12" y="4"/>
                      <a:pt x="12" y="4"/>
                    </a:cubicBezTo>
                    <a:cubicBezTo>
                      <a:pt x="12" y="4"/>
                      <a:pt x="11" y="4"/>
                      <a:pt x="11" y="5"/>
                    </a:cubicBezTo>
                    <a:cubicBezTo>
                      <a:pt x="10" y="5"/>
                      <a:pt x="10" y="5"/>
                      <a:pt x="9" y="5"/>
                    </a:cubicBezTo>
                    <a:cubicBezTo>
                      <a:pt x="9" y="5"/>
                      <a:pt x="9" y="5"/>
                      <a:pt x="8" y="5"/>
                    </a:cubicBezTo>
                    <a:cubicBezTo>
                      <a:pt x="8" y="4"/>
                      <a:pt x="8" y="4"/>
                      <a:pt x="7" y="3"/>
                    </a:cubicBezTo>
                    <a:cubicBezTo>
                      <a:pt x="7" y="3"/>
                      <a:pt x="7" y="2"/>
                      <a:pt x="7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6" y="3"/>
                      <a:pt x="6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5"/>
                      <a:pt x="6" y="5"/>
                    </a:cubicBezTo>
                    <a:cubicBezTo>
                      <a:pt x="6" y="5"/>
                      <a:pt x="6" y="5"/>
                      <a:pt x="6" y="6"/>
                    </a:cubicBezTo>
                    <a:cubicBezTo>
                      <a:pt x="7" y="6"/>
                      <a:pt x="6" y="7"/>
                      <a:pt x="6" y="8"/>
                    </a:cubicBezTo>
                    <a:cubicBezTo>
                      <a:pt x="6" y="8"/>
                      <a:pt x="7" y="9"/>
                      <a:pt x="7" y="9"/>
                    </a:cubicBezTo>
                    <a:cubicBezTo>
                      <a:pt x="8" y="9"/>
                      <a:pt x="8" y="9"/>
                      <a:pt x="9" y="9"/>
                    </a:cubicBezTo>
                    <a:cubicBezTo>
                      <a:pt x="9" y="10"/>
                      <a:pt x="9" y="10"/>
                      <a:pt x="10" y="10"/>
                    </a:cubicBezTo>
                    <a:cubicBezTo>
                      <a:pt x="11" y="10"/>
                      <a:pt x="11" y="10"/>
                      <a:pt x="12" y="10"/>
                    </a:cubicBezTo>
                    <a:cubicBezTo>
                      <a:pt x="13" y="10"/>
                      <a:pt x="13" y="11"/>
                      <a:pt x="14" y="11"/>
                    </a:cubicBezTo>
                    <a:cubicBezTo>
                      <a:pt x="14" y="11"/>
                      <a:pt x="14" y="11"/>
                      <a:pt x="15" y="11"/>
                    </a:cubicBezTo>
                    <a:cubicBezTo>
                      <a:pt x="15" y="11"/>
                      <a:pt x="15" y="12"/>
                      <a:pt x="15" y="12"/>
                    </a:cubicBezTo>
                    <a:cubicBezTo>
                      <a:pt x="16" y="12"/>
                      <a:pt x="16" y="12"/>
                      <a:pt x="17" y="12"/>
                    </a:cubicBezTo>
                    <a:cubicBezTo>
                      <a:pt x="17" y="12"/>
                      <a:pt x="18" y="12"/>
                      <a:pt x="18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9" y="12"/>
                      <a:pt x="18" y="12"/>
                      <a:pt x="18" y="12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5" y="17"/>
                      <a:pt x="14" y="17"/>
                      <a:pt x="14" y="17"/>
                    </a:cubicBezTo>
                    <a:cubicBezTo>
                      <a:pt x="14" y="18"/>
                      <a:pt x="13" y="18"/>
                      <a:pt x="13" y="18"/>
                    </a:cubicBezTo>
                    <a:cubicBezTo>
                      <a:pt x="12" y="19"/>
                      <a:pt x="12" y="19"/>
                      <a:pt x="12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0"/>
                      <a:pt x="12" y="20"/>
                      <a:pt x="11" y="20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9" y="21"/>
                      <a:pt x="9" y="20"/>
                      <a:pt x="8" y="20"/>
                    </a:cubicBezTo>
                    <a:cubicBezTo>
                      <a:pt x="8" y="21"/>
                      <a:pt x="8" y="20"/>
                      <a:pt x="7" y="21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7" y="22"/>
                      <a:pt x="6" y="22"/>
                      <a:pt x="6" y="22"/>
                    </a:cubicBezTo>
                    <a:cubicBezTo>
                      <a:pt x="6" y="22"/>
                      <a:pt x="6" y="22"/>
                      <a:pt x="5" y="23"/>
                    </a:cubicBezTo>
                    <a:cubicBezTo>
                      <a:pt x="5" y="23"/>
                      <a:pt x="5" y="23"/>
                      <a:pt x="4" y="23"/>
                    </a:cubicBezTo>
                    <a:cubicBezTo>
                      <a:pt x="4" y="23"/>
                      <a:pt x="3" y="23"/>
                      <a:pt x="3" y="23"/>
                    </a:cubicBezTo>
                    <a:cubicBezTo>
                      <a:pt x="3" y="23"/>
                      <a:pt x="3" y="24"/>
                      <a:pt x="3" y="24"/>
                    </a:cubicBezTo>
                    <a:cubicBezTo>
                      <a:pt x="3" y="24"/>
                      <a:pt x="3" y="24"/>
                      <a:pt x="2" y="24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2" y="26"/>
                      <a:pt x="1" y="26"/>
                      <a:pt x="1" y="26"/>
                    </a:cubicBezTo>
                    <a:cubicBezTo>
                      <a:pt x="1" y="26"/>
                      <a:pt x="1" y="27"/>
                      <a:pt x="1" y="28"/>
                    </a:cubicBezTo>
                    <a:cubicBezTo>
                      <a:pt x="1" y="28"/>
                      <a:pt x="1" y="28"/>
                      <a:pt x="1" y="29"/>
                    </a:cubicBezTo>
                    <a:cubicBezTo>
                      <a:pt x="1" y="30"/>
                      <a:pt x="1" y="30"/>
                      <a:pt x="1" y="31"/>
                    </a:cubicBezTo>
                    <a:cubicBezTo>
                      <a:pt x="1" y="31"/>
                      <a:pt x="1" y="32"/>
                      <a:pt x="1" y="33"/>
                    </a:cubicBezTo>
                    <a:cubicBezTo>
                      <a:pt x="1" y="33"/>
                      <a:pt x="1" y="34"/>
                      <a:pt x="1" y="34"/>
                    </a:cubicBezTo>
                    <a:cubicBezTo>
                      <a:pt x="0" y="35"/>
                      <a:pt x="0" y="36"/>
                      <a:pt x="0" y="37"/>
                    </a:cubicBezTo>
                    <a:cubicBezTo>
                      <a:pt x="1" y="37"/>
                      <a:pt x="1" y="37"/>
                      <a:pt x="1" y="38"/>
                    </a:cubicBezTo>
                    <a:cubicBezTo>
                      <a:pt x="1" y="38"/>
                      <a:pt x="1" y="38"/>
                      <a:pt x="2" y="38"/>
                    </a:cubicBezTo>
                    <a:cubicBezTo>
                      <a:pt x="2" y="39"/>
                      <a:pt x="2" y="39"/>
                      <a:pt x="2" y="39"/>
                    </a:cubicBezTo>
                    <a:cubicBezTo>
                      <a:pt x="2" y="39"/>
                      <a:pt x="2" y="39"/>
                      <a:pt x="2" y="39"/>
                    </a:cubicBezTo>
                    <a:cubicBezTo>
                      <a:pt x="3" y="39"/>
                      <a:pt x="3" y="38"/>
                      <a:pt x="4" y="38"/>
                    </a:cubicBezTo>
                    <a:cubicBezTo>
                      <a:pt x="4" y="37"/>
                      <a:pt x="5" y="37"/>
                      <a:pt x="5" y="36"/>
                    </a:cubicBezTo>
                    <a:cubicBezTo>
                      <a:pt x="6" y="36"/>
                      <a:pt x="6" y="35"/>
                      <a:pt x="6" y="35"/>
                    </a:cubicBezTo>
                    <a:cubicBezTo>
                      <a:pt x="7" y="34"/>
                      <a:pt x="8" y="34"/>
                      <a:pt x="8" y="33"/>
                    </a:cubicBezTo>
                    <a:cubicBezTo>
                      <a:pt x="9" y="32"/>
                      <a:pt x="9" y="32"/>
                      <a:pt x="9" y="32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11" y="30"/>
                      <a:pt x="11" y="30"/>
                      <a:pt x="12" y="29"/>
                    </a:cubicBezTo>
                    <a:cubicBezTo>
                      <a:pt x="12" y="29"/>
                      <a:pt x="13" y="29"/>
                      <a:pt x="13" y="29"/>
                    </a:cubicBezTo>
                    <a:cubicBezTo>
                      <a:pt x="14" y="28"/>
                      <a:pt x="14" y="28"/>
                      <a:pt x="15" y="28"/>
                    </a:cubicBezTo>
                    <a:cubicBezTo>
                      <a:pt x="15" y="27"/>
                      <a:pt x="15" y="27"/>
                      <a:pt x="15" y="26"/>
                    </a:cubicBezTo>
                    <a:cubicBezTo>
                      <a:pt x="16" y="25"/>
                      <a:pt x="16" y="25"/>
                      <a:pt x="17" y="25"/>
                    </a:cubicBezTo>
                    <a:cubicBezTo>
                      <a:pt x="17" y="24"/>
                      <a:pt x="17" y="24"/>
                      <a:pt x="18" y="24"/>
                    </a:cubicBezTo>
                    <a:cubicBezTo>
                      <a:pt x="18" y="23"/>
                      <a:pt x="19" y="23"/>
                      <a:pt x="19" y="22"/>
                    </a:cubicBezTo>
                    <a:cubicBezTo>
                      <a:pt x="19" y="22"/>
                      <a:pt x="19" y="21"/>
                      <a:pt x="19" y="20"/>
                    </a:cubicBezTo>
                    <a:cubicBezTo>
                      <a:pt x="19" y="20"/>
                      <a:pt x="20" y="20"/>
                      <a:pt x="20" y="20"/>
                    </a:cubicBezTo>
                    <a:cubicBezTo>
                      <a:pt x="20" y="20"/>
                      <a:pt x="20" y="19"/>
                      <a:pt x="20" y="19"/>
                    </a:cubicBezTo>
                    <a:cubicBezTo>
                      <a:pt x="20" y="19"/>
                      <a:pt x="21" y="19"/>
                      <a:pt x="21" y="18"/>
                    </a:cubicBezTo>
                    <a:cubicBezTo>
                      <a:pt x="21" y="18"/>
                      <a:pt x="21" y="17"/>
                      <a:pt x="22" y="17"/>
                    </a:cubicBezTo>
                    <a:cubicBezTo>
                      <a:pt x="22" y="16"/>
                      <a:pt x="22" y="16"/>
                      <a:pt x="22" y="15"/>
                    </a:cubicBezTo>
                    <a:cubicBezTo>
                      <a:pt x="22" y="15"/>
                      <a:pt x="22" y="15"/>
                      <a:pt x="22" y="14"/>
                    </a:cubicBezTo>
                    <a:cubicBezTo>
                      <a:pt x="22" y="14"/>
                      <a:pt x="22" y="14"/>
                      <a:pt x="23" y="13"/>
                    </a:cubicBezTo>
                    <a:cubicBezTo>
                      <a:pt x="23" y="13"/>
                      <a:pt x="23" y="12"/>
                      <a:pt x="23" y="12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0"/>
                      <a:pt x="24" y="10"/>
                      <a:pt x="25" y="10"/>
                    </a:cubicBezTo>
                    <a:cubicBezTo>
                      <a:pt x="25" y="10"/>
                      <a:pt x="25" y="9"/>
                      <a:pt x="25" y="9"/>
                    </a:cubicBezTo>
                    <a:cubicBezTo>
                      <a:pt x="25" y="9"/>
                      <a:pt x="26" y="8"/>
                      <a:pt x="26" y="8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6" y="6"/>
                      <a:pt x="26" y="6"/>
                      <a:pt x="26" y="5"/>
                    </a:cubicBezTo>
                    <a:cubicBezTo>
                      <a:pt x="26" y="5"/>
                      <a:pt x="26" y="5"/>
                      <a:pt x="26" y="4"/>
                    </a:cubicBezTo>
                    <a:cubicBezTo>
                      <a:pt x="27" y="4"/>
                      <a:pt x="27" y="4"/>
                      <a:pt x="27" y="3"/>
                    </a:cubicBezTo>
                    <a:cubicBezTo>
                      <a:pt x="26" y="3"/>
                      <a:pt x="26" y="3"/>
                      <a:pt x="26" y="2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75" name="Freeform 29"/>
              <p:cNvSpPr>
                <a:spLocks/>
              </p:cNvSpPr>
              <p:nvPr/>
            </p:nvSpPr>
            <p:spPr bwMode="auto">
              <a:xfrm>
                <a:off x="4700589" y="1258889"/>
                <a:ext cx="22225" cy="11113"/>
              </a:xfrm>
              <a:custGeom>
                <a:avLst/>
                <a:gdLst>
                  <a:gd name="T0" fmla="*/ 0 w 2"/>
                  <a:gd name="T1" fmla="*/ 1 h 1"/>
                  <a:gd name="T2" fmla="*/ 1 w 2"/>
                  <a:gd name="T3" fmla="*/ 1 h 1"/>
                  <a:gd name="T4" fmla="*/ 2 w 2"/>
                  <a:gd name="T5" fmla="*/ 1 h 1"/>
                  <a:gd name="T6" fmla="*/ 2 w 2"/>
                  <a:gd name="T7" fmla="*/ 0 h 1"/>
                  <a:gd name="T8" fmla="*/ 1 w 2"/>
                  <a:gd name="T9" fmla="*/ 0 h 1"/>
                  <a:gd name="T10" fmla="*/ 1 w 2"/>
                  <a:gd name="T11" fmla="*/ 0 h 1"/>
                  <a:gd name="T12" fmla="*/ 0 w 2"/>
                  <a:gd name="T13" fmla="*/ 0 h 1"/>
                  <a:gd name="T14" fmla="*/ 0 w 2"/>
                  <a:gd name="T15" fmla="*/ 1 h 1"/>
                  <a:gd name="T16" fmla="*/ 0 w 2"/>
                  <a:gd name="T1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1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76" name="Freeform 30"/>
              <p:cNvSpPr>
                <a:spLocks/>
              </p:cNvSpPr>
              <p:nvPr/>
            </p:nvSpPr>
            <p:spPr bwMode="auto">
              <a:xfrm>
                <a:off x="4691064" y="1270001"/>
                <a:ext cx="42863" cy="22225"/>
              </a:xfrm>
              <a:custGeom>
                <a:avLst/>
                <a:gdLst>
                  <a:gd name="T0" fmla="*/ 1 w 4"/>
                  <a:gd name="T1" fmla="*/ 2 h 2"/>
                  <a:gd name="T2" fmla="*/ 2 w 4"/>
                  <a:gd name="T3" fmla="*/ 2 h 2"/>
                  <a:gd name="T4" fmla="*/ 2 w 4"/>
                  <a:gd name="T5" fmla="*/ 2 h 2"/>
                  <a:gd name="T6" fmla="*/ 3 w 4"/>
                  <a:gd name="T7" fmla="*/ 1 h 2"/>
                  <a:gd name="T8" fmla="*/ 4 w 4"/>
                  <a:gd name="T9" fmla="*/ 1 h 2"/>
                  <a:gd name="T10" fmla="*/ 4 w 4"/>
                  <a:gd name="T11" fmla="*/ 0 h 2"/>
                  <a:gd name="T12" fmla="*/ 3 w 4"/>
                  <a:gd name="T13" fmla="*/ 0 h 2"/>
                  <a:gd name="T14" fmla="*/ 2 w 4"/>
                  <a:gd name="T15" fmla="*/ 0 h 2"/>
                  <a:gd name="T16" fmla="*/ 1 w 4"/>
                  <a:gd name="T17" fmla="*/ 1 h 2"/>
                  <a:gd name="T18" fmla="*/ 0 w 4"/>
                  <a:gd name="T19" fmla="*/ 1 h 2"/>
                  <a:gd name="T20" fmla="*/ 0 w 4"/>
                  <a:gd name="T21" fmla="*/ 1 h 2"/>
                  <a:gd name="T22" fmla="*/ 1 w 4"/>
                  <a:gd name="T2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2">
                    <a:moveTo>
                      <a:pt x="1" y="2"/>
                    </a:moveTo>
                    <a:cubicBezTo>
                      <a:pt x="1" y="2"/>
                      <a:pt x="1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4" y="1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1" y="1"/>
                      <a:pt x="1" y="0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0" y="2"/>
                      <a:pt x="1" y="2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77" name="Freeform 31"/>
              <p:cNvSpPr>
                <a:spLocks/>
              </p:cNvSpPr>
              <p:nvPr/>
            </p:nvSpPr>
            <p:spPr bwMode="auto">
              <a:xfrm>
                <a:off x="3956052" y="1368426"/>
                <a:ext cx="107950" cy="119063"/>
              </a:xfrm>
              <a:custGeom>
                <a:avLst/>
                <a:gdLst>
                  <a:gd name="T0" fmla="*/ 9 w 10"/>
                  <a:gd name="T1" fmla="*/ 9 h 11"/>
                  <a:gd name="T2" fmla="*/ 10 w 10"/>
                  <a:gd name="T3" fmla="*/ 8 h 11"/>
                  <a:gd name="T4" fmla="*/ 10 w 10"/>
                  <a:gd name="T5" fmla="*/ 6 h 11"/>
                  <a:gd name="T6" fmla="*/ 10 w 10"/>
                  <a:gd name="T7" fmla="*/ 5 h 11"/>
                  <a:gd name="T8" fmla="*/ 10 w 10"/>
                  <a:gd name="T9" fmla="*/ 4 h 11"/>
                  <a:gd name="T10" fmla="*/ 10 w 10"/>
                  <a:gd name="T11" fmla="*/ 4 h 11"/>
                  <a:gd name="T12" fmla="*/ 9 w 10"/>
                  <a:gd name="T13" fmla="*/ 3 h 11"/>
                  <a:gd name="T14" fmla="*/ 9 w 10"/>
                  <a:gd name="T15" fmla="*/ 3 h 11"/>
                  <a:gd name="T16" fmla="*/ 8 w 10"/>
                  <a:gd name="T17" fmla="*/ 3 h 11"/>
                  <a:gd name="T18" fmla="*/ 7 w 10"/>
                  <a:gd name="T19" fmla="*/ 4 h 11"/>
                  <a:gd name="T20" fmla="*/ 7 w 10"/>
                  <a:gd name="T21" fmla="*/ 3 h 11"/>
                  <a:gd name="T22" fmla="*/ 6 w 10"/>
                  <a:gd name="T23" fmla="*/ 3 h 11"/>
                  <a:gd name="T24" fmla="*/ 7 w 10"/>
                  <a:gd name="T25" fmla="*/ 2 h 11"/>
                  <a:gd name="T26" fmla="*/ 7 w 10"/>
                  <a:gd name="T27" fmla="*/ 1 h 11"/>
                  <a:gd name="T28" fmla="*/ 8 w 10"/>
                  <a:gd name="T29" fmla="*/ 1 h 11"/>
                  <a:gd name="T30" fmla="*/ 9 w 10"/>
                  <a:gd name="T31" fmla="*/ 1 h 11"/>
                  <a:gd name="T32" fmla="*/ 9 w 10"/>
                  <a:gd name="T33" fmla="*/ 0 h 11"/>
                  <a:gd name="T34" fmla="*/ 8 w 10"/>
                  <a:gd name="T35" fmla="*/ 0 h 11"/>
                  <a:gd name="T36" fmla="*/ 8 w 10"/>
                  <a:gd name="T37" fmla="*/ 0 h 11"/>
                  <a:gd name="T38" fmla="*/ 6 w 10"/>
                  <a:gd name="T39" fmla="*/ 0 h 11"/>
                  <a:gd name="T40" fmla="*/ 5 w 10"/>
                  <a:gd name="T41" fmla="*/ 1 h 11"/>
                  <a:gd name="T42" fmla="*/ 4 w 10"/>
                  <a:gd name="T43" fmla="*/ 2 h 11"/>
                  <a:gd name="T44" fmla="*/ 5 w 10"/>
                  <a:gd name="T45" fmla="*/ 2 h 11"/>
                  <a:gd name="T46" fmla="*/ 5 w 10"/>
                  <a:gd name="T47" fmla="*/ 3 h 11"/>
                  <a:gd name="T48" fmla="*/ 5 w 10"/>
                  <a:gd name="T49" fmla="*/ 3 h 11"/>
                  <a:gd name="T50" fmla="*/ 4 w 10"/>
                  <a:gd name="T51" fmla="*/ 3 h 11"/>
                  <a:gd name="T52" fmla="*/ 3 w 10"/>
                  <a:gd name="T53" fmla="*/ 3 h 11"/>
                  <a:gd name="T54" fmla="*/ 2 w 10"/>
                  <a:gd name="T55" fmla="*/ 2 h 11"/>
                  <a:gd name="T56" fmla="*/ 2 w 10"/>
                  <a:gd name="T57" fmla="*/ 3 h 11"/>
                  <a:gd name="T58" fmla="*/ 2 w 10"/>
                  <a:gd name="T59" fmla="*/ 4 h 11"/>
                  <a:gd name="T60" fmla="*/ 3 w 10"/>
                  <a:gd name="T61" fmla="*/ 4 h 11"/>
                  <a:gd name="T62" fmla="*/ 3 w 10"/>
                  <a:gd name="T63" fmla="*/ 5 h 11"/>
                  <a:gd name="T64" fmla="*/ 2 w 10"/>
                  <a:gd name="T65" fmla="*/ 5 h 11"/>
                  <a:gd name="T66" fmla="*/ 2 w 10"/>
                  <a:gd name="T67" fmla="*/ 5 h 11"/>
                  <a:gd name="T68" fmla="*/ 3 w 10"/>
                  <a:gd name="T69" fmla="*/ 6 h 11"/>
                  <a:gd name="T70" fmla="*/ 4 w 10"/>
                  <a:gd name="T71" fmla="*/ 6 h 11"/>
                  <a:gd name="T72" fmla="*/ 3 w 10"/>
                  <a:gd name="T73" fmla="*/ 7 h 11"/>
                  <a:gd name="T74" fmla="*/ 2 w 10"/>
                  <a:gd name="T75" fmla="*/ 7 h 11"/>
                  <a:gd name="T76" fmla="*/ 1 w 10"/>
                  <a:gd name="T77" fmla="*/ 8 h 11"/>
                  <a:gd name="T78" fmla="*/ 1 w 10"/>
                  <a:gd name="T79" fmla="*/ 8 h 11"/>
                  <a:gd name="T80" fmla="*/ 0 w 10"/>
                  <a:gd name="T81" fmla="*/ 9 h 11"/>
                  <a:gd name="T82" fmla="*/ 1 w 10"/>
                  <a:gd name="T83" fmla="*/ 10 h 11"/>
                  <a:gd name="T84" fmla="*/ 1 w 10"/>
                  <a:gd name="T85" fmla="*/ 11 h 11"/>
                  <a:gd name="T86" fmla="*/ 2 w 10"/>
                  <a:gd name="T87" fmla="*/ 11 h 11"/>
                  <a:gd name="T88" fmla="*/ 4 w 10"/>
                  <a:gd name="T89" fmla="*/ 10 h 11"/>
                  <a:gd name="T90" fmla="*/ 5 w 10"/>
                  <a:gd name="T91" fmla="*/ 10 h 11"/>
                  <a:gd name="T92" fmla="*/ 6 w 10"/>
                  <a:gd name="T93" fmla="*/ 9 h 11"/>
                  <a:gd name="T94" fmla="*/ 8 w 10"/>
                  <a:gd name="T95" fmla="*/ 9 h 11"/>
                  <a:gd name="T96" fmla="*/ 9 w 10"/>
                  <a:gd name="T97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1">
                    <a:moveTo>
                      <a:pt x="9" y="9"/>
                    </a:moveTo>
                    <a:cubicBezTo>
                      <a:pt x="10" y="9"/>
                      <a:pt x="10" y="8"/>
                      <a:pt x="10" y="8"/>
                    </a:cubicBezTo>
                    <a:cubicBezTo>
                      <a:pt x="10" y="7"/>
                      <a:pt x="10" y="7"/>
                      <a:pt x="10" y="6"/>
                    </a:cubicBezTo>
                    <a:cubicBezTo>
                      <a:pt x="10" y="6"/>
                      <a:pt x="10" y="5"/>
                      <a:pt x="10" y="5"/>
                    </a:cubicBezTo>
                    <a:cubicBezTo>
                      <a:pt x="10" y="5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8" y="3"/>
                      <a:pt x="8" y="3"/>
                    </a:cubicBezTo>
                    <a:cubicBezTo>
                      <a:pt x="8" y="3"/>
                      <a:pt x="8" y="4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7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9" y="1"/>
                      <a:pt x="9" y="1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7" y="0"/>
                      <a:pt x="6" y="0"/>
                    </a:cubicBezTo>
                    <a:cubicBezTo>
                      <a:pt x="6" y="1"/>
                      <a:pt x="5" y="1"/>
                      <a:pt x="5" y="1"/>
                    </a:cubicBezTo>
                    <a:cubicBezTo>
                      <a:pt x="5" y="1"/>
                      <a:pt x="4" y="1"/>
                      <a:pt x="4" y="2"/>
                    </a:cubicBezTo>
                    <a:cubicBezTo>
                      <a:pt x="4" y="2"/>
                      <a:pt x="5" y="2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3" y="3"/>
                    </a:cubicBezTo>
                    <a:cubicBezTo>
                      <a:pt x="3" y="2"/>
                      <a:pt x="3" y="2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ubicBezTo>
                      <a:pt x="3" y="6"/>
                      <a:pt x="4" y="6"/>
                      <a:pt x="4" y="6"/>
                    </a:cubicBezTo>
                    <a:cubicBezTo>
                      <a:pt x="4" y="6"/>
                      <a:pt x="3" y="6"/>
                      <a:pt x="3" y="7"/>
                    </a:cubicBezTo>
                    <a:cubicBezTo>
                      <a:pt x="3" y="7"/>
                      <a:pt x="3" y="7"/>
                      <a:pt x="2" y="7"/>
                    </a:cubicBezTo>
                    <a:cubicBezTo>
                      <a:pt x="2" y="8"/>
                      <a:pt x="2" y="7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9"/>
                      <a:pt x="0" y="9"/>
                      <a:pt x="0" y="9"/>
                    </a:cubicBezTo>
                    <a:cubicBezTo>
                      <a:pt x="0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3" y="11"/>
                      <a:pt x="3" y="11"/>
                      <a:pt x="4" y="10"/>
                    </a:cubicBezTo>
                    <a:cubicBezTo>
                      <a:pt x="4" y="10"/>
                      <a:pt x="5" y="10"/>
                      <a:pt x="5" y="10"/>
                    </a:cubicBezTo>
                    <a:cubicBezTo>
                      <a:pt x="6" y="10"/>
                      <a:pt x="6" y="9"/>
                      <a:pt x="6" y="9"/>
                    </a:cubicBezTo>
                    <a:cubicBezTo>
                      <a:pt x="7" y="9"/>
                      <a:pt x="7" y="9"/>
                      <a:pt x="8" y="9"/>
                    </a:cubicBezTo>
                    <a:cubicBezTo>
                      <a:pt x="8" y="9"/>
                      <a:pt x="9" y="9"/>
                      <a:pt x="9" y="9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78" name="Freeform 32"/>
              <p:cNvSpPr>
                <a:spLocks/>
              </p:cNvSpPr>
              <p:nvPr/>
            </p:nvSpPr>
            <p:spPr bwMode="auto">
              <a:xfrm>
                <a:off x="4808539" y="131445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79" name="Freeform 33"/>
              <p:cNvSpPr>
                <a:spLocks/>
              </p:cNvSpPr>
              <p:nvPr/>
            </p:nvSpPr>
            <p:spPr bwMode="auto">
              <a:xfrm>
                <a:off x="4733927" y="1238251"/>
                <a:ext cx="85725" cy="76200"/>
              </a:xfrm>
              <a:custGeom>
                <a:avLst/>
                <a:gdLst>
                  <a:gd name="T0" fmla="*/ 0 w 8"/>
                  <a:gd name="T1" fmla="*/ 3 h 7"/>
                  <a:gd name="T2" fmla="*/ 1 w 8"/>
                  <a:gd name="T3" fmla="*/ 4 h 7"/>
                  <a:gd name="T4" fmla="*/ 2 w 8"/>
                  <a:gd name="T5" fmla="*/ 5 h 7"/>
                  <a:gd name="T6" fmla="*/ 2 w 8"/>
                  <a:gd name="T7" fmla="*/ 5 h 7"/>
                  <a:gd name="T8" fmla="*/ 2 w 8"/>
                  <a:gd name="T9" fmla="*/ 5 h 7"/>
                  <a:gd name="T10" fmla="*/ 3 w 8"/>
                  <a:gd name="T11" fmla="*/ 5 h 7"/>
                  <a:gd name="T12" fmla="*/ 4 w 8"/>
                  <a:gd name="T13" fmla="*/ 6 h 7"/>
                  <a:gd name="T14" fmla="*/ 4 w 8"/>
                  <a:gd name="T15" fmla="*/ 7 h 7"/>
                  <a:gd name="T16" fmla="*/ 6 w 8"/>
                  <a:gd name="T17" fmla="*/ 6 h 7"/>
                  <a:gd name="T18" fmla="*/ 7 w 8"/>
                  <a:gd name="T19" fmla="*/ 7 h 7"/>
                  <a:gd name="T20" fmla="*/ 7 w 8"/>
                  <a:gd name="T21" fmla="*/ 6 h 7"/>
                  <a:gd name="T22" fmla="*/ 7 w 8"/>
                  <a:gd name="T23" fmla="*/ 5 h 7"/>
                  <a:gd name="T24" fmla="*/ 8 w 8"/>
                  <a:gd name="T25" fmla="*/ 4 h 7"/>
                  <a:gd name="T26" fmla="*/ 8 w 8"/>
                  <a:gd name="T27" fmla="*/ 3 h 7"/>
                  <a:gd name="T28" fmla="*/ 8 w 8"/>
                  <a:gd name="T29" fmla="*/ 2 h 7"/>
                  <a:gd name="T30" fmla="*/ 8 w 8"/>
                  <a:gd name="T31" fmla="*/ 1 h 7"/>
                  <a:gd name="T32" fmla="*/ 8 w 8"/>
                  <a:gd name="T33" fmla="*/ 1 h 7"/>
                  <a:gd name="T34" fmla="*/ 7 w 8"/>
                  <a:gd name="T35" fmla="*/ 1 h 7"/>
                  <a:gd name="T36" fmla="*/ 6 w 8"/>
                  <a:gd name="T37" fmla="*/ 1 h 7"/>
                  <a:gd name="T38" fmla="*/ 5 w 8"/>
                  <a:gd name="T39" fmla="*/ 1 h 7"/>
                  <a:gd name="T40" fmla="*/ 4 w 8"/>
                  <a:gd name="T41" fmla="*/ 1 h 7"/>
                  <a:gd name="T42" fmla="*/ 3 w 8"/>
                  <a:gd name="T43" fmla="*/ 1 h 7"/>
                  <a:gd name="T44" fmla="*/ 2 w 8"/>
                  <a:gd name="T45" fmla="*/ 1 h 7"/>
                  <a:gd name="T46" fmla="*/ 1 w 8"/>
                  <a:gd name="T47" fmla="*/ 1 h 7"/>
                  <a:gd name="T48" fmla="*/ 0 w 8"/>
                  <a:gd name="T49" fmla="*/ 1 h 7"/>
                  <a:gd name="T50" fmla="*/ 0 w 8"/>
                  <a:gd name="T51" fmla="*/ 2 h 7"/>
                  <a:gd name="T52" fmla="*/ 0 w 8"/>
                  <a:gd name="T53" fmla="*/ 2 h 7"/>
                  <a:gd name="T54" fmla="*/ 0 w 8"/>
                  <a:gd name="T5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" h="7">
                    <a:moveTo>
                      <a:pt x="0" y="3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3" y="5"/>
                    </a:cubicBezTo>
                    <a:cubicBezTo>
                      <a:pt x="3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7"/>
                    </a:cubicBezTo>
                    <a:cubicBezTo>
                      <a:pt x="5" y="7"/>
                      <a:pt x="5" y="6"/>
                      <a:pt x="6" y="6"/>
                    </a:cubicBezTo>
                    <a:cubicBezTo>
                      <a:pt x="6" y="6"/>
                      <a:pt x="6" y="7"/>
                      <a:pt x="7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8" y="6"/>
                      <a:pt x="7" y="5"/>
                      <a:pt x="7" y="5"/>
                    </a:cubicBezTo>
                    <a:cubicBezTo>
                      <a:pt x="7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3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2"/>
                      <a:pt x="8" y="2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4" y="0"/>
                      <a:pt x="4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80" name="Freeform 34"/>
              <p:cNvSpPr>
                <a:spLocks/>
              </p:cNvSpPr>
              <p:nvPr/>
            </p:nvSpPr>
            <p:spPr bwMode="auto">
              <a:xfrm>
                <a:off x="4691064" y="1757364"/>
                <a:ext cx="42863" cy="96838"/>
              </a:xfrm>
              <a:custGeom>
                <a:avLst/>
                <a:gdLst>
                  <a:gd name="T0" fmla="*/ 3 w 4"/>
                  <a:gd name="T1" fmla="*/ 2 h 9"/>
                  <a:gd name="T2" fmla="*/ 2 w 4"/>
                  <a:gd name="T3" fmla="*/ 2 h 9"/>
                  <a:gd name="T4" fmla="*/ 2 w 4"/>
                  <a:gd name="T5" fmla="*/ 1 h 9"/>
                  <a:gd name="T6" fmla="*/ 1 w 4"/>
                  <a:gd name="T7" fmla="*/ 0 h 9"/>
                  <a:gd name="T8" fmla="*/ 0 w 4"/>
                  <a:gd name="T9" fmla="*/ 0 h 9"/>
                  <a:gd name="T10" fmla="*/ 0 w 4"/>
                  <a:gd name="T11" fmla="*/ 1 h 9"/>
                  <a:gd name="T12" fmla="*/ 0 w 4"/>
                  <a:gd name="T13" fmla="*/ 2 h 9"/>
                  <a:gd name="T14" fmla="*/ 0 w 4"/>
                  <a:gd name="T15" fmla="*/ 2 h 9"/>
                  <a:gd name="T16" fmla="*/ 0 w 4"/>
                  <a:gd name="T17" fmla="*/ 2 h 9"/>
                  <a:gd name="T18" fmla="*/ 0 w 4"/>
                  <a:gd name="T19" fmla="*/ 4 h 9"/>
                  <a:gd name="T20" fmla="*/ 0 w 4"/>
                  <a:gd name="T21" fmla="*/ 5 h 9"/>
                  <a:gd name="T22" fmla="*/ 0 w 4"/>
                  <a:gd name="T23" fmla="*/ 6 h 9"/>
                  <a:gd name="T24" fmla="*/ 0 w 4"/>
                  <a:gd name="T25" fmla="*/ 7 h 9"/>
                  <a:gd name="T26" fmla="*/ 1 w 4"/>
                  <a:gd name="T27" fmla="*/ 8 h 9"/>
                  <a:gd name="T28" fmla="*/ 1 w 4"/>
                  <a:gd name="T29" fmla="*/ 8 h 9"/>
                  <a:gd name="T30" fmla="*/ 1 w 4"/>
                  <a:gd name="T31" fmla="*/ 9 h 9"/>
                  <a:gd name="T32" fmla="*/ 2 w 4"/>
                  <a:gd name="T33" fmla="*/ 8 h 9"/>
                  <a:gd name="T34" fmla="*/ 3 w 4"/>
                  <a:gd name="T35" fmla="*/ 7 h 9"/>
                  <a:gd name="T36" fmla="*/ 4 w 4"/>
                  <a:gd name="T37" fmla="*/ 6 h 9"/>
                  <a:gd name="T38" fmla="*/ 4 w 4"/>
                  <a:gd name="T39" fmla="*/ 5 h 9"/>
                  <a:gd name="T40" fmla="*/ 4 w 4"/>
                  <a:gd name="T41" fmla="*/ 5 h 9"/>
                  <a:gd name="T42" fmla="*/ 3 w 4"/>
                  <a:gd name="T43" fmla="*/ 5 h 9"/>
                  <a:gd name="T44" fmla="*/ 3 w 4"/>
                  <a:gd name="T45" fmla="*/ 4 h 9"/>
                  <a:gd name="T46" fmla="*/ 2 w 4"/>
                  <a:gd name="T47" fmla="*/ 3 h 9"/>
                  <a:gd name="T48" fmla="*/ 3 w 4"/>
                  <a:gd name="T49" fmla="*/ 2 h 9"/>
                  <a:gd name="T50" fmla="*/ 3 w 4"/>
                  <a:gd name="T51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" h="9">
                    <a:moveTo>
                      <a:pt x="3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4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5"/>
                      <a:pt x="0" y="5"/>
                      <a:pt x="0" y="6"/>
                    </a:cubicBezTo>
                    <a:cubicBezTo>
                      <a:pt x="0" y="6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81" name="Freeform 35"/>
              <p:cNvSpPr>
                <a:spLocks/>
              </p:cNvSpPr>
              <p:nvPr/>
            </p:nvSpPr>
            <p:spPr bwMode="auto">
              <a:xfrm>
                <a:off x="4344989" y="1377951"/>
                <a:ext cx="301625" cy="238125"/>
              </a:xfrm>
              <a:custGeom>
                <a:avLst/>
                <a:gdLst>
                  <a:gd name="T0" fmla="*/ 10 w 28"/>
                  <a:gd name="T1" fmla="*/ 22 h 22"/>
                  <a:gd name="T2" fmla="*/ 13 w 28"/>
                  <a:gd name="T3" fmla="*/ 21 h 22"/>
                  <a:gd name="T4" fmla="*/ 15 w 28"/>
                  <a:gd name="T5" fmla="*/ 21 h 22"/>
                  <a:gd name="T6" fmla="*/ 16 w 28"/>
                  <a:gd name="T7" fmla="*/ 20 h 22"/>
                  <a:gd name="T8" fmla="*/ 17 w 28"/>
                  <a:gd name="T9" fmla="*/ 19 h 22"/>
                  <a:gd name="T10" fmla="*/ 19 w 28"/>
                  <a:gd name="T11" fmla="*/ 17 h 22"/>
                  <a:gd name="T12" fmla="*/ 22 w 28"/>
                  <a:gd name="T13" fmla="*/ 17 h 22"/>
                  <a:gd name="T14" fmla="*/ 24 w 28"/>
                  <a:gd name="T15" fmla="*/ 17 h 22"/>
                  <a:gd name="T16" fmla="*/ 26 w 28"/>
                  <a:gd name="T17" fmla="*/ 17 h 22"/>
                  <a:gd name="T18" fmla="*/ 27 w 28"/>
                  <a:gd name="T19" fmla="*/ 15 h 22"/>
                  <a:gd name="T20" fmla="*/ 27 w 28"/>
                  <a:gd name="T21" fmla="*/ 15 h 22"/>
                  <a:gd name="T22" fmla="*/ 24 w 28"/>
                  <a:gd name="T23" fmla="*/ 13 h 22"/>
                  <a:gd name="T24" fmla="*/ 22 w 28"/>
                  <a:gd name="T25" fmla="*/ 12 h 22"/>
                  <a:gd name="T26" fmla="*/ 20 w 28"/>
                  <a:gd name="T27" fmla="*/ 11 h 22"/>
                  <a:gd name="T28" fmla="*/ 20 w 28"/>
                  <a:gd name="T29" fmla="*/ 11 h 22"/>
                  <a:gd name="T30" fmla="*/ 19 w 28"/>
                  <a:gd name="T31" fmla="*/ 9 h 22"/>
                  <a:gd name="T32" fmla="*/ 19 w 28"/>
                  <a:gd name="T33" fmla="*/ 7 h 22"/>
                  <a:gd name="T34" fmla="*/ 19 w 28"/>
                  <a:gd name="T35" fmla="*/ 5 h 22"/>
                  <a:gd name="T36" fmla="*/ 18 w 28"/>
                  <a:gd name="T37" fmla="*/ 3 h 22"/>
                  <a:gd name="T38" fmla="*/ 17 w 28"/>
                  <a:gd name="T39" fmla="*/ 3 h 22"/>
                  <a:gd name="T40" fmla="*/ 15 w 28"/>
                  <a:gd name="T41" fmla="*/ 2 h 22"/>
                  <a:gd name="T42" fmla="*/ 12 w 28"/>
                  <a:gd name="T43" fmla="*/ 2 h 22"/>
                  <a:gd name="T44" fmla="*/ 11 w 28"/>
                  <a:gd name="T45" fmla="*/ 3 h 22"/>
                  <a:gd name="T46" fmla="*/ 10 w 28"/>
                  <a:gd name="T47" fmla="*/ 2 h 22"/>
                  <a:gd name="T48" fmla="*/ 9 w 28"/>
                  <a:gd name="T49" fmla="*/ 1 h 22"/>
                  <a:gd name="T50" fmla="*/ 8 w 28"/>
                  <a:gd name="T51" fmla="*/ 0 h 22"/>
                  <a:gd name="T52" fmla="*/ 7 w 28"/>
                  <a:gd name="T53" fmla="*/ 1 h 22"/>
                  <a:gd name="T54" fmla="*/ 6 w 28"/>
                  <a:gd name="T55" fmla="*/ 1 h 22"/>
                  <a:gd name="T56" fmla="*/ 6 w 28"/>
                  <a:gd name="T57" fmla="*/ 2 h 22"/>
                  <a:gd name="T58" fmla="*/ 6 w 28"/>
                  <a:gd name="T59" fmla="*/ 4 h 22"/>
                  <a:gd name="T60" fmla="*/ 5 w 28"/>
                  <a:gd name="T61" fmla="*/ 4 h 22"/>
                  <a:gd name="T62" fmla="*/ 3 w 28"/>
                  <a:gd name="T63" fmla="*/ 3 h 22"/>
                  <a:gd name="T64" fmla="*/ 2 w 28"/>
                  <a:gd name="T65" fmla="*/ 4 h 22"/>
                  <a:gd name="T66" fmla="*/ 3 w 28"/>
                  <a:gd name="T67" fmla="*/ 5 h 22"/>
                  <a:gd name="T68" fmla="*/ 2 w 28"/>
                  <a:gd name="T69" fmla="*/ 7 h 22"/>
                  <a:gd name="T70" fmla="*/ 2 w 28"/>
                  <a:gd name="T71" fmla="*/ 8 h 22"/>
                  <a:gd name="T72" fmla="*/ 1 w 28"/>
                  <a:gd name="T73" fmla="*/ 10 h 22"/>
                  <a:gd name="T74" fmla="*/ 1 w 28"/>
                  <a:gd name="T75" fmla="*/ 12 h 22"/>
                  <a:gd name="T76" fmla="*/ 1 w 28"/>
                  <a:gd name="T77" fmla="*/ 14 h 22"/>
                  <a:gd name="T78" fmla="*/ 4 w 28"/>
                  <a:gd name="T79" fmla="*/ 15 h 22"/>
                  <a:gd name="T80" fmla="*/ 4 w 28"/>
                  <a:gd name="T81" fmla="*/ 17 h 22"/>
                  <a:gd name="T82" fmla="*/ 4 w 28"/>
                  <a:gd name="T83" fmla="*/ 20 h 22"/>
                  <a:gd name="T84" fmla="*/ 5 w 28"/>
                  <a:gd name="T85" fmla="*/ 21 h 22"/>
                  <a:gd name="T86" fmla="*/ 8 w 28"/>
                  <a:gd name="T87" fmla="*/ 21 h 22"/>
                  <a:gd name="T88" fmla="*/ 10 w 28"/>
                  <a:gd name="T89" fmla="*/ 2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8" h="22">
                    <a:moveTo>
                      <a:pt x="10" y="21"/>
                    </a:moveTo>
                    <a:cubicBezTo>
                      <a:pt x="10" y="22"/>
                      <a:pt x="10" y="22"/>
                      <a:pt x="10" y="22"/>
                    </a:cubicBezTo>
                    <a:cubicBezTo>
                      <a:pt x="11" y="22"/>
                      <a:pt x="11" y="22"/>
                      <a:pt x="12" y="21"/>
                    </a:cubicBezTo>
                    <a:cubicBezTo>
                      <a:pt x="12" y="21"/>
                      <a:pt x="12" y="21"/>
                      <a:pt x="13" y="21"/>
                    </a:cubicBezTo>
                    <a:cubicBezTo>
                      <a:pt x="13" y="21"/>
                      <a:pt x="13" y="20"/>
                      <a:pt x="14" y="20"/>
                    </a:cubicBezTo>
                    <a:cubicBezTo>
                      <a:pt x="14" y="20"/>
                      <a:pt x="14" y="21"/>
                      <a:pt x="15" y="21"/>
                    </a:cubicBezTo>
                    <a:cubicBezTo>
                      <a:pt x="15" y="21"/>
                      <a:pt x="16" y="21"/>
                      <a:pt x="16" y="21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6" y="19"/>
                      <a:pt x="16" y="19"/>
                      <a:pt x="16" y="19"/>
                    </a:cubicBezTo>
                    <a:cubicBezTo>
                      <a:pt x="16" y="18"/>
                      <a:pt x="17" y="19"/>
                      <a:pt x="17" y="19"/>
                    </a:cubicBezTo>
                    <a:cubicBezTo>
                      <a:pt x="18" y="18"/>
                      <a:pt x="17" y="18"/>
                      <a:pt x="18" y="17"/>
                    </a:cubicBezTo>
                    <a:cubicBezTo>
                      <a:pt x="18" y="17"/>
                      <a:pt x="19" y="17"/>
                      <a:pt x="19" y="17"/>
                    </a:cubicBezTo>
                    <a:cubicBezTo>
                      <a:pt x="20" y="17"/>
                      <a:pt x="20" y="17"/>
                      <a:pt x="20" y="17"/>
                    </a:cubicBezTo>
                    <a:cubicBezTo>
                      <a:pt x="21" y="17"/>
                      <a:pt x="21" y="17"/>
                      <a:pt x="22" y="17"/>
                    </a:cubicBezTo>
                    <a:cubicBezTo>
                      <a:pt x="22" y="17"/>
                      <a:pt x="23" y="17"/>
                      <a:pt x="23" y="17"/>
                    </a:cubicBezTo>
                    <a:cubicBezTo>
                      <a:pt x="23" y="17"/>
                      <a:pt x="24" y="17"/>
                      <a:pt x="24" y="17"/>
                    </a:cubicBezTo>
                    <a:cubicBezTo>
                      <a:pt x="24" y="17"/>
                      <a:pt x="25" y="17"/>
                      <a:pt x="25" y="17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6" y="17"/>
                      <a:pt x="26" y="17"/>
                      <a:pt x="26" y="16"/>
                    </a:cubicBezTo>
                    <a:cubicBezTo>
                      <a:pt x="27" y="16"/>
                      <a:pt x="27" y="15"/>
                      <a:pt x="27" y="15"/>
                    </a:cubicBezTo>
                    <a:cubicBezTo>
                      <a:pt x="28" y="15"/>
                      <a:pt x="28" y="15"/>
                      <a:pt x="28" y="15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6" y="14"/>
                      <a:pt x="26" y="14"/>
                      <a:pt x="25" y="14"/>
                    </a:cubicBezTo>
                    <a:cubicBezTo>
                      <a:pt x="25" y="13"/>
                      <a:pt x="25" y="13"/>
                      <a:pt x="24" y="13"/>
                    </a:cubicBezTo>
                    <a:cubicBezTo>
                      <a:pt x="24" y="13"/>
                      <a:pt x="23" y="13"/>
                      <a:pt x="23" y="13"/>
                    </a:cubicBezTo>
                    <a:cubicBezTo>
                      <a:pt x="23" y="13"/>
                      <a:pt x="22" y="13"/>
                      <a:pt x="22" y="12"/>
                    </a:cubicBezTo>
                    <a:cubicBezTo>
                      <a:pt x="22" y="12"/>
                      <a:pt x="21" y="11"/>
                      <a:pt x="21" y="11"/>
                    </a:cubicBezTo>
                    <a:cubicBezTo>
                      <a:pt x="21" y="11"/>
                      <a:pt x="21" y="11"/>
                      <a:pt x="20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0" y="11"/>
                      <a:pt x="20" y="10"/>
                      <a:pt x="20" y="10"/>
                    </a:cubicBezTo>
                    <a:cubicBezTo>
                      <a:pt x="19" y="10"/>
                      <a:pt x="19" y="9"/>
                      <a:pt x="19" y="9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5"/>
                      <a:pt x="18" y="6"/>
                      <a:pt x="19" y="5"/>
                    </a:cubicBezTo>
                    <a:cubicBezTo>
                      <a:pt x="19" y="5"/>
                      <a:pt x="18" y="5"/>
                      <a:pt x="18" y="4"/>
                    </a:cubicBezTo>
                    <a:cubicBezTo>
                      <a:pt x="18" y="4"/>
                      <a:pt x="18" y="4"/>
                      <a:pt x="18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2"/>
                      <a:pt x="15" y="2"/>
                      <a:pt x="15" y="2"/>
                    </a:cubicBezTo>
                    <a:cubicBezTo>
                      <a:pt x="14" y="2"/>
                      <a:pt x="14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3"/>
                      <a:pt x="12" y="3"/>
                    </a:cubicBezTo>
                    <a:cubicBezTo>
                      <a:pt x="12" y="3"/>
                      <a:pt x="12" y="3"/>
                      <a:pt x="11" y="3"/>
                    </a:cubicBezTo>
                    <a:cubicBezTo>
                      <a:pt x="11" y="3"/>
                      <a:pt x="11" y="2"/>
                      <a:pt x="11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0" y="2"/>
                      <a:pt x="9" y="2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0"/>
                      <a:pt x="8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3"/>
                      <a:pt x="4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4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6"/>
                      <a:pt x="3" y="6"/>
                    </a:cubicBezTo>
                    <a:cubicBezTo>
                      <a:pt x="3" y="6"/>
                      <a:pt x="2" y="6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9"/>
                      <a:pt x="1" y="8"/>
                      <a:pt x="1" y="9"/>
                    </a:cubicBezTo>
                    <a:cubicBezTo>
                      <a:pt x="0" y="9"/>
                      <a:pt x="1" y="9"/>
                      <a:pt x="1" y="10"/>
                    </a:cubicBezTo>
                    <a:cubicBezTo>
                      <a:pt x="1" y="10"/>
                      <a:pt x="1" y="10"/>
                      <a:pt x="1" y="11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3"/>
                      <a:pt x="0" y="13"/>
                      <a:pt x="1" y="13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2" y="14"/>
                      <a:pt x="2" y="14"/>
                      <a:pt x="3" y="14"/>
                    </a:cubicBezTo>
                    <a:cubicBezTo>
                      <a:pt x="3" y="14"/>
                      <a:pt x="4" y="14"/>
                      <a:pt x="4" y="15"/>
                    </a:cubicBezTo>
                    <a:cubicBezTo>
                      <a:pt x="4" y="15"/>
                      <a:pt x="5" y="15"/>
                      <a:pt x="5" y="16"/>
                    </a:cubicBezTo>
                    <a:cubicBezTo>
                      <a:pt x="5" y="16"/>
                      <a:pt x="5" y="17"/>
                      <a:pt x="4" y="17"/>
                    </a:cubicBezTo>
                    <a:cubicBezTo>
                      <a:pt x="4" y="18"/>
                      <a:pt x="4" y="19"/>
                      <a:pt x="4" y="19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7" y="21"/>
                      <a:pt x="7" y="21"/>
                      <a:pt x="8" y="21"/>
                    </a:cubicBezTo>
                    <a:cubicBezTo>
                      <a:pt x="8" y="20"/>
                      <a:pt x="8" y="20"/>
                      <a:pt x="9" y="21"/>
                    </a:cubicBezTo>
                    <a:cubicBezTo>
                      <a:pt x="9" y="21"/>
                      <a:pt x="9" y="21"/>
                      <a:pt x="10" y="2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82" name="Freeform 36"/>
              <p:cNvSpPr>
                <a:spLocks/>
              </p:cNvSpPr>
              <p:nvPr/>
            </p:nvSpPr>
            <p:spPr bwMode="auto">
              <a:xfrm>
                <a:off x="4452939" y="16160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83" name="Freeform 37"/>
              <p:cNvSpPr>
                <a:spLocks/>
              </p:cNvSpPr>
              <p:nvPr/>
            </p:nvSpPr>
            <p:spPr bwMode="auto">
              <a:xfrm>
                <a:off x="6924677" y="2859089"/>
                <a:ext cx="130175" cy="184150"/>
              </a:xfrm>
              <a:custGeom>
                <a:avLst/>
                <a:gdLst>
                  <a:gd name="T0" fmla="*/ 11 w 12"/>
                  <a:gd name="T1" fmla="*/ 14 h 17"/>
                  <a:gd name="T2" fmla="*/ 10 w 12"/>
                  <a:gd name="T3" fmla="*/ 13 h 17"/>
                  <a:gd name="T4" fmla="*/ 10 w 12"/>
                  <a:gd name="T5" fmla="*/ 12 h 17"/>
                  <a:gd name="T6" fmla="*/ 10 w 12"/>
                  <a:gd name="T7" fmla="*/ 11 h 17"/>
                  <a:gd name="T8" fmla="*/ 10 w 12"/>
                  <a:gd name="T9" fmla="*/ 9 h 17"/>
                  <a:gd name="T10" fmla="*/ 10 w 12"/>
                  <a:gd name="T11" fmla="*/ 7 h 17"/>
                  <a:gd name="T12" fmla="*/ 9 w 12"/>
                  <a:gd name="T13" fmla="*/ 6 h 17"/>
                  <a:gd name="T14" fmla="*/ 8 w 12"/>
                  <a:gd name="T15" fmla="*/ 5 h 17"/>
                  <a:gd name="T16" fmla="*/ 8 w 12"/>
                  <a:gd name="T17" fmla="*/ 4 h 17"/>
                  <a:gd name="T18" fmla="*/ 7 w 12"/>
                  <a:gd name="T19" fmla="*/ 3 h 17"/>
                  <a:gd name="T20" fmla="*/ 6 w 12"/>
                  <a:gd name="T21" fmla="*/ 3 h 17"/>
                  <a:gd name="T22" fmla="*/ 6 w 12"/>
                  <a:gd name="T23" fmla="*/ 3 h 17"/>
                  <a:gd name="T24" fmla="*/ 4 w 12"/>
                  <a:gd name="T25" fmla="*/ 2 h 17"/>
                  <a:gd name="T26" fmla="*/ 3 w 12"/>
                  <a:gd name="T27" fmla="*/ 2 h 17"/>
                  <a:gd name="T28" fmla="*/ 3 w 12"/>
                  <a:gd name="T29" fmla="*/ 3 h 17"/>
                  <a:gd name="T30" fmla="*/ 2 w 12"/>
                  <a:gd name="T31" fmla="*/ 3 h 17"/>
                  <a:gd name="T32" fmla="*/ 2 w 12"/>
                  <a:gd name="T33" fmla="*/ 1 h 17"/>
                  <a:gd name="T34" fmla="*/ 1 w 12"/>
                  <a:gd name="T35" fmla="*/ 0 h 17"/>
                  <a:gd name="T36" fmla="*/ 1 w 12"/>
                  <a:gd name="T37" fmla="*/ 1 h 17"/>
                  <a:gd name="T38" fmla="*/ 0 w 12"/>
                  <a:gd name="T39" fmla="*/ 2 h 17"/>
                  <a:gd name="T40" fmla="*/ 0 w 12"/>
                  <a:gd name="T41" fmla="*/ 2 h 17"/>
                  <a:gd name="T42" fmla="*/ 1 w 12"/>
                  <a:gd name="T43" fmla="*/ 3 h 17"/>
                  <a:gd name="T44" fmla="*/ 2 w 12"/>
                  <a:gd name="T45" fmla="*/ 4 h 17"/>
                  <a:gd name="T46" fmla="*/ 2 w 12"/>
                  <a:gd name="T47" fmla="*/ 5 h 17"/>
                  <a:gd name="T48" fmla="*/ 2 w 12"/>
                  <a:gd name="T49" fmla="*/ 6 h 17"/>
                  <a:gd name="T50" fmla="*/ 2 w 12"/>
                  <a:gd name="T51" fmla="*/ 8 h 17"/>
                  <a:gd name="T52" fmla="*/ 3 w 12"/>
                  <a:gd name="T53" fmla="*/ 9 h 17"/>
                  <a:gd name="T54" fmla="*/ 3 w 12"/>
                  <a:gd name="T55" fmla="*/ 10 h 17"/>
                  <a:gd name="T56" fmla="*/ 4 w 12"/>
                  <a:gd name="T57" fmla="*/ 11 h 17"/>
                  <a:gd name="T58" fmla="*/ 4 w 12"/>
                  <a:gd name="T59" fmla="*/ 12 h 17"/>
                  <a:gd name="T60" fmla="*/ 5 w 12"/>
                  <a:gd name="T61" fmla="*/ 13 h 17"/>
                  <a:gd name="T62" fmla="*/ 5 w 12"/>
                  <a:gd name="T63" fmla="*/ 14 h 17"/>
                  <a:gd name="T64" fmla="*/ 5 w 12"/>
                  <a:gd name="T65" fmla="*/ 14 h 17"/>
                  <a:gd name="T66" fmla="*/ 6 w 12"/>
                  <a:gd name="T67" fmla="*/ 14 h 17"/>
                  <a:gd name="T68" fmla="*/ 7 w 12"/>
                  <a:gd name="T69" fmla="*/ 15 h 17"/>
                  <a:gd name="T70" fmla="*/ 7 w 12"/>
                  <a:gd name="T71" fmla="*/ 16 h 17"/>
                  <a:gd name="T72" fmla="*/ 8 w 12"/>
                  <a:gd name="T73" fmla="*/ 17 h 17"/>
                  <a:gd name="T74" fmla="*/ 10 w 12"/>
                  <a:gd name="T75" fmla="*/ 17 h 17"/>
                  <a:gd name="T76" fmla="*/ 11 w 12"/>
                  <a:gd name="T77" fmla="*/ 17 h 17"/>
                  <a:gd name="T78" fmla="*/ 12 w 12"/>
                  <a:gd name="T79" fmla="*/ 16 h 17"/>
                  <a:gd name="T80" fmla="*/ 12 w 12"/>
                  <a:gd name="T81" fmla="*/ 15 h 17"/>
                  <a:gd name="T82" fmla="*/ 11 w 12"/>
                  <a:gd name="T83" fmla="*/ 14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" h="17">
                    <a:moveTo>
                      <a:pt x="11" y="14"/>
                    </a:moveTo>
                    <a:cubicBezTo>
                      <a:pt x="11" y="14"/>
                      <a:pt x="11" y="14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10" y="10"/>
                      <a:pt x="10" y="9"/>
                    </a:cubicBezTo>
                    <a:cubicBezTo>
                      <a:pt x="10" y="8"/>
                      <a:pt x="10" y="8"/>
                      <a:pt x="10" y="7"/>
                    </a:cubicBezTo>
                    <a:cubicBezTo>
                      <a:pt x="10" y="7"/>
                      <a:pt x="9" y="6"/>
                      <a:pt x="9" y="6"/>
                    </a:cubicBezTo>
                    <a:cubicBezTo>
                      <a:pt x="9" y="5"/>
                      <a:pt x="9" y="5"/>
                      <a:pt x="8" y="5"/>
                    </a:cubicBezTo>
                    <a:cubicBezTo>
                      <a:pt x="8" y="5"/>
                      <a:pt x="8" y="5"/>
                      <a:pt x="8" y="4"/>
                    </a:cubicBezTo>
                    <a:cubicBezTo>
                      <a:pt x="7" y="4"/>
                      <a:pt x="8" y="4"/>
                      <a:pt x="7" y="3"/>
                    </a:cubicBezTo>
                    <a:cubicBezTo>
                      <a:pt x="7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2"/>
                      <a:pt x="4" y="2"/>
                    </a:cubicBezTo>
                    <a:cubicBezTo>
                      <a:pt x="4" y="2"/>
                      <a:pt x="3" y="2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4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1" y="1"/>
                      <a:pt x="2" y="1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8"/>
                    </a:cubicBezTo>
                    <a:cubicBezTo>
                      <a:pt x="3" y="8"/>
                      <a:pt x="2" y="9"/>
                      <a:pt x="3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0"/>
                      <a:pt x="4" y="11"/>
                      <a:pt x="4" y="11"/>
                    </a:cubicBezTo>
                    <a:cubicBezTo>
                      <a:pt x="4" y="11"/>
                      <a:pt x="4" y="12"/>
                      <a:pt x="4" y="12"/>
                    </a:cubicBezTo>
                    <a:cubicBezTo>
                      <a:pt x="4" y="12"/>
                      <a:pt x="4" y="13"/>
                      <a:pt x="5" y="13"/>
                    </a:cubicBezTo>
                    <a:cubicBezTo>
                      <a:pt x="5" y="13"/>
                      <a:pt x="5" y="14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5"/>
                      <a:pt x="6" y="15"/>
                      <a:pt x="7" y="15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7"/>
                    </a:cubicBezTo>
                    <a:cubicBezTo>
                      <a:pt x="9" y="17"/>
                      <a:pt x="9" y="17"/>
                      <a:pt x="10" y="17"/>
                    </a:cubicBezTo>
                    <a:cubicBezTo>
                      <a:pt x="10" y="17"/>
                      <a:pt x="11" y="17"/>
                      <a:pt x="11" y="17"/>
                    </a:cubicBezTo>
                    <a:cubicBezTo>
                      <a:pt x="12" y="17"/>
                      <a:pt x="12" y="17"/>
                      <a:pt x="12" y="16"/>
                    </a:cubicBezTo>
                    <a:cubicBezTo>
                      <a:pt x="12" y="16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1" y="14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84" name="Freeform 38"/>
              <p:cNvSpPr>
                <a:spLocks/>
              </p:cNvSpPr>
              <p:nvPr/>
            </p:nvSpPr>
            <p:spPr bwMode="auto">
              <a:xfrm>
                <a:off x="8597902" y="3659189"/>
                <a:ext cx="22225" cy="11113"/>
              </a:xfrm>
              <a:custGeom>
                <a:avLst/>
                <a:gdLst>
                  <a:gd name="T0" fmla="*/ 1 w 2"/>
                  <a:gd name="T1" fmla="*/ 1 h 1"/>
                  <a:gd name="T2" fmla="*/ 1 w 2"/>
                  <a:gd name="T3" fmla="*/ 0 h 1"/>
                  <a:gd name="T4" fmla="*/ 0 w 2"/>
                  <a:gd name="T5" fmla="*/ 0 h 1"/>
                  <a:gd name="T6" fmla="*/ 1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1"/>
                      <a:pt x="2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85" name="Freeform 39"/>
              <p:cNvSpPr>
                <a:spLocks/>
              </p:cNvSpPr>
              <p:nvPr/>
            </p:nvSpPr>
            <p:spPr bwMode="auto">
              <a:xfrm>
                <a:off x="8674102" y="3789364"/>
                <a:ext cx="22225" cy="22225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1 h 2"/>
                  <a:gd name="T4" fmla="*/ 2 w 2"/>
                  <a:gd name="T5" fmla="*/ 1 h 2"/>
                  <a:gd name="T6" fmla="*/ 1 w 2"/>
                  <a:gd name="T7" fmla="*/ 0 h 2"/>
                  <a:gd name="T8" fmla="*/ 0 w 2"/>
                  <a:gd name="T9" fmla="*/ 1 h 2"/>
                  <a:gd name="T10" fmla="*/ 0 w 2"/>
                  <a:gd name="T11" fmla="*/ 1 h 2"/>
                  <a:gd name="T12" fmla="*/ 1 w 2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1" y="2"/>
                      <a:pt x="1" y="2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1" y="0"/>
                    </a:cubicBezTo>
                    <a:cubicBezTo>
                      <a:pt x="1" y="0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2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86" name="Freeform 40"/>
              <p:cNvSpPr>
                <a:spLocks/>
              </p:cNvSpPr>
              <p:nvPr/>
            </p:nvSpPr>
            <p:spPr bwMode="auto">
              <a:xfrm>
                <a:off x="8597902" y="3703639"/>
                <a:ext cx="76200" cy="85725"/>
              </a:xfrm>
              <a:custGeom>
                <a:avLst/>
                <a:gdLst>
                  <a:gd name="T0" fmla="*/ 1 w 7"/>
                  <a:gd name="T1" fmla="*/ 3 h 8"/>
                  <a:gd name="T2" fmla="*/ 1 w 7"/>
                  <a:gd name="T3" fmla="*/ 4 h 8"/>
                  <a:gd name="T4" fmla="*/ 2 w 7"/>
                  <a:gd name="T5" fmla="*/ 4 h 8"/>
                  <a:gd name="T6" fmla="*/ 3 w 7"/>
                  <a:gd name="T7" fmla="*/ 5 h 8"/>
                  <a:gd name="T8" fmla="*/ 3 w 7"/>
                  <a:gd name="T9" fmla="*/ 6 h 8"/>
                  <a:gd name="T10" fmla="*/ 4 w 7"/>
                  <a:gd name="T11" fmla="*/ 7 h 8"/>
                  <a:gd name="T12" fmla="*/ 4 w 7"/>
                  <a:gd name="T13" fmla="*/ 8 h 8"/>
                  <a:gd name="T14" fmla="*/ 5 w 7"/>
                  <a:gd name="T15" fmla="*/ 8 h 8"/>
                  <a:gd name="T16" fmla="*/ 6 w 7"/>
                  <a:gd name="T17" fmla="*/ 8 h 8"/>
                  <a:gd name="T18" fmla="*/ 7 w 7"/>
                  <a:gd name="T19" fmla="*/ 8 h 8"/>
                  <a:gd name="T20" fmla="*/ 7 w 7"/>
                  <a:gd name="T21" fmla="*/ 8 h 8"/>
                  <a:gd name="T22" fmla="*/ 7 w 7"/>
                  <a:gd name="T23" fmla="*/ 7 h 8"/>
                  <a:gd name="T24" fmla="*/ 6 w 7"/>
                  <a:gd name="T25" fmla="*/ 6 h 8"/>
                  <a:gd name="T26" fmla="*/ 6 w 7"/>
                  <a:gd name="T27" fmla="*/ 5 h 8"/>
                  <a:gd name="T28" fmla="*/ 4 w 7"/>
                  <a:gd name="T29" fmla="*/ 5 h 8"/>
                  <a:gd name="T30" fmla="*/ 4 w 7"/>
                  <a:gd name="T31" fmla="*/ 4 h 8"/>
                  <a:gd name="T32" fmla="*/ 3 w 7"/>
                  <a:gd name="T33" fmla="*/ 3 h 8"/>
                  <a:gd name="T34" fmla="*/ 2 w 7"/>
                  <a:gd name="T35" fmla="*/ 3 h 8"/>
                  <a:gd name="T36" fmla="*/ 2 w 7"/>
                  <a:gd name="T37" fmla="*/ 2 h 8"/>
                  <a:gd name="T38" fmla="*/ 1 w 7"/>
                  <a:gd name="T39" fmla="*/ 1 h 8"/>
                  <a:gd name="T40" fmla="*/ 0 w 7"/>
                  <a:gd name="T41" fmla="*/ 0 h 8"/>
                  <a:gd name="T42" fmla="*/ 0 w 7"/>
                  <a:gd name="T43" fmla="*/ 1 h 8"/>
                  <a:gd name="T44" fmla="*/ 0 w 7"/>
                  <a:gd name="T45" fmla="*/ 2 h 8"/>
                  <a:gd name="T46" fmla="*/ 1 w 7"/>
                  <a:gd name="T47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1" y="3"/>
                    </a:move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2" y="5"/>
                      <a:pt x="2" y="5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4" y="6"/>
                      <a:pt x="4" y="7"/>
                    </a:cubicBezTo>
                    <a:cubicBezTo>
                      <a:pt x="4" y="7"/>
                      <a:pt x="4" y="7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6"/>
                      <a:pt x="7" y="6"/>
                      <a:pt x="6" y="6"/>
                    </a:cubicBezTo>
                    <a:cubicBezTo>
                      <a:pt x="6" y="6"/>
                      <a:pt x="6" y="6"/>
                      <a:pt x="6" y="5"/>
                    </a:cubicBezTo>
                    <a:cubicBezTo>
                      <a:pt x="5" y="5"/>
                      <a:pt x="5" y="6"/>
                      <a:pt x="4" y="5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4" y="4"/>
                      <a:pt x="4" y="3"/>
                      <a:pt x="3" y="3"/>
                    </a:cubicBezTo>
                    <a:cubicBezTo>
                      <a:pt x="3" y="2"/>
                      <a:pt x="3" y="3"/>
                      <a:pt x="2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1"/>
                      <a:pt x="2" y="1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1" y="2"/>
                      <a:pt x="1" y="3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87" name="Freeform 41"/>
              <p:cNvSpPr>
                <a:spLocks/>
              </p:cNvSpPr>
              <p:nvPr/>
            </p:nvSpPr>
            <p:spPr bwMode="auto">
              <a:xfrm>
                <a:off x="6330952" y="1550989"/>
                <a:ext cx="0" cy="1111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88" name="Freeform 42"/>
              <p:cNvSpPr>
                <a:spLocks/>
              </p:cNvSpPr>
              <p:nvPr/>
            </p:nvSpPr>
            <p:spPr bwMode="auto">
              <a:xfrm>
                <a:off x="6072189" y="1431926"/>
                <a:ext cx="1403350" cy="1027113"/>
              </a:xfrm>
              <a:custGeom>
                <a:avLst/>
                <a:gdLst>
                  <a:gd name="T0" fmla="*/ 101 w 130"/>
                  <a:gd name="T1" fmla="*/ 95 h 95"/>
                  <a:gd name="T2" fmla="*/ 109 w 130"/>
                  <a:gd name="T3" fmla="*/ 89 h 95"/>
                  <a:gd name="T4" fmla="*/ 118 w 130"/>
                  <a:gd name="T5" fmla="*/ 85 h 95"/>
                  <a:gd name="T6" fmla="*/ 122 w 130"/>
                  <a:gd name="T7" fmla="*/ 75 h 95"/>
                  <a:gd name="T8" fmla="*/ 125 w 130"/>
                  <a:gd name="T9" fmla="*/ 68 h 95"/>
                  <a:gd name="T10" fmla="*/ 123 w 130"/>
                  <a:gd name="T11" fmla="*/ 63 h 95"/>
                  <a:gd name="T12" fmla="*/ 117 w 130"/>
                  <a:gd name="T13" fmla="*/ 56 h 95"/>
                  <a:gd name="T14" fmla="*/ 114 w 130"/>
                  <a:gd name="T15" fmla="*/ 49 h 95"/>
                  <a:gd name="T16" fmla="*/ 117 w 130"/>
                  <a:gd name="T17" fmla="*/ 45 h 95"/>
                  <a:gd name="T18" fmla="*/ 110 w 130"/>
                  <a:gd name="T19" fmla="*/ 46 h 95"/>
                  <a:gd name="T20" fmla="*/ 104 w 130"/>
                  <a:gd name="T21" fmla="*/ 40 h 95"/>
                  <a:gd name="T22" fmla="*/ 109 w 130"/>
                  <a:gd name="T23" fmla="*/ 37 h 95"/>
                  <a:gd name="T24" fmla="*/ 113 w 130"/>
                  <a:gd name="T25" fmla="*/ 37 h 95"/>
                  <a:gd name="T26" fmla="*/ 115 w 130"/>
                  <a:gd name="T27" fmla="*/ 39 h 95"/>
                  <a:gd name="T28" fmla="*/ 121 w 130"/>
                  <a:gd name="T29" fmla="*/ 36 h 95"/>
                  <a:gd name="T30" fmla="*/ 127 w 130"/>
                  <a:gd name="T31" fmla="*/ 30 h 95"/>
                  <a:gd name="T32" fmla="*/ 127 w 130"/>
                  <a:gd name="T33" fmla="*/ 26 h 95"/>
                  <a:gd name="T34" fmla="*/ 129 w 130"/>
                  <a:gd name="T35" fmla="*/ 19 h 95"/>
                  <a:gd name="T36" fmla="*/ 125 w 130"/>
                  <a:gd name="T37" fmla="*/ 16 h 95"/>
                  <a:gd name="T38" fmla="*/ 116 w 130"/>
                  <a:gd name="T39" fmla="*/ 12 h 95"/>
                  <a:gd name="T40" fmla="*/ 107 w 130"/>
                  <a:gd name="T41" fmla="*/ 9 h 95"/>
                  <a:gd name="T42" fmla="*/ 99 w 130"/>
                  <a:gd name="T43" fmla="*/ 2 h 95"/>
                  <a:gd name="T44" fmla="*/ 90 w 130"/>
                  <a:gd name="T45" fmla="*/ 0 h 95"/>
                  <a:gd name="T46" fmla="*/ 89 w 130"/>
                  <a:gd name="T47" fmla="*/ 4 h 95"/>
                  <a:gd name="T48" fmla="*/ 85 w 130"/>
                  <a:gd name="T49" fmla="*/ 10 h 95"/>
                  <a:gd name="T50" fmla="*/ 87 w 130"/>
                  <a:gd name="T51" fmla="*/ 16 h 95"/>
                  <a:gd name="T52" fmla="*/ 94 w 130"/>
                  <a:gd name="T53" fmla="*/ 17 h 95"/>
                  <a:gd name="T54" fmla="*/ 94 w 130"/>
                  <a:gd name="T55" fmla="*/ 19 h 95"/>
                  <a:gd name="T56" fmla="*/ 88 w 130"/>
                  <a:gd name="T57" fmla="*/ 23 h 95"/>
                  <a:gd name="T58" fmla="*/ 84 w 130"/>
                  <a:gd name="T59" fmla="*/ 24 h 95"/>
                  <a:gd name="T60" fmla="*/ 83 w 130"/>
                  <a:gd name="T61" fmla="*/ 27 h 95"/>
                  <a:gd name="T62" fmla="*/ 79 w 130"/>
                  <a:gd name="T63" fmla="*/ 31 h 95"/>
                  <a:gd name="T64" fmla="*/ 70 w 130"/>
                  <a:gd name="T65" fmla="*/ 34 h 95"/>
                  <a:gd name="T66" fmla="*/ 63 w 130"/>
                  <a:gd name="T67" fmla="*/ 32 h 95"/>
                  <a:gd name="T68" fmla="*/ 49 w 130"/>
                  <a:gd name="T69" fmla="*/ 30 h 95"/>
                  <a:gd name="T70" fmla="*/ 40 w 130"/>
                  <a:gd name="T71" fmla="*/ 23 h 95"/>
                  <a:gd name="T72" fmla="*/ 32 w 130"/>
                  <a:gd name="T73" fmla="*/ 18 h 95"/>
                  <a:gd name="T74" fmla="*/ 24 w 130"/>
                  <a:gd name="T75" fmla="*/ 12 h 95"/>
                  <a:gd name="T76" fmla="*/ 17 w 130"/>
                  <a:gd name="T77" fmla="*/ 18 h 95"/>
                  <a:gd name="T78" fmla="*/ 14 w 130"/>
                  <a:gd name="T79" fmla="*/ 23 h 95"/>
                  <a:gd name="T80" fmla="*/ 12 w 130"/>
                  <a:gd name="T81" fmla="*/ 27 h 95"/>
                  <a:gd name="T82" fmla="*/ 9 w 130"/>
                  <a:gd name="T83" fmla="*/ 35 h 95"/>
                  <a:gd name="T84" fmla="*/ 1 w 130"/>
                  <a:gd name="T85" fmla="*/ 39 h 95"/>
                  <a:gd name="T86" fmla="*/ 5 w 130"/>
                  <a:gd name="T87" fmla="*/ 44 h 95"/>
                  <a:gd name="T88" fmla="*/ 8 w 130"/>
                  <a:gd name="T89" fmla="*/ 48 h 95"/>
                  <a:gd name="T90" fmla="*/ 15 w 130"/>
                  <a:gd name="T91" fmla="*/ 53 h 95"/>
                  <a:gd name="T92" fmla="*/ 19 w 130"/>
                  <a:gd name="T93" fmla="*/ 63 h 95"/>
                  <a:gd name="T94" fmla="*/ 28 w 130"/>
                  <a:gd name="T95" fmla="*/ 66 h 95"/>
                  <a:gd name="T96" fmla="*/ 36 w 130"/>
                  <a:gd name="T97" fmla="*/ 71 h 95"/>
                  <a:gd name="T98" fmla="*/ 43 w 130"/>
                  <a:gd name="T99" fmla="*/ 71 h 95"/>
                  <a:gd name="T100" fmla="*/ 50 w 130"/>
                  <a:gd name="T101" fmla="*/ 71 h 95"/>
                  <a:gd name="T102" fmla="*/ 59 w 130"/>
                  <a:gd name="T103" fmla="*/ 69 h 95"/>
                  <a:gd name="T104" fmla="*/ 66 w 130"/>
                  <a:gd name="T105" fmla="*/ 72 h 95"/>
                  <a:gd name="T106" fmla="*/ 68 w 130"/>
                  <a:gd name="T107" fmla="*/ 83 h 95"/>
                  <a:gd name="T108" fmla="*/ 73 w 130"/>
                  <a:gd name="T109" fmla="*/ 89 h 95"/>
                  <a:gd name="T110" fmla="*/ 80 w 130"/>
                  <a:gd name="T111" fmla="*/ 91 h 95"/>
                  <a:gd name="T112" fmla="*/ 84 w 130"/>
                  <a:gd name="T113" fmla="*/ 88 h 95"/>
                  <a:gd name="T114" fmla="*/ 92 w 130"/>
                  <a:gd name="T115" fmla="*/ 88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0" h="95">
                    <a:moveTo>
                      <a:pt x="96" y="91"/>
                    </a:moveTo>
                    <a:cubicBezTo>
                      <a:pt x="96" y="92"/>
                      <a:pt x="96" y="92"/>
                      <a:pt x="96" y="92"/>
                    </a:cubicBezTo>
                    <a:cubicBezTo>
                      <a:pt x="96" y="91"/>
                      <a:pt x="97" y="91"/>
                      <a:pt x="97" y="91"/>
                    </a:cubicBezTo>
                    <a:cubicBezTo>
                      <a:pt x="98" y="91"/>
                      <a:pt x="98" y="92"/>
                      <a:pt x="98" y="92"/>
                    </a:cubicBezTo>
                    <a:cubicBezTo>
                      <a:pt x="99" y="92"/>
                      <a:pt x="99" y="91"/>
                      <a:pt x="99" y="91"/>
                    </a:cubicBezTo>
                    <a:cubicBezTo>
                      <a:pt x="100" y="92"/>
                      <a:pt x="99" y="92"/>
                      <a:pt x="99" y="93"/>
                    </a:cubicBezTo>
                    <a:cubicBezTo>
                      <a:pt x="99" y="94"/>
                      <a:pt x="99" y="94"/>
                      <a:pt x="100" y="94"/>
                    </a:cubicBezTo>
                    <a:cubicBezTo>
                      <a:pt x="100" y="95"/>
                      <a:pt x="100" y="95"/>
                      <a:pt x="101" y="95"/>
                    </a:cubicBezTo>
                    <a:cubicBezTo>
                      <a:pt x="101" y="95"/>
                      <a:pt x="102" y="95"/>
                      <a:pt x="102" y="94"/>
                    </a:cubicBezTo>
                    <a:cubicBezTo>
                      <a:pt x="102" y="94"/>
                      <a:pt x="102" y="93"/>
                      <a:pt x="102" y="93"/>
                    </a:cubicBezTo>
                    <a:cubicBezTo>
                      <a:pt x="102" y="92"/>
                      <a:pt x="102" y="92"/>
                      <a:pt x="102" y="92"/>
                    </a:cubicBezTo>
                    <a:cubicBezTo>
                      <a:pt x="102" y="90"/>
                      <a:pt x="104" y="91"/>
                      <a:pt x="105" y="91"/>
                    </a:cubicBezTo>
                    <a:cubicBezTo>
                      <a:pt x="106" y="91"/>
                      <a:pt x="106" y="91"/>
                      <a:pt x="107" y="90"/>
                    </a:cubicBezTo>
                    <a:cubicBezTo>
                      <a:pt x="107" y="90"/>
                      <a:pt x="107" y="90"/>
                      <a:pt x="107" y="90"/>
                    </a:cubicBezTo>
                    <a:cubicBezTo>
                      <a:pt x="108" y="90"/>
                      <a:pt x="108" y="90"/>
                      <a:pt x="109" y="90"/>
                    </a:cubicBezTo>
                    <a:cubicBezTo>
                      <a:pt x="109" y="89"/>
                      <a:pt x="109" y="89"/>
                      <a:pt x="109" y="89"/>
                    </a:cubicBezTo>
                    <a:cubicBezTo>
                      <a:pt x="109" y="89"/>
                      <a:pt x="110" y="89"/>
                      <a:pt x="110" y="89"/>
                    </a:cubicBezTo>
                    <a:cubicBezTo>
                      <a:pt x="110" y="89"/>
                      <a:pt x="111" y="89"/>
                      <a:pt x="111" y="89"/>
                    </a:cubicBezTo>
                    <a:cubicBezTo>
                      <a:pt x="112" y="89"/>
                      <a:pt x="112" y="89"/>
                      <a:pt x="113" y="88"/>
                    </a:cubicBezTo>
                    <a:cubicBezTo>
                      <a:pt x="114" y="88"/>
                      <a:pt x="114" y="87"/>
                      <a:pt x="114" y="87"/>
                    </a:cubicBezTo>
                    <a:cubicBezTo>
                      <a:pt x="115" y="87"/>
                      <a:pt x="116" y="88"/>
                      <a:pt x="116" y="87"/>
                    </a:cubicBezTo>
                    <a:cubicBezTo>
                      <a:pt x="116" y="87"/>
                      <a:pt x="116" y="86"/>
                      <a:pt x="116" y="86"/>
                    </a:cubicBezTo>
                    <a:cubicBezTo>
                      <a:pt x="116" y="86"/>
                      <a:pt x="117" y="86"/>
                      <a:pt x="117" y="86"/>
                    </a:cubicBezTo>
                    <a:cubicBezTo>
                      <a:pt x="117" y="85"/>
                      <a:pt x="118" y="85"/>
                      <a:pt x="118" y="85"/>
                    </a:cubicBezTo>
                    <a:cubicBezTo>
                      <a:pt x="118" y="84"/>
                      <a:pt x="119" y="84"/>
                      <a:pt x="119" y="84"/>
                    </a:cubicBezTo>
                    <a:cubicBezTo>
                      <a:pt x="119" y="84"/>
                      <a:pt x="119" y="83"/>
                      <a:pt x="119" y="83"/>
                    </a:cubicBezTo>
                    <a:cubicBezTo>
                      <a:pt x="120" y="82"/>
                      <a:pt x="120" y="83"/>
                      <a:pt x="121" y="82"/>
                    </a:cubicBezTo>
                    <a:cubicBezTo>
                      <a:pt x="121" y="82"/>
                      <a:pt x="121" y="81"/>
                      <a:pt x="121" y="81"/>
                    </a:cubicBezTo>
                    <a:cubicBezTo>
                      <a:pt x="121" y="80"/>
                      <a:pt x="122" y="80"/>
                      <a:pt x="122" y="80"/>
                    </a:cubicBezTo>
                    <a:cubicBezTo>
                      <a:pt x="123" y="79"/>
                      <a:pt x="122" y="79"/>
                      <a:pt x="122" y="78"/>
                    </a:cubicBezTo>
                    <a:cubicBezTo>
                      <a:pt x="122" y="77"/>
                      <a:pt x="122" y="77"/>
                      <a:pt x="122" y="76"/>
                    </a:cubicBezTo>
                    <a:cubicBezTo>
                      <a:pt x="122" y="76"/>
                      <a:pt x="122" y="76"/>
                      <a:pt x="122" y="75"/>
                    </a:cubicBezTo>
                    <a:cubicBezTo>
                      <a:pt x="122" y="75"/>
                      <a:pt x="123" y="75"/>
                      <a:pt x="123" y="74"/>
                    </a:cubicBezTo>
                    <a:cubicBezTo>
                      <a:pt x="123" y="73"/>
                      <a:pt x="123" y="73"/>
                      <a:pt x="123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24" y="72"/>
                      <a:pt x="125" y="72"/>
                      <a:pt x="125" y="71"/>
                    </a:cubicBezTo>
                    <a:cubicBezTo>
                      <a:pt x="125" y="71"/>
                      <a:pt x="125" y="71"/>
                      <a:pt x="125" y="71"/>
                    </a:cubicBezTo>
                    <a:cubicBezTo>
                      <a:pt x="125" y="71"/>
                      <a:pt x="125" y="70"/>
                      <a:pt x="125" y="70"/>
                    </a:cubicBezTo>
                    <a:cubicBezTo>
                      <a:pt x="125" y="70"/>
                      <a:pt x="125" y="70"/>
                      <a:pt x="125" y="69"/>
                    </a:cubicBezTo>
                    <a:cubicBezTo>
                      <a:pt x="124" y="69"/>
                      <a:pt x="125" y="69"/>
                      <a:pt x="125" y="68"/>
                    </a:cubicBezTo>
                    <a:cubicBezTo>
                      <a:pt x="125" y="67"/>
                      <a:pt x="125" y="67"/>
                      <a:pt x="124" y="67"/>
                    </a:cubicBezTo>
                    <a:cubicBezTo>
                      <a:pt x="124" y="66"/>
                      <a:pt x="124" y="67"/>
                      <a:pt x="124" y="66"/>
                    </a:cubicBezTo>
                    <a:cubicBezTo>
                      <a:pt x="123" y="66"/>
                      <a:pt x="123" y="66"/>
                      <a:pt x="122" y="66"/>
                    </a:cubicBezTo>
                    <a:cubicBezTo>
                      <a:pt x="122" y="66"/>
                      <a:pt x="121" y="66"/>
                      <a:pt x="121" y="66"/>
                    </a:cubicBezTo>
                    <a:cubicBezTo>
                      <a:pt x="121" y="66"/>
                      <a:pt x="121" y="66"/>
                      <a:pt x="122" y="66"/>
                    </a:cubicBezTo>
                    <a:cubicBezTo>
                      <a:pt x="122" y="65"/>
                      <a:pt x="123" y="65"/>
                      <a:pt x="123" y="65"/>
                    </a:cubicBezTo>
                    <a:cubicBezTo>
                      <a:pt x="123" y="64"/>
                      <a:pt x="123" y="64"/>
                      <a:pt x="123" y="64"/>
                    </a:cubicBezTo>
                    <a:cubicBezTo>
                      <a:pt x="123" y="63"/>
                      <a:pt x="123" y="63"/>
                      <a:pt x="123" y="63"/>
                    </a:cubicBezTo>
                    <a:cubicBezTo>
                      <a:pt x="123" y="63"/>
                      <a:pt x="123" y="62"/>
                      <a:pt x="123" y="62"/>
                    </a:cubicBezTo>
                    <a:cubicBezTo>
                      <a:pt x="123" y="62"/>
                      <a:pt x="122" y="62"/>
                      <a:pt x="122" y="61"/>
                    </a:cubicBezTo>
                    <a:cubicBezTo>
                      <a:pt x="122" y="61"/>
                      <a:pt x="122" y="60"/>
                      <a:pt x="122" y="60"/>
                    </a:cubicBezTo>
                    <a:cubicBezTo>
                      <a:pt x="122" y="60"/>
                      <a:pt x="121" y="60"/>
                      <a:pt x="121" y="60"/>
                    </a:cubicBezTo>
                    <a:cubicBezTo>
                      <a:pt x="120" y="60"/>
                      <a:pt x="120" y="59"/>
                      <a:pt x="119" y="59"/>
                    </a:cubicBezTo>
                    <a:cubicBezTo>
                      <a:pt x="119" y="59"/>
                      <a:pt x="119" y="59"/>
                      <a:pt x="119" y="59"/>
                    </a:cubicBezTo>
                    <a:cubicBezTo>
                      <a:pt x="118" y="58"/>
                      <a:pt x="118" y="58"/>
                      <a:pt x="118" y="57"/>
                    </a:cubicBezTo>
                    <a:cubicBezTo>
                      <a:pt x="118" y="57"/>
                      <a:pt x="118" y="56"/>
                      <a:pt x="117" y="56"/>
                    </a:cubicBezTo>
                    <a:cubicBezTo>
                      <a:pt x="117" y="56"/>
                      <a:pt x="117" y="55"/>
                      <a:pt x="117" y="55"/>
                    </a:cubicBezTo>
                    <a:cubicBezTo>
                      <a:pt x="116" y="55"/>
                      <a:pt x="116" y="55"/>
                      <a:pt x="116" y="54"/>
                    </a:cubicBezTo>
                    <a:cubicBezTo>
                      <a:pt x="116" y="54"/>
                      <a:pt x="116" y="54"/>
                      <a:pt x="115" y="53"/>
                    </a:cubicBezTo>
                    <a:cubicBezTo>
                      <a:pt x="115" y="53"/>
                      <a:pt x="115" y="53"/>
                      <a:pt x="114" y="53"/>
                    </a:cubicBezTo>
                    <a:cubicBezTo>
                      <a:pt x="114" y="53"/>
                      <a:pt x="114" y="53"/>
                      <a:pt x="114" y="53"/>
                    </a:cubicBezTo>
                    <a:cubicBezTo>
                      <a:pt x="113" y="53"/>
                      <a:pt x="113" y="52"/>
                      <a:pt x="113" y="52"/>
                    </a:cubicBezTo>
                    <a:cubicBezTo>
                      <a:pt x="113" y="51"/>
                      <a:pt x="113" y="51"/>
                      <a:pt x="113" y="51"/>
                    </a:cubicBezTo>
                    <a:cubicBezTo>
                      <a:pt x="114" y="50"/>
                      <a:pt x="114" y="50"/>
                      <a:pt x="114" y="49"/>
                    </a:cubicBezTo>
                    <a:cubicBezTo>
                      <a:pt x="115" y="49"/>
                      <a:pt x="115" y="48"/>
                      <a:pt x="115" y="48"/>
                    </a:cubicBezTo>
                    <a:cubicBezTo>
                      <a:pt x="115" y="48"/>
                      <a:pt x="115" y="48"/>
                      <a:pt x="115" y="48"/>
                    </a:cubicBezTo>
                    <a:cubicBezTo>
                      <a:pt x="115" y="48"/>
                      <a:pt x="115" y="47"/>
                      <a:pt x="115" y="47"/>
                    </a:cubicBezTo>
                    <a:cubicBezTo>
                      <a:pt x="116" y="47"/>
                      <a:pt x="116" y="47"/>
                      <a:pt x="116" y="47"/>
                    </a:cubicBezTo>
                    <a:cubicBezTo>
                      <a:pt x="117" y="47"/>
                      <a:pt x="117" y="47"/>
                      <a:pt x="117" y="47"/>
                    </a:cubicBezTo>
                    <a:cubicBezTo>
                      <a:pt x="118" y="46"/>
                      <a:pt x="118" y="46"/>
                      <a:pt x="118" y="46"/>
                    </a:cubicBezTo>
                    <a:cubicBezTo>
                      <a:pt x="118" y="45"/>
                      <a:pt x="118" y="45"/>
                      <a:pt x="118" y="45"/>
                    </a:cubicBezTo>
                    <a:cubicBezTo>
                      <a:pt x="118" y="45"/>
                      <a:pt x="117" y="45"/>
                      <a:pt x="117" y="45"/>
                    </a:cubicBezTo>
                    <a:cubicBezTo>
                      <a:pt x="116" y="45"/>
                      <a:pt x="116" y="45"/>
                      <a:pt x="116" y="45"/>
                    </a:cubicBezTo>
                    <a:cubicBezTo>
                      <a:pt x="115" y="45"/>
                      <a:pt x="115" y="45"/>
                      <a:pt x="115" y="44"/>
                    </a:cubicBezTo>
                    <a:cubicBezTo>
                      <a:pt x="114" y="44"/>
                      <a:pt x="114" y="44"/>
                      <a:pt x="114" y="44"/>
                    </a:cubicBezTo>
                    <a:cubicBezTo>
                      <a:pt x="113" y="44"/>
                      <a:pt x="113" y="44"/>
                      <a:pt x="112" y="44"/>
                    </a:cubicBezTo>
                    <a:cubicBezTo>
                      <a:pt x="112" y="45"/>
                      <a:pt x="112" y="44"/>
                      <a:pt x="112" y="45"/>
                    </a:cubicBezTo>
                    <a:cubicBezTo>
                      <a:pt x="111" y="45"/>
                      <a:pt x="112" y="45"/>
                      <a:pt x="111" y="45"/>
                    </a:cubicBezTo>
                    <a:cubicBezTo>
                      <a:pt x="111" y="45"/>
                      <a:pt x="111" y="46"/>
                      <a:pt x="111" y="46"/>
                    </a:cubicBezTo>
                    <a:cubicBezTo>
                      <a:pt x="111" y="46"/>
                      <a:pt x="111" y="46"/>
                      <a:pt x="110" y="46"/>
                    </a:cubicBezTo>
                    <a:cubicBezTo>
                      <a:pt x="110" y="46"/>
                      <a:pt x="110" y="45"/>
                      <a:pt x="110" y="45"/>
                    </a:cubicBezTo>
                    <a:cubicBezTo>
                      <a:pt x="109" y="45"/>
                      <a:pt x="109" y="45"/>
                      <a:pt x="109" y="45"/>
                    </a:cubicBezTo>
                    <a:cubicBezTo>
                      <a:pt x="109" y="44"/>
                      <a:pt x="109" y="44"/>
                      <a:pt x="108" y="44"/>
                    </a:cubicBezTo>
                    <a:cubicBezTo>
                      <a:pt x="108" y="44"/>
                      <a:pt x="108" y="43"/>
                      <a:pt x="108" y="43"/>
                    </a:cubicBezTo>
                    <a:cubicBezTo>
                      <a:pt x="108" y="43"/>
                      <a:pt x="107" y="43"/>
                      <a:pt x="106" y="43"/>
                    </a:cubicBezTo>
                    <a:cubicBezTo>
                      <a:pt x="106" y="43"/>
                      <a:pt x="106" y="42"/>
                      <a:pt x="105" y="42"/>
                    </a:cubicBezTo>
                    <a:cubicBezTo>
                      <a:pt x="105" y="42"/>
                      <a:pt x="105" y="42"/>
                      <a:pt x="105" y="42"/>
                    </a:cubicBezTo>
                    <a:cubicBezTo>
                      <a:pt x="104" y="41"/>
                      <a:pt x="104" y="40"/>
                      <a:pt x="104" y="40"/>
                    </a:cubicBezTo>
                    <a:cubicBezTo>
                      <a:pt x="105" y="40"/>
                      <a:pt x="105" y="40"/>
                      <a:pt x="105" y="40"/>
                    </a:cubicBezTo>
                    <a:cubicBezTo>
                      <a:pt x="106" y="40"/>
                      <a:pt x="106" y="40"/>
                      <a:pt x="106" y="40"/>
                    </a:cubicBezTo>
                    <a:cubicBezTo>
                      <a:pt x="107" y="40"/>
                      <a:pt x="107" y="40"/>
                      <a:pt x="108" y="40"/>
                    </a:cubicBezTo>
                    <a:cubicBezTo>
                      <a:pt x="108" y="40"/>
                      <a:pt x="108" y="40"/>
                      <a:pt x="108" y="39"/>
                    </a:cubicBezTo>
                    <a:cubicBezTo>
                      <a:pt x="108" y="39"/>
                      <a:pt x="107" y="39"/>
                      <a:pt x="107" y="39"/>
                    </a:cubicBezTo>
                    <a:cubicBezTo>
                      <a:pt x="107" y="38"/>
                      <a:pt x="108" y="38"/>
                      <a:pt x="108" y="38"/>
                    </a:cubicBezTo>
                    <a:cubicBezTo>
                      <a:pt x="108" y="38"/>
                      <a:pt x="108" y="38"/>
                      <a:pt x="108" y="38"/>
                    </a:cubicBezTo>
                    <a:cubicBezTo>
                      <a:pt x="109" y="37"/>
                      <a:pt x="109" y="37"/>
                      <a:pt x="109" y="37"/>
                    </a:cubicBezTo>
                    <a:cubicBezTo>
                      <a:pt x="109" y="36"/>
                      <a:pt x="109" y="36"/>
                      <a:pt x="109" y="36"/>
                    </a:cubicBezTo>
                    <a:cubicBezTo>
                      <a:pt x="109" y="36"/>
                      <a:pt x="109" y="36"/>
                      <a:pt x="109" y="36"/>
                    </a:cubicBezTo>
                    <a:cubicBezTo>
                      <a:pt x="110" y="35"/>
                      <a:pt x="110" y="35"/>
                      <a:pt x="110" y="35"/>
                    </a:cubicBezTo>
                    <a:cubicBezTo>
                      <a:pt x="111" y="35"/>
                      <a:pt x="111" y="35"/>
                      <a:pt x="112" y="35"/>
                    </a:cubicBezTo>
                    <a:cubicBezTo>
                      <a:pt x="112" y="35"/>
                      <a:pt x="112" y="35"/>
                      <a:pt x="112" y="35"/>
                    </a:cubicBezTo>
                    <a:cubicBezTo>
                      <a:pt x="112" y="35"/>
                      <a:pt x="112" y="35"/>
                      <a:pt x="113" y="36"/>
                    </a:cubicBezTo>
                    <a:cubicBezTo>
                      <a:pt x="113" y="36"/>
                      <a:pt x="113" y="36"/>
                      <a:pt x="113" y="36"/>
                    </a:cubicBezTo>
                    <a:cubicBezTo>
                      <a:pt x="113" y="36"/>
                      <a:pt x="113" y="36"/>
                      <a:pt x="113" y="37"/>
                    </a:cubicBezTo>
                    <a:cubicBezTo>
                      <a:pt x="113" y="37"/>
                      <a:pt x="113" y="37"/>
                      <a:pt x="113" y="38"/>
                    </a:cubicBezTo>
                    <a:cubicBezTo>
                      <a:pt x="112" y="38"/>
                      <a:pt x="112" y="38"/>
                      <a:pt x="112" y="39"/>
                    </a:cubicBezTo>
                    <a:cubicBezTo>
                      <a:pt x="112" y="39"/>
                      <a:pt x="112" y="39"/>
                      <a:pt x="113" y="39"/>
                    </a:cubicBezTo>
                    <a:cubicBezTo>
                      <a:pt x="113" y="40"/>
                      <a:pt x="113" y="40"/>
                      <a:pt x="113" y="40"/>
                    </a:cubicBezTo>
                    <a:cubicBezTo>
                      <a:pt x="113" y="41"/>
                      <a:pt x="112" y="41"/>
                      <a:pt x="113" y="41"/>
                    </a:cubicBezTo>
                    <a:cubicBezTo>
                      <a:pt x="113" y="42"/>
                      <a:pt x="113" y="41"/>
                      <a:pt x="114" y="41"/>
                    </a:cubicBezTo>
                    <a:cubicBezTo>
                      <a:pt x="114" y="41"/>
                      <a:pt x="114" y="40"/>
                      <a:pt x="114" y="40"/>
                    </a:cubicBezTo>
                    <a:cubicBezTo>
                      <a:pt x="115" y="40"/>
                      <a:pt x="115" y="39"/>
                      <a:pt x="115" y="39"/>
                    </a:cubicBezTo>
                    <a:cubicBezTo>
                      <a:pt x="116" y="39"/>
                      <a:pt x="116" y="39"/>
                      <a:pt x="116" y="39"/>
                    </a:cubicBezTo>
                    <a:cubicBezTo>
                      <a:pt x="117" y="39"/>
                      <a:pt x="117" y="38"/>
                      <a:pt x="118" y="38"/>
                    </a:cubicBezTo>
                    <a:cubicBezTo>
                      <a:pt x="118" y="38"/>
                      <a:pt x="118" y="38"/>
                      <a:pt x="118" y="38"/>
                    </a:cubicBezTo>
                    <a:cubicBezTo>
                      <a:pt x="118" y="38"/>
                      <a:pt x="118" y="38"/>
                      <a:pt x="118" y="38"/>
                    </a:cubicBezTo>
                    <a:cubicBezTo>
                      <a:pt x="118" y="38"/>
                      <a:pt x="118" y="38"/>
                      <a:pt x="119" y="38"/>
                    </a:cubicBezTo>
                    <a:cubicBezTo>
                      <a:pt x="119" y="37"/>
                      <a:pt x="119" y="37"/>
                      <a:pt x="119" y="37"/>
                    </a:cubicBezTo>
                    <a:cubicBezTo>
                      <a:pt x="119" y="37"/>
                      <a:pt x="120" y="37"/>
                      <a:pt x="120" y="37"/>
                    </a:cubicBezTo>
                    <a:cubicBezTo>
                      <a:pt x="120" y="37"/>
                      <a:pt x="121" y="37"/>
                      <a:pt x="121" y="36"/>
                    </a:cubicBezTo>
                    <a:cubicBezTo>
                      <a:pt x="122" y="36"/>
                      <a:pt x="122" y="36"/>
                      <a:pt x="123" y="36"/>
                    </a:cubicBezTo>
                    <a:cubicBezTo>
                      <a:pt x="123" y="36"/>
                      <a:pt x="123" y="36"/>
                      <a:pt x="123" y="36"/>
                    </a:cubicBezTo>
                    <a:cubicBezTo>
                      <a:pt x="123" y="36"/>
                      <a:pt x="123" y="36"/>
                      <a:pt x="124" y="35"/>
                    </a:cubicBezTo>
                    <a:cubicBezTo>
                      <a:pt x="124" y="35"/>
                      <a:pt x="124" y="34"/>
                      <a:pt x="124" y="34"/>
                    </a:cubicBezTo>
                    <a:cubicBezTo>
                      <a:pt x="125" y="33"/>
                      <a:pt x="125" y="33"/>
                      <a:pt x="126" y="32"/>
                    </a:cubicBezTo>
                    <a:cubicBezTo>
                      <a:pt x="126" y="32"/>
                      <a:pt x="126" y="31"/>
                      <a:pt x="126" y="31"/>
                    </a:cubicBezTo>
                    <a:cubicBezTo>
                      <a:pt x="127" y="31"/>
                      <a:pt x="126" y="30"/>
                      <a:pt x="126" y="30"/>
                    </a:cubicBezTo>
                    <a:cubicBezTo>
                      <a:pt x="127" y="30"/>
                      <a:pt x="127" y="30"/>
                      <a:pt x="127" y="30"/>
                    </a:cubicBezTo>
                    <a:cubicBezTo>
                      <a:pt x="127" y="30"/>
                      <a:pt x="127" y="31"/>
                      <a:pt x="128" y="31"/>
                    </a:cubicBezTo>
                    <a:cubicBezTo>
                      <a:pt x="128" y="31"/>
                      <a:pt x="128" y="30"/>
                      <a:pt x="128" y="30"/>
                    </a:cubicBezTo>
                    <a:cubicBezTo>
                      <a:pt x="128" y="30"/>
                      <a:pt x="128" y="31"/>
                      <a:pt x="129" y="31"/>
                    </a:cubicBezTo>
                    <a:cubicBezTo>
                      <a:pt x="129" y="31"/>
                      <a:pt x="129" y="31"/>
                      <a:pt x="129" y="31"/>
                    </a:cubicBezTo>
                    <a:cubicBezTo>
                      <a:pt x="129" y="30"/>
                      <a:pt x="129" y="30"/>
                      <a:pt x="129" y="30"/>
                    </a:cubicBezTo>
                    <a:cubicBezTo>
                      <a:pt x="129" y="29"/>
                      <a:pt x="129" y="29"/>
                      <a:pt x="129" y="29"/>
                    </a:cubicBezTo>
                    <a:cubicBezTo>
                      <a:pt x="128" y="28"/>
                      <a:pt x="128" y="28"/>
                      <a:pt x="128" y="27"/>
                    </a:cubicBezTo>
                    <a:cubicBezTo>
                      <a:pt x="128" y="27"/>
                      <a:pt x="127" y="27"/>
                      <a:pt x="127" y="26"/>
                    </a:cubicBezTo>
                    <a:cubicBezTo>
                      <a:pt x="127" y="26"/>
                      <a:pt x="127" y="25"/>
                      <a:pt x="127" y="25"/>
                    </a:cubicBezTo>
                    <a:cubicBezTo>
                      <a:pt x="127" y="24"/>
                      <a:pt x="127" y="24"/>
                      <a:pt x="126" y="24"/>
                    </a:cubicBezTo>
                    <a:cubicBezTo>
                      <a:pt x="126" y="24"/>
                      <a:pt x="126" y="23"/>
                      <a:pt x="127" y="23"/>
                    </a:cubicBezTo>
                    <a:cubicBezTo>
                      <a:pt x="127" y="23"/>
                      <a:pt x="127" y="23"/>
                      <a:pt x="128" y="23"/>
                    </a:cubicBezTo>
                    <a:cubicBezTo>
                      <a:pt x="129" y="23"/>
                      <a:pt x="129" y="23"/>
                      <a:pt x="130" y="22"/>
                    </a:cubicBezTo>
                    <a:cubicBezTo>
                      <a:pt x="130" y="22"/>
                      <a:pt x="130" y="21"/>
                      <a:pt x="129" y="21"/>
                    </a:cubicBezTo>
                    <a:cubicBezTo>
                      <a:pt x="129" y="20"/>
                      <a:pt x="129" y="20"/>
                      <a:pt x="129" y="20"/>
                    </a:cubicBezTo>
                    <a:cubicBezTo>
                      <a:pt x="129" y="19"/>
                      <a:pt x="129" y="19"/>
                      <a:pt x="129" y="19"/>
                    </a:cubicBezTo>
                    <a:cubicBezTo>
                      <a:pt x="128" y="18"/>
                      <a:pt x="128" y="18"/>
                      <a:pt x="128" y="18"/>
                    </a:cubicBezTo>
                    <a:cubicBezTo>
                      <a:pt x="128" y="17"/>
                      <a:pt x="128" y="17"/>
                      <a:pt x="128" y="17"/>
                    </a:cubicBezTo>
                    <a:cubicBezTo>
                      <a:pt x="128" y="17"/>
                      <a:pt x="128" y="16"/>
                      <a:pt x="128" y="16"/>
                    </a:cubicBezTo>
                    <a:cubicBezTo>
                      <a:pt x="128" y="16"/>
                      <a:pt x="128" y="16"/>
                      <a:pt x="128" y="16"/>
                    </a:cubicBezTo>
                    <a:cubicBezTo>
                      <a:pt x="127" y="16"/>
                      <a:pt x="127" y="15"/>
                      <a:pt x="127" y="15"/>
                    </a:cubicBezTo>
                    <a:cubicBezTo>
                      <a:pt x="127" y="15"/>
                      <a:pt x="127" y="15"/>
                      <a:pt x="127" y="15"/>
                    </a:cubicBezTo>
                    <a:cubicBezTo>
                      <a:pt x="126" y="15"/>
                      <a:pt x="126" y="15"/>
                      <a:pt x="126" y="15"/>
                    </a:cubicBezTo>
                    <a:cubicBezTo>
                      <a:pt x="125" y="15"/>
                      <a:pt x="125" y="16"/>
                      <a:pt x="125" y="16"/>
                    </a:cubicBezTo>
                    <a:cubicBezTo>
                      <a:pt x="124" y="16"/>
                      <a:pt x="124" y="16"/>
                      <a:pt x="123" y="16"/>
                    </a:cubicBezTo>
                    <a:cubicBezTo>
                      <a:pt x="123" y="16"/>
                      <a:pt x="123" y="16"/>
                      <a:pt x="122" y="16"/>
                    </a:cubicBezTo>
                    <a:cubicBezTo>
                      <a:pt x="122" y="16"/>
                      <a:pt x="121" y="16"/>
                      <a:pt x="121" y="16"/>
                    </a:cubicBezTo>
                    <a:cubicBezTo>
                      <a:pt x="121" y="16"/>
                      <a:pt x="120" y="16"/>
                      <a:pt x="120" y="16"/>
                    </a:cubicBezTo>
                    <a:cubicBezTo>
                      <a:pt x="120" y="15"/>
                      <a:pt x="119" y="15"/>
                      <a:pt x="119" y="15"/>
                    </a:cubicBezTo>
                    <a:cubicBezTo>
                      <a:pt x="119" y="14"/>
                      <a:pt x="119" y="14"/>
                      <a:pt x="118" y="14"/>
                    </a:cubicBezTo>
                    <a:cubicBezTo>
                      <a:pt x="118" y="13"/>
                      <a:pt x="117" y="13"/>
                      <a:pt x="117" y="13"/>
                    </a:cubicBezTo>
                    <a:cubicBezTo>
                      <a:pt x="116" y="13"/>
                      <a:pt x="116" y="12"/>
                      <a:pt x="116" y="12"/>
                    </a:cubicBezTo>
                    <a:cubicBezTo>
                      <a:pt x="115" y="12"/>
                      <a:pt x="115" y="12"/>
                      <a:pt x="115" y="12"/>
                    </a:cubicBezTo>
                    <a:cubicBezTo>
                      <a:pt x="115" y="12"/>
                      <a:pt x="115" y="12"/>
                      <a:pt x="115" y="12"/>
                    </a:cubicBezTo>
                    <a:cubicBezTo>
                      <a:pt x="114" y="12"/>
                      <a:pt x="114" y="12"/>
                      <a:pt x="113" y="12"/>
                    </a:cubicBezTo>
                    <a:cubicBezTo>
                      <a:pt x="112" y="11"/>
                      <a:pt x="112" y="11"/>
                      <a:pt x="111" y="11"/>
                    </a:cubicBezTo>
                    <a:cubicBezTo>
                      <a:pt x="111" y="11"/>
                      <a:pt x="111" y="11"/>
                      <a:pt x="110" y="11"/>
                    </a:cubicBezTo>
                    <a:cubicBezTo>
                      <a:pt x="110" y="11"/>
                      <a:pt x="110" y="11"/>
                      <a:pt x="109" y="11"/>
                    </a:cubicBezTo>
                    <a:cubicBezTo>
                      <a:pt x="109" y="11"/>
                      <a:pt x="109" y="10"/>
                      <a:pt x="109" y="10"/>
                    </a:cubicBezTo>
                    <a:cubicBezTo>
                      <a:pt x="108" y="10"/>
                      <a:pt x="108" y="9"/>
                      <a:pt x="107" y="9"/>
                    </a:cubicBezTo>
                    <a:cubicBezTo>
                      <a:pt x="107" y="8"/>
                      <a:pt x="106" y="8"/>
                      <a:pt x="106" y="7"/>
                    </a:cubicBezTo>
                    <a:cubicBezTo>
                      <a:pt x="105" y="7"/>
                      <a:pt x="105" y="6"/>
                      <a:pt x="104" y="6"/>
                    </a:cubicBezTo>
                    <a:cubicBezTo>
                      <a:pt x="104" y="6"/>
                      <a:pt x="103" y="5"/>
                      <a:pt x="103" y="5"/>
                    </a:cubicBezTo>
                    <a:cubicBezTo>
                      <a:pt x="103" y="5"/>
                      <a:pt x="103" y="4"/>
                      <a:pt x="102" y="4"/>
                    </a:cubicBezTo>
                    <a:cubicBezTo>
                      <a:pt x="102" y="4"/>
                      <a:pt x="102" y="4"/>
                      <a:pt x="102" y="3"/>
                    </a:cubicBezTo>
                    <a:cubicBezTo>
                      <a:pt x="102" y="3"/>
                      <a:pt x="102" y="3"/>
                      <a:pt x="101" y="3"/>
                    </a:cubicBezTo>
                    <a:cubicBezTo>
                      <a:pt x="101" y="3"/>
                      <a:pt x="101" y="3"/>
                      <a:pt x="101" y="3"/>
                    </a:cubicBezTo>
                    <a:cubicBezTo>
                      <a:pt x="100" y="3"/>
                      <a:pt x="100" y="2"/>
                      <a:pt x="99" y="2"/>
                    </a:cubicBezTo>
                    <a:cubicBezTo>
                      <a:pt x="99" y="2"/>
                      <a:pt x="99" y="2"/>
                      <a:pt x="99" y="2"/>
                    </a:cubicBezTo>
                    <a:cubicBezTo>
                      <a:pt x="98" y="1"/>
                      <a:pt x="98" y="1"/>
                      <a:pt x="97" y="1"/>
                    </a:cubicBezTo>
                    <a:cubicBezTo>
                      <a:pt x="97" y="1"/>
                      <a:pt x="97" y="1"/>
                      <a:pt x="96" y="1"/>
                    </a:cubicBezTo>
                    <a:cubicBezTo>
                      <a:pt x="96" y="1"/>
                      <a:pt x="95" y="1"/>
                      <a:pt x="95" y="1"/>
                    </a:cubicBezTo>
                    <a:cubicBezTo>
                      <a:pt x="95" y="1"/>
                      <a:pt x="95" y="1"/>
                      <a:pt x="94" y="1"/>
                    </a:cubicBezTo>
                    <a:cubicBezTo>
                      <a:pt x="94" y="0"/>
                      <a:pt x="93" y="0"/>
                      <a:pt x="93" y="0"/>
                    </a:cubicBezTo>
                    <a:cubicBezTo>
                      <a:pt x="92" y="0"/>
                      <a:pt x="92" y="0"/>
                      <a:pt x="92" y="0"/>
                    </a:cubicBezTo>
                    <a:cubicBezTo>
                      <a:pt x="91" y="0"/>
                      <a:pt x="91" y="0"/>
                      <a:pt x="90" y="0"/>
                    </a:cubicBezTo>
                    <a:cubicBezTo>
                      <a:pt x="89" y="0"/>
                      <a:pt x="89" y="0"/>
                      <a:pt x="88" y="0"/>
                    </a:cubicBezTo>
                    <a:cubicBezTo>
                      <a:pt x="88" y="1"/>
                      <a:pt x="88" y="0"/>
                      <a:pt x="87" y="1"/>
                    </a:cubicBezTo>
                    <a:cubicBezTo>
                      <a:pt x="87" y="1"/>
                      <a:pt x="87" y="1"/>
                      <a:pt x="87" y="1"/>
                    </a:cubicBezTo>
                    <a:cubicBezTo>
                      <a:pt x="87" y="2"/>
                      <a:pt x="87" y="2"/>
                      <a:pt x="87" y="2"/>
                    </a:cubicBezTo>
                    <a:cubicBezTo>
                      <a:pt x="87" y="2"/>
                      <a:pt x="87" y="2"/>
                      <a:pt x="88" y="2"/>
                    </a:cubicBezTo>
                    <a:cubicBezTo>
                      <a:pt x="88" y="2"/>
                      <a:pt x="88" y="3"/>
                      <a:pt x="89" y="3"/>
                    </a:cubicBezTo>
                    <a:cubicBezTo>
                      <a:pt x="89" y="3"/>
                      <a:pt x="89" y="3"/>
                      <a:pt x="89" y="4"/>
                    </a:cubicBezTo>
                    <a:cubicBezTo>
                      <a:pt x="89" y="4"/>
                      <a:pt x="89" y="4"/>
                      <a:pt x="89" y="4"/>
                    </a:cubicBezTo>
                    <a:cubicBezTo>
                      <a:pt x="89" y="5"/>
                      <a:pt x="88" y="5"/>
                      <a:pt x="89" y="6"/>
                    </a:cubicBezTo>
                    <a:cubicBezTo>
                      <a:pt x="89" y="6"/>
                      <a:pt x="89" y="6"/>
                      <a:pt x="89" y="7"/>
                    </a:cubicBezTo>
                    <a:cubicBezTo>
                      <a:pt x="89" y="7"/>
                      <a:pt x="89" y="8"/>
                      <a:pt x="89" y="8"/>
                    </a:cubicBezTo>
                    <a:cubicBezTo>
                      <a:pt x="89" y="9"/>
                      <a:pt x="90" y="9"/>
                      <a:pt x="90" y="9"/>
                    </a:cubicBezTo>
                    <a:cubicBezTo>
                      <a:pt x="90" y="10"/>
                      <a:pt x="89" y="9"/>
                      <a:pt x="89" y="10"/>
                    </a:cubicBezTo>
                    <a:cubicBezTo>
                      <a:pt x="88" y="10"/>
                      <a:pt x="89" y="11"/>
                      <a:pt x="88" y="11"/>
                    </a:cubicBezTo>
                    <a:cubicBezTo>
                      <a:pt x="88" y="11"/>
                      <a:pt x="87" y="11"/>
                      <a:pt x="87" y="11"/>
                    </a:cubicBezTo>
                    <a:cubicBezTo>
                      <a:pt x="86" y="10"/>
                      <a:pt x="86" y="10"/>
                      <a:pt x="85" y="10"/>
                    </a:cubicBezTo>
                    <a:cubicBezTo>
                      <a:pt x="85" y="10"/>
                      <a:pt x="85" y="10"/>
                      <a:pt x="85" y="10"/>
                    </a:cubicBezTo>
                    <a:cubicBezTo>
                      <a:pt x="85" y="11"/>
                      <a:pt x="85" y="11"/>
                      <a:pt x="85" y="11"/>
                    </a:cubicBezTo>
                    <a:cubicBezTo>
                      <a:pt x="85" y="12"/>
                      <a:pt x="85" y="12"/>
                      <a:pt x="85" y="12"/>
                    </a:cubicBezTo>
                    <a:cubicBezTo>
                      <a:pt x="85" y="12"/>
                      <a:pt x="85" y="12"/>
                      <a:pt x="85" y="13"/>
                    </a:cubicBezTo>
                    <a:cubicBezTo>
                      <a:pt x="85" y="13"/>
                      <a:pt x="85" y="14"/>
                      <a:pt x="85" y="14"/>
                    </a:cubicBezTo>
                    <a:cubicBezTo>
                      <a:pt x="85" y="15"/>
                      <a:pt x="85" y="15"/>
                      <a:pt x="85" y="15"/>
                    </a:cubicBezTo>
                    <a:cubicBezTo>
                      <a:pt x="85" y="16"/>
                      <a:pt x="86" y="16"/>
                      <a:pt x="86" y="16"/>
                    </a:cubicBezTo>
                    <a:cubicBezTo>
                      <a:pt x="87" y="16"/>
                      <a:pt x="87" y="16"/>
                      <a:pt x="87" y="16"/>
                    </a:cubicBezTo>
                    <a:cubicBezTo>
                      <a:pt x="87" y="16"/>
                      <a:pt x="87" y="16"/>
                      <a:pt x="88" y="16"/>
                    </a:cubicBezTo>
                    <a:cubicBezTo>
                      <a:pt x="88" y="16"/>
                      <a:pt x="88" y="16"/>
                      <a:pt x="88" y="16"/>
                    </a:cubicBezTo>
                    <a:cubicBezTo>
                      <a:pt x="89" y="16"/>
                      <a:pt x="89" y="16"/>
                      <a:pt x="90" y="16"/>
                    </a:cubicBezTo>
                    <a:cubicBezTo>
                      <a:pt x="90" y="16"/>
                      <a:pt x="90" y="16"/>
                      <a:pt x="90" y="16"/>
                    </a:cubicBezTo>
                    <a:cubicBezTo>
                      <a:pt x="91" y="16"/>
                      <a:pt x="91" y="16"/>
                      <a:pt x="91" y="15"/>
                    </a:cubicBezTo>
                    <a:cubicBezTo>
                      <a:pt x="91" y="15"/>
                      <a:pt x="91" y="15"/>
                      <a:pt x="92" y="15"/>
                    </a:cubicBezTo>
                    <a:cubicBezTo>
                      <a:pt x="92" y="16"/>
                      <a:pt x="92" y="16"/>
                      <a:pt x="93" y="16"/>
                    </a:cubicBezTo>
                    <a:cubicBezTo>
                      <a:pt x="93" y="16"/>
                      <a:pt x="93" y="17"/>
                      <a:pt x="94" y="17"/>
                    </a:cubicBezTo>
                    <a:cubicBezTo>
                      <a:pt x="94" y="17"/>
                      <a:pt x="95" y="17"/>
                      <a:pt x="95" y="17"/>
                    </a:cubicBezTo>
                    <a:cubicBezTo>
                      <a:pt x="96" y="17"/>
                      <a:pt x="96" y="17"/>
                      <a:pt x="96" y="18"/>
                    </a:cubicBezTo>
                    <a:cubicBezTo>
                      <a:pt x="96" y="18"/>
                      <a:pt x="96" y="18"/>
                      <a:pt x="96" y="19"/>
                    </a:cubicBezTo>
                    <a:cubicBezTo>
                      <a:pt x="97" y="19"/>
                      <a:pt x="97" y="19"/>
                      <a:pt x="97" y="20"/>
                    </a:cubicBezTo>
                    <a:cubicBezTo>
                      <a:pt x="97" y="20"/>
                      <a:pt x="97" y="20"/>
                      <a:pt x="97" y="20"/>
                    </a:cubicBezTo>
                    <a:cubicBezTo>
                      <a:pt x="97" y="21"/>
                      <a:pt x="96" y="20"/>
                      <a:pt x="96" y="20"/>
                    </a:cubicBezTo>
                    <a:cubicBezTo>
                      <a:pt x="95" y="19"/>
                      <a:pt x="95" y="19"/>
                      <a:pt x="95" y="19"/>
                    </a:cubicBezTo>
                    <a:cubicBezTo>
                      <a:pt x="94" y="19"/>
                      <a:pt x="94" y="19"/>
                      <a:pt x="94" y="19"/>
                    </a:cubicBezTo>
                    <a:cubicBezTo>
                      <a:pt x="94" y="19"/>
                      <a:pt x="94" y="19"/>
                      <a:pt x="93" y="19"/>
                    </a:cubicBezTo>
                    <a:cubicBezTo>
                      <a:pt x="93" y="19"/>
                      <a:pt x="93" y="19"/>
                      <a:pt x="93" y="19"/>
                    </a:cubicBezTo>
                    <a:cubicBezTo>
                      <a:pt x="93" y="19"/>
                      <a:pt x="93" y="19"/>
                      <a:pt x="92" y="19"/>
                    </a:cubicBezTo>
                    <a:cubicBezTo>
                      <a:pt x="92" y="20"/>
                      <a:pt x="92" y="20"/>
                      <a:pt x="91" y="20"/>
                    </a:cubicBezTo>
                    <a:cubicBezTo>
                      <a:pt x="91" y="20"/>
                      <a:pt x="91" y="20"/>
                      <a:pt x="90" y="20"/>
                    </a:cubicBezTo>
                    <a:cubicBezTo>
                      <a:pt x="90" y="21"/>
                      <a:pt x="90" y="21"/>
                      <a:pt x="90" y="21"/>
                    </a:cubicBezTo>
                    <a:cubicBezTo>
                      <a:pt x="90" y="22"/>
                      <a:pt x="90" y="22"/>
                      <a:pt x="90" y="22"/>
                    </a:cubicBezTo>
                    <a:cubicBezTo>
                      <a:pt x="89" y="23"/>
                      <a:pt x="89" y="23"/>
                      <a:pt x="88" y="23"/>
                    </a:cubicBezTo>
                    <a:cubicBezTo>
                      <a:pt x="88" y="23"/>
                      <a:pt x="88" y="22"/>
                      <a:pt x="87" y="23"/>
                    </a:cubicBezTo>
                    <a:cubicBezTo>
                      <a:pt x="87" y="23"/>
                      <a:pt x="87" y="23"/>
                      <a:pt x="87" y="23"/>
                    </a:cubicBezTo>
                    <a:cubicBezTo>
                      <a:pt x="87" y="24"/>
                      <a:pt x="87" y="24"/>
                      <a:pt x="87" y="24"/>
                    </a:cubicBezTo>
                    <a:cubicBezTo>
                      <a:pt x="86" y="24"/>
                      <a:pt x="86" y="24"/>
                      <a:pt x="86" y="24"/>
                    </a:cubicBezTo>
                    <a:cubicBezTo>
                      <a:pt x="86" y="24"/>
                      <a:pt x="86" y="25"/>
                      <a:pt x="86" y="25"/>
                    </a:cubicBezTo>
                    <a:cubicBezTo>
                      <a:pt x="85" y="25"/>
                      <a:pt x="85" y="25"/>
                      <a:pt x="85" y="25"/>
                    </a:cubicBezTo>
                    <a:cubicBezTo>
                      <a:pt x="85" y="24"/>
                      <a:pt x="84" y="24"/>
                      <a:pt x="84" y="24"/>
                    </a:cubicBezTo>
                    <a:cubicBezTo>
                      <a:pt x="84" y="24"/>
                      <a:pt x="84" y="24"/>
                      <a:pt x="84" y="24"/>
                    </a:cubicBezTo>
                    <a:cubicBezTo>
                      <a:pt x="84" y="24"/>
                      <a:pt x="83" y="24"/>
                      <a:pt x="83" y="24"/>
                    </a:cubicBezTo>
                    <a:cubicBezTo>
                      <a:pt x="83" y="23"/>
                      <a:pt x="83" y="23"/>
                      <a:pt x="82" y="24"/>
                    </a:cubicBezTo>
                    <a:cubicBezTo>
                      <a:pt x="82" y="24"/>
                      <a:pt x="82" y="24"/>
                      <a:pt x="81" y="24"/>
                    </a:cubicBezTo>
                    <a:cubicBezTo>
                      <a:pt x="81" y="24"/>
                      <a:pt x="81" y="24"/>
                      <a:pt x="81" y="24"/>
                    </a:cubicBezTo>
                    <a:cubicBezTo>
                      <a:pt x="81" y="24"/>
                      <a:pt x="81" y="25"/>
                      <a:pt x="81" y="25"/>
                    </a:cubicBezTo>
                    <a:cubicBezTo>
                      <a:pt x="81" y="25"/>
                      <a:pt x="81" y="25"/>
                      <a:pt x="81" y="26"/>
                    </a:cubicBezTo>
                    <a:cubicBezTo>
                      <a:pt x="82" y="26"/>
                      <a:pt x="82" y="26"/>
                      <a:pt x="82" y="26"/>
                    </a:cubicBezTo>
                    <a:cubicBezTo>
                      <a:pt x="83" y="26"/>
                      <a:pt x="83" y="26"/>
                      <a:pt x="83" y="27"/>
                    </a:cubicBezTo>
                    <a:cubicBezTo>
                      <a:pt x="83" y="27"/>
                      <a:pt x="84" y="27"/>
                      <a:pt x="84" y="27"/>
                    </a:cubicBezTo>
                    <a:cubicBezTo>
                      <a:pt x="84" y="28"/>
                      <a:pt x="84" y="28"/>
                      <a:pt x="83" y="28"/>
                    </a:cubicBezTo>
                    <a:cubicBezTo>
                      <a:pt x="83" y="28"/>
                      <a:pt x="83" y="28"/>
                      <a:pt x="82" y="29"/>
                    </a:cubicBezTo>
                    <a:cubicBezTo>
                      <a:pt x="82" y="29"/>
                      <a:pt x="82" y="29"/>
                      <a:pt x="82" y="29"/>
                    </a:cubicBezTo>
                    <a:cubicBezTo>
                      <a:pt x="82" y="29"/>
                      <a:pt x="82" y="30"/>
                      <a:pt x="82" y="30"/>
                    </a:cubicBezTo>
                    <a:cubicBezTo>
                      <a:pt x="81" y="30"/>
                      <a:pt x="81" y="30"/>
                      <a:pt x="81" y="31"/>
                    </a:cubicBezTo>
                    <a:cubicBezTo>
                      <a:pt x="81" y="31"/>
                      <a:pt x="81" y="31"/>
                      <a:pt x="80" y="32"/>
                    </a:cubicBezTo>
                    <a:cubicBezTo>
                      <a:pt x="80" y="32"/>
                      <a:pt x="79" y="31"/>
                      <a:pt x="79" y="31"/>
                    </a:cubicBezTo>
                    <a:cubicBezTo>
                      <a:pt x="78" y="31"/>
                      <a:pt x="78" y="31"/>
                      <a:pt x="77" y="32"/>
                    </a:cubicBezTo>
                    <a:cubicBezTo>
                      <a:pt x="77" y="32"/>
                      <a:pt x="76" y="32"/>
                      <a:pt x="76" y="32"/>
                    </a:cubicBezTo>
                    <a:cubicBezTo>
                      <a:pt x="76" y="32"/>
                      <a:pt x="75" y="31"/>
                      <a:pt x="75" y="32"/>
                    </a:cubicBezTo>
                    <a:cubicBezTo>
                      <a:pt x="75" y="32"/>
                      <a:pt x="74" y="32"/>
                      <a:pt x="74" y="32"/>
                    </a:cubicBezTo>
                    <a:cubicBezTo>
                      <a:pt x="74" y="32"/>
                      <a:pt x="74" y="32"/>
                      <a:pt x="73" y="32"/>
                    </a:cubicBezTo>
                    <a:cubicBezTo>
                      <a:pt x="73" y="33"/>
                      <a:pt x="73" y="33"/>
                      <a:pt x="72" y="33"/>
                    </a:cubicBezTo>
                    <a:cubicBezTo>
                      <a:pt x="72" y="33"/>
                      <a:pt x="72" y="34"/>
                      <a:pt x="71" y="34"/>
                    </a:cubicBezTo>
                    <a:cubicBezTo>
                      <a:pt x="71" y="34"/>
                      <a:pt x="71" y="34"/>
                      <a:pt x="70" y="34"/>
                    </a:cubicBezTo>
                    <a:cubicBezTo>
                      <a:pt x="70" y="34"/>
                      <a:pt x="70" y="33"/>
                      <a:pt x="70" y="33"/>
                    </a:cubicBezTo>
                    <a:cubicBezTo>
                      <a:pt x="70" y="33"/>
                      <a:pt x="69" y="33"/>
                      <a:pt x="69" y="33"/>
                    </a:cubicBezTo>
                    <a:cubicBezTo>
                      <a:pt x="69" y="33"/>
                      <a:pt x="69" y="33"/>
                      <a:pt x="68" y="33"/>
                    </a:cubicBezTo>
                    <a:cubicBezTo>
                      <a:pt x="68" y="33"/>
                      <a:pt x="67" y="33"/>
                      <a:pt x="67" y="33"/>
                    </a:cubicBezTo>
                    <a:cubicBezTo>
                      <a:pt x="66" y="33"/>
                      <a:pt x="66" y="33"/>
                      <a:pt x="66" y="33"/>
                    </a:cubicBezTo>
                    <a:cubicBezTo>
                      <a:pt x="65" y="32"/>
                      <a:pt x="65" y="32"/>
                      <a:pt x="65" y="32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2" y="31"/>
                      <a:pt x="62" y="31"/>
                      <a:pt x="61" y="31"/>
                    </a:cubicBezTo>
                    <a:cubicBezTo>
                      <a:pt x="61" y="31"/>
                      <a:pt x="61" y="31"/>
                      <a:pt x="60" y="31"/>
                    </a:cubicBezTo>
                    <a:cubicBezTo>
                      <a:pt x="60" y="31"/>
                      <a:pt x="59" y="31"/>
                      <a:pt x="59" y="31"/>
                    </a:cubicBezTo>
                    <a:cubicBezTo>
                      <a:pt x="58" y="31"/>
                      <a:pt x="58" y="31"/>
                      <a:pt x="57" y="31"/>
                    </a:cubicBezTo>
                    <a:cubicBezTo>
                      <a:pt x="56" y="31"/>
                      <a:pt x="56" y="31"/>
                      <a:pt x="55" y="31"/>
                    </a:cubicBezTo>
                    <a:cubicBezTo>
                      <a:pt x="54" y="31"/>
                      <a:pt x="54" y="31"/>
                      <a:pt x="53" y="31"/>
                    </a:cubicBezTo>
                    <a:cubicBezTo>
                      <a:pt x="52" y="31"/>
                      <a:pt x="51" y="31"/>
                      <a:pt x="50" y="31"/>
                    </a:cubicBezTo>
                    <a:cubicBezTo>
                      <a:pt x="50" y="31"/>
                      <a:pt x="50" y="31"/>
                      <a:pt x="49" y="30"/>
                    </a:cubicBezTo>
                    <a:cubicBezTo>
                      <a:pt x="49" y="30"/>
                      <a:pt x="49" y="30"/>
                      <a:pt x="48" y="29"/>
                    </a:cubicBezTo>
                    <a:cubicBezTo>
                      <a:pt x="47" y="29"/>
                      <a:pt x="47" y="28"/>
                      <a:pt x="46" y="28"/>
                    </a:cubicBezTo>
                    <a:cubicBezTo>
                      <a:pt x="46" y="27"/>
                      <a:pt x="46" y="27"/>
                      <a:pt x="46" y="27"/>
                    </a:cubicBezTo>
                    <a:cubicBezTo>
                      <a:pt x="45" y="26"/>
                      <a:pt x="45" y="26"/>
                      <a:pt x="44" y="26"/>
                    </a:cubicBezTo>
                    <a:cubicBezTo>
                      <a:pt x="44" y="25"/>
                      <a:pt x="44" y="25"/>
                      <a:pt x="43" y="25"/>
                    </a:cubicBezTo>
                    <a:cubicBezTo>
                      <a:pt x="42" y="25"/>
                      <a:pt x="42" y="25"/>
                      <a:pt x="42" y="24"/>
                    </a:cubicBezTo>
                    <a:cubicBezTo>
                      <a:pt x="41" y="24"/>
                      <a:pt x="41" y="24"/>
                      <a:pt x="41" y="24"/>
                    </a:cubicBezTo>
                    <a:cubicBezTo>
                      <a:pt x="41" y="24"/>
                      <a:pt x="40" y="24"/>
                      <a:pt x="40" y="23"/>
                    </a:cubicBezTo>
                    <a:cubicBezTo>
                      <a:pt x="40" y="23"/>
                      <a:pt x="40" y="23"/>
                      <a:pt x="39" y="23"/>
                    </a:cubicBezTo>
                    <a:cubicBezTo>
                      <a:pt x="39" y="22"/>
                      <a:pt x="39" y="22"/>
                      <a:pt x="38" y="22"/>
                    </a:cubicBezTo>
                    <a:cubicBezTo>
                      <a:pt x="38" y="21"/>
                      <a:pt x="37" y="21"/>
                      <a:pt x="37" y="21"/>
                    </a:cubicBezTo>
                    <a:cubicBezTo>
                      <a:pt x="36" y="21"/>
                      <a:pt x="36" y="21"/>
                      <a:pt x="35" y="21"/>
                    </a:cubicBezTo>
                    <a:cubicBezTo>
                      <a:pt x="34" y="21"/>
                      <a:pt x="34" y="22"/>
                      <a:pt x="33" y="21"/>
                    </a:cubicBezTo>
                    <a:cubicBezTo>
                      <a:pt x="33" y="21"/>
                      <a:pt x="33" y="21"/>
                      <a:pt x="33" y="20"/>
                    </a:cubicBezTo>
                    <a:cubicBezTo>
                      <a:pt x="32" y="20"/>
                      <a:pt x="33" y="19"/>
                      <a:pt x="32" y="19"/>
                    </a:cubicBezTo>
                    <a:cubicBezTo>
                      <a:pt x="32" y="19"/>
                      <a:pt x="32" y="19"/>
                      <a:pt x="32" y="18"/>
                    </a:cubicBezTo>
                    <a:cubicBezTo>
                      <a:pt x="32" y="18"/>
                      <a:pt x="31" y="18"/>
                      <a:pt x="31" y="17"/>
                    </a:cubicBezTo>
                    <a:cubicBezTo>
                      <a:pt x="30" y="17"/>
                      <a:pt x="30" y="16"/>
                      <a:pt x="29" y="16"/>
                    </a:cubicBezTo>
                    <a:cubicBezTo>
                      <a:pt x="29" y="16"/>
                      <a:pt x="28" y="17"/>
                      <a:pt x="28" y="17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6" y="15"/>
                      <a:pt x="26" y="15"/>
                      <a:pt x="26" y="14"/>
                    </a:cubicBezTo>
                    <a:cubicBezTo>
                      <a:pt x="26" y="14"/>
                      <a:pt x="26" y="13"/>
                      <a:pt x="25" y="13"/>
                    </a:cubicBezTo>
                    <a:cubicBezTo>
                      <a:pt x="25" y="12"/>
                      <a:pt x="24" y="13"/>
                      <a:pt x="24" y="12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3" y="12"/>
                      <a:pt x="23" y="12"/>
                      <a:pt x="22" y="12"/>
                    </a:cubicBezTo>
                    <a:cubicBezTo>
                      <a:pt x="21" y="12"/>
                      <a:pt x="21" y="12"/>
                      <a:pt x="20" y="13"/>
                    </a:cubicBezTo>
                    <a:cubicBezTo>
                      <a:pt x="19" y="13"/>
                      <a:pt x="19" y="14"/>
                      <a:pt x="19" y="15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6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8"/>
                      <a:pt x="19" y="18"/>
                      <a:pt x="18" y="18"/>
                    </a:cubicBezTo>
                    <a:cubicBezTo>
                      <a:pt x="18" y="18"/>
                      <a:pt x="18" y="18"/>
                      <a:pt x="17" y="18"/>
                    </a:cubicBezTo>
                    <a:cubicBezTo>
                      <a:pt x="17" y="18"/>
                      <a:pt x="17" y="18"/>
                      <a:pt x="16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5" y="18"/>
                      <a:pt x="15" y="18"/>
                      <a:pt x="15" y="17"/>
                    </a:cubicBezTo>
                    <a:cubicBezTo>
                      <a:pt x="14" y="17"/>
                      <a:pt x="14" y="18"/>
                      <a:pt x="14" y="19"/>
                    </a:cubicBezTo>
                    <a:cubicBezTo>
                      <a:pt x="14" y="20"/>
                      <a:pt x="14" y="20"/>
                      <a:pt x="14" y="21"/>
                    </a:cubicBezTo>
                    <a:cubicBezTo>
                      <a:pt x="14" y="22"/>
                      <a:pt x="15" y="22"/>
                      <a:pt x="15" y="22"/>
                    </a:cubicBezTo>
                    <a:cubicBezTo>
                      <a:pt x="15" y="23"/>
                      <a:pt x="15" y="23"/>
                      <a:pt x="15" y="24"/>
                    </a:cubicBezTo>
                    <a:cubicBezTo>
                      <a:pt x="15" y="24"/>
                      <a:pt x="14" y="23"/>
                      <a:pt x="14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2" y="23"/>
                      <a:pt x="11" y="23"/>
                      <a:pt x="11" y="23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0" y="25"/>
                      <a:pt x="11" y="24"/>
                      <a:pt x="11" y="25"/>
                    </a:cubicBezTo>
                    <a:cubicBezTo>
                      <a:pt x="11" y="25"/>
                      <a:pt x="11" y="25"/>
                      <a:pt x="11" y="26"/>
                    </a:cubicBezTo>
                    <a:cubicBezTo>
                      <a:pt x="12" y="26"/>
                      <a:pt x="12" y="26"/>
                      <a:pt x="12" y="27"/>
                    </a:cubicBezTo>
                    <a:cubicBezTo>
                      <a:pt x="12" y="27"/>
                      <a:pt x="13" y="28"/>
                      <a:pt x="13" y="28"/>
                    </a:cubicBezTo>
                    <a:cubicBezTo>
                      <a:pt x="13" y="29"/>
                      <a:pt x="13" y="29"/>
                      <a:pt x="13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31"/>
                      <a:pt x="12" y="31"/>
                      <a:pt x="12" y="32"/>
                    </a:cubicBezTo>
                    <a:cubicBezTo>
                      <a:pt x="12" y="32"/>
                      <a:pt x="12" y="33"/>
                      <a:pt x="12" y="33"/>
                    </a:cubicBezTo>
                    <a:cubicBezTo>
                      <a:pt x="11" y="33"/>
                      <a:pt x="11" y="33"/>
                      <a:pt x="10" y="33"/>
                    </a:cubicBezTo>
                    <a:cubicBezTo>
                      <a:pt x="10" y="33"/>
                      <a:pt x="10" y="34"/>
                      <a:pt x="9" y="34"/>
                    </a:cubicBezTo>
                    <a:cubicBezTo>
                      <a:pt x="9" y="35"/>
                      <a:pt x="9" y="34"/>
                      <a:pt x="9" y="35"/>
                    </a:cubicBezTo>
                    <a:cubicBezTo>
                      <a:pt x="8" y="35"/>
                      <a:pt x="8" y="35"/>
                      <a:pt x="7" y="35"/>
                    </a:cubicBezTo>
                    <a:cubicBezTo>
                      <a:pt x="6" y="35"/>
                      <a:pt x="6" y="35"/>
                      <a:pt x="6" y="35"/>
                    </a:cubicBezTo>
                    <a:cubicBezTo>
                      <a:pt x="5" y="35"/>
                      <a:pt x="5" y="35"/>
                      <a:pt x="5" y="35"/>
                    </a:cubicBezTo>
                    <a:cubicBezTo>
                      <a:pt x="4" y="35"/>
                      <a:pt x="4" y="36"/>
                      <a:pt x="4" y="36"/>
                    </a:cubicBezTo>
                    <a:cubicBezTo>
                      <a:pt x="4" y="36"/>
                      <a:pt x="4" y="36"/>
                      <a:pt x="3" y="36"/>
                    </a:cubicBezTo>
                    <a:cubicBezTo>
                      <a:pt x="3" y="37"/>
                      <a:pt x="3" y="37"/>
                      <a:pt x="2" y="37"/>
                    </a:cubicBezTo>
                    <a:cubicBezTo>
                      <a:pt x="2" y="37"/>
                      <a:pt x="2" y="37"/>
                      <a:pt x="1" y="38"/>
                    </a:cubicBezTo>
                    <a:cubicBezTo>
                      <a:pt x="1" y="38"/>
                      <a:pt x="1" y="38"/>
                      <a:pt x="1" y="39"/>
                    </a:cubicBezTo>
                    <a:cubicBezTo>
                      <a:pt x="0" y="39"/>
                      <a:pt x="1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1" y="40"/>
                      <a:pt x="1" y="40"/>
                      <a:pt x="1" y="41"/>
                    </a:cubicBezTo>
                    <a:cubicBezTo>
                      <a:pt x="1" y="41"/>
                      <a:pt x="1" y="42"/>
                      <a:pt x="1" y="42"/>
                    </a:cubicBezTo>
                    <a:cubicBezTo>
                      <a:pt x="1" y="43"/>
                      <a:pt x="2" y="43"/>
                      <a:pt x="2" y="43"/>
                    </a:cubicBezTo>
                    <a:cubicBezTo>
                      <a:pt x="3" y="43"/>
                      <a:pt x="4" y="42"/>
                      <a:pt x="4" y="43"/>
                    </a:cubicBezTo>
                    <a:cubicBezTo>
                      <a:pt x="5" y="43"/>
                      <a:pt x="5" y="43"/>
                      <a:pt x="5" y="44"/>
                    </a:cubicBezTo>
                    <a:cubicBezTo>
                      <a:pt x="5" y="44"/>
                      <a:pt x="5" y="45"/>
                      <a:pt x="5" y="45"/>
                    </a:cubicBezTo>
                    <a:cubicBezTo>
                      <a:pt x="5" y="45"/>
                      <a:pt x="5" y="46"/>
                      <a:pt x="5" y="46"/>
                    </a:cubicBezTo>
                    <a:cubicBezTo>
                      <a:pt x="5" y="46"/>
                      <a:pt x="5" y="46"/>
                      <a:pt x="5" y="46"/>
                    </a:cubicBezTo>
                    <a:cubicBezTo>
                      <a:pt x="5" y="46"/>
                      <a:pt x="5" y="46"/>
                      <a:pt x="6" y="46"/>
                    </a:cubicBezTo>
                    <a:cubicBezTo>
                      <a:pt x="6" y="47"/>
                      <a:pt x="6" y="47"/>
                      <a:pt x="6" y="47"/>
                    </a:cubicBezTo>
                    <a:cubicBezTo>
                      <a:pt x="6" y="47"/>
                      <a:pt x="7" y="47"/>
                      <a:pt x="7" y="47"/>
                    </a:cubicBezTo>
                    <a:cubicBezTo>
                      <a:pt x="7" y="47"/>
                      <a:pt x="8" y="47"/>
                      <a:pt x="8" y="48"/>
                    </a:cubicBezTo>
                    <a:cubicBezTo>
                      <a:pt x="8" y="48"/>
                      <a:pt x="8" y="48"/>
                      <a:pt x="8" y="48"/>
                    </a:cubicBezTo>
                    <a:cubicBezTo>
                      <a:pt x="8" y="49"/>
                      <a:pt x="8" y="49"/>
                      <a:pt x="8" y="49"/>
                    </a:cubicBezTo>
                    <a:cubicBezTo>
                      <a:pt x="8" y="49"/>
                      <a:pt x="9" y="49"/>
                      <a:pt x="9" y="50"/>
                    </a:cubicBezTo>
                    <a:cubicBezTo>
                      <a:pt x="9" y="50"/>
                      <a:pt x="10" y="50"/>
                      <a:pt x="10" y="50"/>
                    </a:cubicBezTo>
                    <a:cubicBezTo>
                      <a:pt x="11" y="50"/>
                      <a:pt x="11" y="50"/>
                      <a:pt x="11" y="50"/>
                    </a:cubicBezTo>
                    <a:cubicBezTo>
                      <a:pt x="12" y="51"/>
                      <a:pt x="12" y="51"/>
                      <a:pt x="13" y="51"/>
                    </a:cubicBezTo>
                    <a:cubicBezTo>
                      <a:pt x="12" y="51"/>
                      <a:pt x="12" y="51"/>
                      <a:pt x="12" y="51"/>
                    </a:cubicBezTo>
                    <a:cubicBezTo>
                      <a:pt x="13" y="52"/>
                      <a:pt x="13" y="51"/>
                      <a:pt x="14" y="52"/>
                    </a:cubicBezTo>
                    <a:cubicBezTo>
                      <a:pt x="14" y="52"/>
                      <a:pt x="15" y="52"/>
                      <a:pt x="15" y="53"/>
                    </a:cubicBezTo>
                    <a:cubicBezTo>
                      <a:pt x="16" y="53"/>
                      <a:pt x="16" y="53"/>
                      <a:pt x="17" y="54"/>
                    </a:cubicBezTo>
                    <a:cubicBezTo>
                      <a:pt x="17" y="54"/>
                      <a:pt x="17" y="55"/>
                      <a:pt x="17" y="55"/>
                    </a:cubicBezTo>
                    <a:cubicBezTo>
                      <a:pt x="18" y="56"/>
                      <a:pt x="18" y="56"/>
                      <a:pt x="18" y="57"/>
                    </a:cubicBezTo>
                    <a:cubicBezTo>
                      <a:pt x="18" y="57"/>
                      <a:pt x="19" y="57"/>
                      <a:pt x="19" y="58"/>
                    </a:cubicBezTo>
                    <a:cubicBezTo>
                      <a:pt x="19" y="58"/>
                      <a:pt x="19" y="59"/>
                      <a:pt x="19" y="59"/>
                    </a:cubicBezTo>
                    <a:cubicBezTo>
                      <a:pt x="19" y="60"/>
                      <a:pt x="18" y="60"/>
                      <a:pt x="18" y="60"/>
                    </a:cubicBezTo>
                    <a:cubicBezTo>
                      <a:pt x="17" y="61"/>
                      <a:pt x="17" y="62"/>
                      <a:pt x="18" y="62"/>
                    </a:cubicBezTo>
                    <a:cubicBezTo>
                      <a:pt x="18" y="63"/>
                      <a:pt x="19" y="62"/>
                      <a:pt x="19" y="63"/>
                    </a:cubicBezTo>
                    <a:cubicBezTo>
                      <a:pt x="20" y="63"/>
                      <a:pt x="20" y="64"/>
                      <a:pt x="21" y="64"/>
                    </a:cubicBezTo>
                    <a:cubicBezTo>
                      <a:pt x="21" y="64"/>
                      <a:pt x="22" y="64"/>
                      <a:pt x="22" y="64"/>
                    </a:cubicBezTo>
                    <a:cubicBezTo>
                      <a:pt x="23" y="64"/>
                      <a:pt x="23" y="64"/>
                      <a:pt x="23" y="64"/>
                    </a:cubicBezTo>
                    <a:cubicBezTo>
                      <a:pt x="23" y="64"/>
                      <a:pt x="24" y="64"/>
                      <a:pt x="24" y="64"/>
                    </a:cubicBezTo>
                    <a:cubicBezTo>
                      <a:pt x="24" y="64"/>
                      <a:pt x="25" y="65"/>
                      <a:pt x="25" y="65"/>
                    </a:cubicBezTo>
                    <a:cubicBezTo>
                      <a:pt x="25" y="65"/>
                      <a:pt x="25" y="65"/>
                      <a:pt x="26" y="65"/>
                    </a:cubicBezTo>
                    <a:cubicBezTo>
                      <a:pt x="26" y="66"/>
                      <a:pt x="26" y="66"/>
                      <a:pt x="27" y="66"/>
                    </a:cubicBezTo>
                    <a:cubicBezTo>
                      <a:pt x="27" y="66"/>
                      <a:pt x="27" y="66"/>
                      <a:pt x="28" y="66"/>
                    </a:cubicBezTo>
                    <a:cubicBezTo>
                      <a:pt x="28" y="67"/>
                      <a:pt x="28" y="67"/>
                      <a:pt x="28" y="67"/>
                    </a:cubicBezTo>
                    <a:cubicBezTo>
                      <a:pt x="29" y="67"/>
                      <a:pt x="29" y="67"/>
                      <a:pt x="29" y="67"/>
                    </a:cubicBezTo>
                    <a:cubicBezTo>
                      <a:pt x="30" y="68"/>
                      <a:pt x="30" y="68"/>
                      <a:pt x="31" y="68"/>
                    </a:cubicBezTo>
                    <a:cubicBezTo>
                      <a:pt x="31" y="69"/>
                      <a:pt x="31" y="69"/>
                      <a:pt x="32" y="69"/>
                    </a:cubicBezTo>
                    <a:cubicBezTo>
                      <a:pt x="32" y="69"/>
                      <a:pt x="32" y="69"/>
                      <a:pt x="33" y="69"/>
                    </a:cubicBezTo>
                    <a:cubicBezTo>
                      <a:pt x="33" y="69"/>
                      <a:pt x="33" y="69"/>
                      <a:pt x="34" y="69"/>
                    </a:cubicBezTo>
                    <a:cubicBezTo>
                      <a:pt x="34" y="69"/>
                      <a:pt x="34" y="70"/>
                      <a:pt x="34" y="70"/>
                    </a:cubicBezTo>
                    <a:cubicBezTo>
                      <a:pt x="35" y="71"/>
                      <a:pt x="35" y="71"/>
                      <a:pt x="36" y="71"/>
                    </a:cubicBezTo>
                    <a:cubicBezTo>
                      <a:pt x="36" y="71"/>
                      <a:pt x="37" y="70"/>
                      <a:pt x="37" y="70"/>
                    </a:cubicBezTo>
                    <a:cubicBezTo>
                      <a:pt x="38" y="70"/>
                      <a:pt x="38" y="70"/>
                      <a:pt x="38" y="70"/>
                    </a:cubicBezTo>
                    <a:cubicBezTo>
                      <a:pt x="39" y="70"/>
                      <a:pt x="39" y="71"/>
                      <a:pt x="39" y="71"/>
                    </a:cubicBezTo>
                    <a:cubicBezTo>
                      <a:pt x="40" y="71"/>
                      <a:pt x="40" y="71"/>
                      <a:pt x="40" y="71"/>
                    </a:cubicBezTo>
                    <a:cubicBezTo>
                      <a:pt x="40" y="71"/>
                      <a:pt x="40" y="71"/>
                      <a:pt x="40" y="71"/>
                    </a:cubicBezTo>
                    <a:cubicBezTo>
                      <a:pt x="41" y="72"/>
                      <a:pt x="41" y="72"/>
                      <a:pt x="41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42" y="71"/>
                      <a:pt x="43" y="71"/>
                      <a:pt x="43" y="71"/>
                    </a:cubicBezTo>
                    <a:cubicBezTo>
                      <a:pt x="44" y="71"/>
                      <a:pt x="44" y="71"/>
                      <a:pt x="45" y="71"/>
                    </a:cubicBezTo>
                    <a:cubicBezTo>
                      <a:pt x="45" y="72"/>
                      <a:pt x="45" y="72"/>
                      <a:pt x="45" y="72"/>
                    </a:cubicBezTo>
                    <a:cubicBezTo>
                      <a:pt x="46" y="73"/>
                      <a:pt x="46" y="72"/>
                      <a:pt x="46" y="72"/>
                    </a:cubicBezTo>
                    <a:cubicBezTo>
                      <a:pt x="47" y="72"/>
                      <a:pt x="47" y="72"/>
                      <a:pt x="48" y="71"/>
                    </a:cubicBezTo>
                    <a:cubicBezTo>
                      <a:pt x="48" y="71"/>
                      <a:pt x="48" y="71"/>
                      <a:pt x="48" y="71"/>
                    </a:cubicBezTo>
                    <a:cubicBezTo>
                      <a:pt x="48" y="71"/>
                      <a:pt x="48" y="72"/>
                      <a:pt x="49" y="72"/>
                    </a:cubicBezTo>
                    <a:cubicBezTo>
                      <a:pt x="49" y="72"/>
                      <a:pt x="49" y="72"/>
                      <a:pt x="50" y="71"/>
                    </a:cubicBezTo>
                    <a:cubicBezTo>
                      <a:pt x="50" y="71"/>
                      <a:pt x="50" y="71"/>
                      <a:pt x="50" y="71"/>
                    </a:cubicBezTo>
                    <a:cubicBezTo>
                      <a:pt x="50" y="71"/>
                      <a:pt x="50" y="71"/>
                      <a:pt x="50" y="71"/>
                    </a:cubicBezTo>
                    <a:cubicBezTo>
                      <a:pt x="51" y="70"/>
                      <a:pt x="51" y="70"/>
                      <a:pt x="52" y="70"/>
                    </a:cubicBezTo>
                    <a:cubicBezTo>
                      <a:pt x="52" y="70"/>
                      <a:pt x="53" y="70"/>
                      <a:pt x="53" y="70"/>
                    </a:cubicBezTo>
                    <a:cubicBezTo>
                      <a:pt x="53" y="70"/>
                      <a:pt x="53" y="70"/>
                      <a:pt x="54" y="70"/>
                    </a:cubicBezTo>
                    <a:cubicBezTo>
                      <a:pt x="54" y="70"/>
                      <a:pt x="54" y="70"/>
                      <a:pt x="55" y="70"/>
                    </a:cubicBezTo>
                    <a:cubicBezTo>
                      <a:pt x="55" y="70"/>
                      <a:pt x="56" y="70"/>
                      <a:pt x="56" y="70"/>
                    </a:cubicBezTo>
                    <a:cubicBezTo>
                      <a:pt x="57" y="70"/>
                      <a:pt x="57" y="70"/>
                      <a:pt x="58" y="70"/>
                    </a:cubicBezTo>
                    <a:cubicBezTo>
                      <a:pt x="58" y="70"/>
                      <a:pt x="59" y="69"/>
                      <a:pt x="59" y="69"/>
                    </a:cubicBezTo>
                    <a:cubicBezTo>
                      <a:pt x="59" y="69"/>
                      <a:pt x="60" y="70"/>
                      <a:pt x="60" y="70"/>
                    </a:cubicBezTo>
                    <a:cubicBezTo>
                      <a:pt x="61" y="70"/>
                      <a:pt x="61" y="69"/>
                      <a:pt x="62" y="69"/>
                    </a:cubicBezTo>
                    <a:cubicBezTo>
                      <a:pt x="63" y="69"/>
                      <a:pt x="63" y="69"/>
                      <a:pt x="63" y="69"/>
                    </a:cubicBezTo>
                    <a:cubicBezTo>
                      <a:pt x="64" y="69"/>
                      <a:pt x="64" y="70"/>
                      <a:pt x="64" y="70"/>
                    </a:cubicBezTo>
                    <a:cubicBezTo>
                      <a:pt x="65" y="71"/>
                      <a:pt x="65" y="71"/>
                      <a:pt x="65" y="71"/>
                    </a:cubicBezTo>
                    <a:cubicBezTo>
                      <a:pt x="66" y="71"/>
                      <a:pt x="66" y="71"/>
                      <a:pt x="66" y="71"/>
                    </a:cubicBezTo>
                    <a:cubicBezTo>
                      <a:pt x="66" y="71"/>
                      <a:pt x="66" y="71"/>
                      <a:pt x="66" y="71"/>
                    </a:cubicBezTo>
                    <a:cubicBezTo>
                      <a:pt x="66" y="71"/>
                      <a:pt x="66" y="71"/>
                      <a:pt x="66" y="72"/>
                    </a:cubicBezTo>
                    <a:cubicBezTo>
                      <a:pt x="67" y="72"/>
                      <a:pt x="67" y="72"/>
                      <a:pt x="67" y="73"/>
                    </a:cubicBezTo>
                    <a:cubicBezTo>
                      <a:pt x="68" y="73"/>
                      <a:pt x="68" y="74"/>
                      <a:pt x="69" y="74"/>
                    </a:cubicBezTo>
                    <a:cubicBezTo>
                      <a:pt x="69" y="75"/>
                      <a:pt x="69" y="75"/>
                      <a:pt x="69" y="75"/>
                    </a:cubicBezTo>
                    <a:cubicBezTo>
                      <a:pt x="70" y="76"/>
                      <a:pt x="69" y="76"/>
                      <a:pt x="70" y="77"/>
                    </a:cubicBezTo>
                    <a:cubicBezTo>
                      <a:pt x="70" y="78"/>
                      <a:pt x="70" y="78"/>
                      <a:pt x="70" y="78"/>
                    </a:cubicBezTo>
                    <a:cubicBezTo>
                      <a:pt x="70" y="79"/>
                      <a:pt x="69" y="79"/>
                      <a:pt x="69" y="80"/>
                    </a:cubicBezTo>
                    <a:cubicBezTo>
                      <a:pt x="68" y="80"/>
                      <a:pt x="68" y="81"/>
                      <a:pt x="68" y="81"/>
                    </a:cubicBezTo>
                    <a:cubicBezTo>
                      <a:pt x="67" y="82"/>
                      <a:pt x="68" y="82"/>
                      <a:pt x="68" y="83"/>
                    </a:cubicBezTo>
                    <a:cubicBezTo>
                      <a:pt x="68" y="83"/>
                      <a:pt x="68" y="84"/>
                      <a:pt x="69" y="84"/>
                    </a:cubicBezTo>
                    <a:cubicBezTo>
                      <a:pt x="69" y="84"/>
                      <a:pt x="70" y="84"/>
                      <a:pt x="70" y="84"/>
                    </a:cubicBezTo>
                    <a:cubicBezTo>
                      <a:pt x="71" y="84"/>
                      <a:pt x="71" y="83"/>
                      <a:pt x="71" y="84"/>
                    </a:cubicBezTo>
                    <a:cubicBezTo>
                      <a:pt x="72" y="84"/>
                      <a:pt x="71" y="85"/>
                      <a:pt x="72" y="85"/>
                    </a:cubicBezTo>
                    <a:cubicBezTo>
                      <a:pt x="72" y="86"/>
                      <a:pt x="72" y="86"/>
                      <a:pt x="72" y="87"/>
                    </a:cubicBezTo>
                    <a:cubicBezTo>
                      <a:pt x="73" y="87"/>
                      <a:pt x="73" y="87"/>
                      <a:pt x="73" y="87"/>
                    </a:cubicBezTo>
                    <a:cubicBezTo>
                      <a:pt x="74" y="87"/>
                      <a:pt x="74" y="87"/>
                      <a:pt x="74" y="88"/>
                    </a:cubicBezTo>
                    <a:cubicBezTo>
                      <a:pt x="74" y="88"/>
                      <a:pt x="73" y="88"/>
                      <a:pt x="73" y="89"/>
                    </a:cubicBezTo>
                    <a:cubicBezTo>
                      <a:pt x="73" y="89"/>
                      <a:pt x="73" y="89"/>
                      <a:pt x="73" y="90"/>
                    </a:cubicBezTo>
                    <a:cubicBezTo>
                      <a:pt x="74" y="90"/>
                      <a:pt x="74" y="90"/>
                      <a:pt x="75" y="90"/>
                    </a:cubicBezTo>
                    <a:cubicBezTo>
                      <a:pt x="75" y="90"/>
                      <a:pt x="75" y="91"/>
                      <a:pt x="76" y="91"/>
                    </a:cubicBezTo>
                    <a:cubicBezTo>
                      <a:pt x="76" y="92"/>
                      <a:pt x="77" y="92"/>
                      <a:pt x="77" y="92"/>
                    </a:cubicBezTo>
                    <a:cubicBezTo>
                      <a:pt x="77" y="92"/>
                      <a:pt x="77" y="92"/>
                      <a:pt x="77" y="92"/>
                    </a:cubicBezTo>
                    <a:cubicBezTo>
                      <a:pt x="78" y="92"/>
                      <a:pt x="78" y="92"/>
                      <a:pt x="79" y="92"/>
                    </a:cubicBezTo>
                    <a:cubicBezTo>
                      <a:pt x="79" y="92"/>
                      <a:pt x="79" y="93"/>
                      <a:pt x="80" y="92"/>
                    </a:cubicBezTo>
                    <a:cubicBezTo>
                      <a:pt x="80" y="92"/>
                      <a:pt x="80" y="92"/>
                      <a:pt x="80" y="91"/>
                    </a:cubicBezTo>
                    <a:cubicBezTo>
                      <a:pt x="80" y="91"/>
                      <a:pt x="79" y="91"/>
                      <a:pt x="79" y="90"/>
                    </a:cubicBezTo>
                    <a:cubicBezTo>
                      <a:pt x="79" y="90"/>
                      <a:pt x="79" y="89"/>
                      <a:pt x="79" y="89"/>
                    </a:cubicBezTo>
                    <a:cubicBezTo>
                      <a:pt x="80" y="89"/>
                      <a:pt x="80" y="89"/>
                      <a:pt x="80" y="89"/>
                    </a:cubicBezTo>
                    <a:cubicBezTo>
                      <a:pt x="81" y="89"/>
                      <a:pt x="81" y="89"/>
                      <a:pt x="81" y="89"/>
                    </a:cubicBezTo>
                    <a:cubicBezTo>
                      <a:pt x="81" y="88"/>
                      <a:pt x="81" y="88"/>
                      <a:pt x="81" y="88"/>
                    </a:cubicBezTo>
                    <a:cubicBezTo>
                      <a:pt x="81" y="88"/>
                      <a:pt x="82" y="88"/>
                      <a:pt x="82" y="88"/>
                    </a:cubicBezTo>
                    <a:cubicBezTo>
                      <a:pt x="83" y="88"/>
                      <a:pt x="83" y="88"/>
                      <a:pt x="83" y="88"/>
                    </a:cubicBezTo>
                    <a:cubicBezTo>
                      <a:pt x="84" y="88"/>
                      <a:pt x="84" y="88"/>
                      <a:pt x="84" y="88"/>
                    </a:cubicBezTo>
                    <a:cubicBezTo>
                      <a:pt x="85" y="88"/>
                      <a:pt x="85" y="88"/>
                      <a:pt x="85" y="88"/>
                    </a:cubicBezTo>
                    <a:cubicBezTo>
                      <a:pt x="86" y="88"/>
                      <a:pt x="86" y="88"/>
                      <a:pt x="86" y="87"/>
                    </a:cubicBezTo>
                    <a:cubicBezTo>
                      <a:pt x="87" y="87"/>
                      <a:pt x="87" y="87"/>
                      <a:pt x="87" y="87"/>
                    </a:cubicBezTo>
                    <a:cubicBezTo>
                      <a:pt x="87" y="86"/>
                      <a:pt x="87" y="86"/>
                      <a:pt x="88" y="86"/>
                    </a:cubicBezTo>
                    <a:cubicBezTo>
                      <a:pt x="88" y="86"/>
                      <a:pt x="88" y="87"/>
                      <a:pt x="89" y="87"/>
                    </a:cubicBezTo>
                    <a:cubicBezTo>
                      <a:pt x="89" y="87"/>
                      <a:pt x="90" y="87"/>
                      <a:pt x="90" y="87"/>
                    </a:cubicBezTo>
                    <a:cubicBezTo>
                      <a:pt x="91" y="87"/>
                      <a:pt x="91" y="87"/>
                      <a:pt x="91" y="87"/>
                    </a:cubicBezTo>
                    <a:cubicBezTo>
                      <a:pt x="92" y="88"/>
                      <a:pt x="92" y="88"/>
                      <a:pt x="92" y="88"/>
                    </a:cubicBezTo>
                    <a:cubicBezTo>
                      <a:pt x="91" y="88"/>
                      <a:pt x="91" y="88"/>
                      <a:pt x="91" y="89"/>
                    </a:cubicBezTo>
                    <a:cubicBezTo>
                      <a:pt x="91" y="89"/>
                      <a:pt x="91" y="89"/>
                      <a:pt x="92" y="89"/>
                    </a:cubicBezTo>
                    <a:cubicBezTo>
                      <a:pt x="92" y="90"/>
                      <a:pt x="92" y="90"/>
                      <a:pt x="93" y="90"/>
                    </a:cubicBezTo>
                    <a:cubicBezTo>
                      <a:pt x="93" y="91"/>
                      <a:pt x="93" y="91"/>
                      <a:pt x="94" y="91"/>
                    </a:cubicBezTo>
                    <a:cubicBezTo>
                      <a:pt x="94" y="91"/>
                      <a:pt x="95" y="91"/>
                      <a:pt x="95" y="91"/>
                    </a:cubicBezTo>
                    <a:cubicBezTo>
                      <a:pt x="95" y="91"/>
                      <a:pt x="95" y="91"/>
                      <a:pt x="96" y="9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89" name="Freeform 43"/>
              <p:cNvSpPr>
                <a:spLocks/>
              </p:cNvSpPr>
              <p:nvPr/>
            </p:nvSpPr>
            <p:spPr bwMode="auto">
              <a:xfrm>
                <a:off x="6978652" y="2632076"/>
                <a:ext cx="152400" cy="130175"/>
              </a:xfrm>
              <a:custGeom>
                <a:avLst/>
                <a:gdLst>
                  <a:gd name="T0" fmla="*/ 6 w 14"/>
                  <a:gd name="T1" fmla="*/ 12 h 12"/>
                  <a:gd name="T2" fmla="*/ 6 w 14"/>
                  <a:gd name="T3" fmla="*/ 12 h 12"/>
                  <a:gd name="T4" fmla="*/ 7 w 14"/>
                  <a:gd name="T5" fmla="*/ 11 h 12"/>
                  <a:gd name="T6" fmla="*/ 8 w 14"/>
                  <a:gd name="T7" fmla="*/ 11 h 12"/>
                  <a:gd name="T8" fmla="*/ 8 w 14"/>
                  <a:gd name="T9" fmla="*/ 11 h 12"/>
                  <a:gd name="T10" fmla="*/ 9 w 14"/>
                  <a:gd name="T11" fmla="*/ 10 h 12"/>
                  <a:gd name="T12" fmla="*/ 10 w 14"/>
                  <a:gd name="T13" fmla="*/ 10 h 12"/>
                  <a:gd name="T14" fmla="*/ 10 w 14"/>
                  <a:gd name="T15" fmla="*/ 9 h 12"/>
                  <a:gd name="T16" fmla="*/ 10 w 14"/>
                  <a:gd name="T17" fmla="*/ 8 h 12"/>
                  <a:gd name="T18" fmla="*/ 11 w 14"/>
                  <a:gd name="T19" fmla="*/ 8 h 12"/>
                  <a:gd name="T20" fmla="*/ 11 w 14"/>
                  <a:gd name="T21" fmla="*/ 7 h 12"/>
                  <a:gd name="T22" fmla="*/ 12 w 14"/>
                  <a:gd name="T23" fmla="*/ 7 h 12"/>
                  <a:gd name="T24" fmla="*/ 13 w 14"/>
                  <a:gd name="T25" fmla="*/ 6 h 12"/>
                  <a:gd name="T26" fmla="*/ 13 w 14"/>
                  <a:gd name="T27" fmla="*/ 7 h 12"/>
                  <a:gd name="T28" fmla="*/ 14 w 14"/>
                  <a:gd name="T29" fmla="*/ 6 h 12"/>
                  <a:gd name="T30" fmla="*/ 14 w 14"/>
                  <a:gd name="T31" fmla="*/ 5 h 12"/>
                  <a:gd name="T32" fmla="*/ 13 w 14"/>
                  <a:gd name="T33" fmla="*/ 4 h 12"/>
                  <a:gd name="T34" fmla="*/ 14 w 14"/>
                  <a:gd name="T35" fmla="*/ 3 h 12"/>
                  <a:gd name="T36" fmla="*/ 13 w 14"/>
                  <a:gd name="T37" fmla="*/ 2 h 12"/>
                  <a:gd name="T38" fmla="*/ 13 w 14"/>
                  <a:gd name="T39" fmla="*/ 2 h 12"/>
                  <a:gd name="T40" fmla="*/ 12 w 14"/>
                  <a:gd name="T41" fmla="*/ 1 h 12"/>
                  <a:gd name="T42" fmla="*/ 12 w 14"/>
                  <a:gd name="T43" fmla="*/ 1 h 12"/>
                  <a:gd name="T44" fmla="*/ 11 w 14"/>
                  <a:gd name="T45" fmla="*/ 1 h 12"/>
                  <a:gd name="T46" fmla="*/ 10 w 14"/>
                  <a:gd name="T47" fmla="*/ 0 h 12"/>
                  <a:gd name="T48" fmla="*/ 10 w 14"/>
                  <a:gd name="T49" fmla="*/ 1 h 12"/>
                  <a:gd name="T50" fmla="*/ 9 w 14"/>
                  <a:gd name="T51" fmla="*/ 2 h 12"/>
                  <a:gd name="T52" fmla="*/ 8 w 14"/>
                  <a:gd name="T53" fmla="*/ 1 h 12"/>
                  <a:gd name="T54" fmla="*/ 7 w 14"/>
                  <a:gd name="T55" fmla="*/ 1 h 12"/>
                  <a:gd name="T56" fmla="*/ 7 w 14"/>
                  <a:gd name="T57" fmla="*/ 1 h 12"/>
                  <a:gd name="T58" fmla="*/ 6 w 14"/>
                  <a:gd name="T59" fmla="*/ 1 h 12"/>
                  <a:gd name="T60" fmla="*/ 5 w 14"/>
                  <a:gd name="T61" fmla="*/ 1 h 12"/>
                  <a:gd name="T62" fmla="*/ 4 w 14"/>
                  <a:gd name="T63" fmla="*/ 1 h 12"/>
                  <a:gd name="T64" fmla="*/ 3 w 14"/>
                  <a:gd name="T65" fmla="*/ 1 h 12"/>
                  <a:gd name="T66" fmla="*/ 2 w 14"/>
                  <a:gd name="T67" fmla="*/ 1 h 12"/>
                  <a:gd name="T68" fmla="*/ 1 w 14"/>
                  <a:gd name="T69" fmla="*/ 2 h 12"/>
                  <a:gd name="T70" fmla="*/ 1 w 14"/>
                  <a:gd name="T71" fmla="*/ 3 h 12"/>
                  <a:gd name="T72" fmla="*/ 0 w 14"/>
                  <a:gd name="T73" fmla="*/ 3 h 12"/>
                  <a:gd name="T74" fmla="*/ 0 w 14"/>
                  <a:gd name="T75" fmla="*/ 5 h 12"/>
                  <a:gd name="T76" fmla="*/ 1 w 14"/>
                  <a:gd name="T77" fmla="*/ 5 h 12"/>
                  <a:gd name="T78" fmla="*/ 1 w 14"/>
                  <a:gd name="T79" fmla="*/ 6 h 12"/>
                  <a:gd name="T80" fmla="*/ 1 w 14"/>
                  <a:gd name="T81" fmla="*/ 7 h 12"/>
                  <a:gd name="T82" fmla="*/ 1 w 14"/>
                  <a:gd name="T83" fmla="*/ 7 h 12"/>
                  <a:gd name="T84" fmla="*/ 2 w 14"/>
                  <a:gd name="T85" fmla="*/ 7 h 12"/>
                  <a:gd name="T86" fmla="*/ 2 w 14"/>
                  <a:gd name="T87" fmla="*/ 8 h 12"/>
                  <a:gd name="T88" fmla="*/ 2 w 14"/>
                  <a:gd name="T89" fmla="*/ 8 h 12"/>
                  <a:gd name="T90" fmla="*/ 3 w 14"/>
                  <a:gd name="T91" fmla="*/ 9 h 12"/>
                  <a:gd name="T92" fmla="*/ 3 w 14"/>
                  <a:gd name="T93" fmla="*/ 11 h 12"/>
                  <a:gd name="T94" fmla="*/ 3 w 14"/>
                  <a:gd name="T95" fmla="*/ 10 h 12"/>
                  <a:gd name="T96" fmla="*/ 4 w 14"/>
                  <a:gd name="T97" fmla="*/ 11 h 12"/>
                  <a:gd name="T98" fmla="*/ 5 w 14"/>
                  <a:gd name="T99" fmla="*/ 12 h 12"/>
                  <a:gd name="T100" fmla="*/ 6 w 14"/>
                  <a:gd name="T101" fmla="*/ 12 h 12"/>
                  <a:gd name="T102" fmla="*/ 6 w 14"/>
                  <a:gd name="T10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4" h="12">
                    <a:moveTo>
                      <a:pt x="6" y="12"/>
                    </a:moveTo>
                    <a:cubicBezTo>
                      <a:pt x="6" y="12"/>
                      <a:pt x="6" y="12"/>
                      <a:pt x="6" y="12"/>
                    </a:cubicBezTo>
                    <a:cubicBezTo>
                      <a:pt x="7" y="12"/>
                      <a:pt x="7" y="11"/>
                      <a:pt x="7" y="11"/>
                    </a:cubicBezTo>
                    <a:cubicBezTo>
                      <a:pt x="7" y="11"/>
                      <a:pt x="8" y="11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0"/>
                      <a:pt x="8" y="10"/>
                      <a:pt x="9" y="10"/>
                    </a:cubicBezTo>
                    <a:cubicBezTo>
                      <a:pt x="9" y="10"/>
                      <a:pt x="10" y="10"/>
                      <a:pt x="10" y="10"/>
                    </a:cubicBezTo>
                    <a:cubicBezTo>
                      <a:pt x="10" y="10"/>
                      <a:pt x="10" y="9"/>
                      <a:pt x="10" y="9"/>
                    </a:cubicBezTo>
                    <a:cubicBezTo>
                      <a:pt x="10" y="9"/>
                      <a:pt x="10" y="8"/>
                      <a:pt x="10" y="8"/>
                    </a:cubicBezTo>
                    <a:cubicBezTo>
                      <a:pt x="10" y="8"/>
                      <a:pt x="11" y="8"/>
                      <a:pt x="11" y="8"/>
                    </a:cubicBezTo>
                    <a:cubicBezTo>
                      <a:pt x="11" y="8"/>
                      <a:pt x="11" y="7"/>
                      <a:pt x="11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6"/>
                      <a:pt x="13" y="6"/>
                    </a:cubicBezTo>
                    <a:cubicBezTo>
                      <a:pt x="13" y="6"/>
                      <a:pt x="13" y="7"/>
                      <a:pt x="13" y="7"/>
                    </a:cubicBezTo>
                    <a:cubicBezTo>
                      <a:pt x="13" y="7"/>
                      <a:pt x="13" y="6"/>
                      <a:pt x="14" y="6"/>
                    </a:cubicBezTo>
                    <a:cubicBezTo>
                      <a:pt x="14" y="6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4" y="3"/>
                      <a:pt x="14" y="3"/>
                    </a:cubicBezTo>
                    <a:cubicBezTo>
                      <a:pt x="13" y="2"/>
                      <a:pt x="13" y="3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3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11" y="0"/>
                      <a:pt x="10" y="0"/>
                      <a:pt x="10" y="0"/>
                    </a:cubicBezTo>
                    <a:cubicBezTo>
                      <a:pt x="10" y="0"/>
                      <a:pt x="10" y="1"/>
                      <a:pt x="10" y="1"/>
                    </a:cubicBezTo>
                    <a:cubicBezTo>
                      <a:pt x="9" y="1"/>
                      <a:pt x="9" y="2"/>
                      <a:pt x="9" y="2"/>
                    </a:cubicBezTo>
                    <a:cubicBezTo>
                      <a:pt x="9" y="2"/>
                      <a:pt x="9" y="1"/>
                      <a:pt x="8" y="1"/>
                    </a:cubicBezTo>
                    <a:cubicBezTo>
                      <a:pt x="8" y="1"/>
                      <a:pt x="8" y="2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6" y="1"/>
                      <a:pt x="5" y="1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0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5"/>
                      <a:pt x="0" y="5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6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0"/>
                      <a:pt x="2" y="10"/>
                      <a:pt x="3" y="11"/>
                    </a:cubicBezTo>
                    <a:cubicBezTo>
                      <a:pt x="3" y="11"/>
                      <a:pt x="3" y="10"/>
                      <a:pt x="3" y="10"/>
                    </a:cubicBezTo>
                    <a:cubicBezTo>
                      <a:pt x="4" y="10"/>
                      <a:pt x="4" y="11"/>
                      <a:pt x="4" y="11"/>
                    </a:cubicBezTo>
                    <a:cubicBezTo>
                      <a:pt x="4" y="11"/>
                      <a:pt x="4" y="12"/>
                      <a:pt x="5" y="12"/>
                    </a:cubicBezTo>
                    <a:cubicBezTo>
                      <a:pt x="5" y="12"/>
                      <a:pt x="5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90" name="Freeform 44"/>
              <p:cNvSpPr>
                <a:spLocks/>
              </p:cNvSpPr>
              <p:nvPr/>
            </p:nvSpPr>
            <p:spPr bwMode="auto">
              <a:xfrm>
                <a:off x="1936752" y="2362201"/>
                <a:ext cx="269875" cy="107950"/>
              </a:xfrm>
              <a:custGeom>
                <a:avLst/>
                <a:gdLst>
                  <a:gd name="T0" fmla="*/ 25 w 25"/>
                  <a:gd name="T1" fmla="*/ 7 h 10"/>
                  <a:gd name="T2" fmla="*/ 23 w 25"/>
                  <a:gd name="T3" fmla="*/ 7 h 10"/>
                  <a:gd name="T4" fmla="*/ 22 w 25"/>
                  <a:gd name="T5" fmla="*/ 7 h 10"/>
                  <a:gd name="T6" fmla="*/ 22 w 25"/>
                  <a:gd name="T7" fmla="*/ 6 h 10"/>
                  <a:gd name="T8" fmla="*/ 22 w 25"/>
                  <a:gd name="T9" fmla="*/ 6 h 10"/>
                  <a:gd name="T10" fmla="*/ 21 w 25"/>
                  <a:gd name="T11" fmla="*/ 5 h 10"/>
                  <a:gd name="T12" fmla="*/ 20 w 25"/>
                  <a:gd name="T13" fmla="*/ 6 h 10"/>
                  <a:gd name="T14" fmla="*/ 19 w 25"/>
                  <a:gd name="T15" fmla="*/ 5 h 10"/>
                  <a:gd name="T16" fmla="*/ 18 w 25"/>
                  <a:gd name="T17" fmla="*/ 5 h 10"/>
                  <a:gd name="T18" fmla="*/ 17 w 25"/>
                  <a:gd name="T19" fmla="*/ 4 h 10"/>
                  <a:gd name="T20" fmla="*/ 16 w 25"/>
                  <a:gd name="T21" fmla="*/ 3 h 10"/>
                  <a:gd name="T22" fmla="*/ 15 w 25"/>
                  <a:gd name="T23" fmla="*/ 2 h 10"/>
                  <a:gd name="T24" fmla="*/ 14 w 25"/>
                  <a:gd name="T25" fmla="*/ 2 h 10"/>
                  <a:gd name="T26" fmla="*/ 13 w 25"/>
                  <a:gd name="T27" fmla="*/ 2 h 10"/>
                  <a:gd name="T28" fmla="*/ 13 w 25"/>
                  <a:gd name="T29" fmla="*/ 1 h 10"/>
                  <a:gd name="T30" fmla="*/ 12 w 25"/>
                  <a:gd name="T31" fmla="*/ 0 h 10"/>
                  <a:gd name="T32" fmla="*/ 10 w 25"/>
                  <a:gd name="T33" fmla="*/ 0 h 10"/>
                  <a:gd name="T34" fmla="*/ 8 w 25"/>
                  <a:gd name="T35" fmla="*/ 0 h 10"/>
                  <a:gd name="T36" fmla="*/ 7 w 25"/>
                  <a:gd name="T37" fmla="*/ 0 h 10"/>
                  <a:gd name="T38" fmla="*/ 6 w 25"/>
                  <a:gd name="T39" fmla="*/ 0 h 10"/>
                  <a:gd name="T40" fmla="*/ 4 w 25"/>
                  <a:gd name="T41" fmla="*/ 0 h 10"/>
                  <a:gd name="T42" fmla="*/ 2 w 25"/>
                  <a:gd name="T43" fmla="*/ 1 h 10"/>
                  <a:gd name="T44" fmla="*/ 1 w 25"/>
                  <a:gd name="T45" fmla="*/ 2 h 10"/>
                  <a:gd name="T46" fmla="*/ 1 w 25"/>
                  <a:gd name="T47" fmla="*/ 3 h 10"/>
                  <a:gd name="T48" fmla="*/ 0 w 25"/>
                  <a:gd name="T49" fmla="*/ 4 h 10"/>
                  <a:gd name="T50" fmla="*/ 1 w 25"/>
                  <a:gd name="T51" fmla="*/ 4 h 10"/>
                  <a:gd name="T52" fmla="*/ 2 w 25"/>
                  <a:gd name="T53" fmla="*/ 4 h 10"/>
                  <a:gd name="T54" fmla="*/ 2 w 25"/>
                  <a:gd name="T55" fmla="*/ 3 h 10"/>
                  <a:gd name="T56" fmla="*/ 3 w 25"/>
                  <a:gd name="T57" fmla="*/ 3 h 10"/>
                  <a:gd name="T58" fmla="*/ 4 w 25"/>
                  <a:gd name="T59" fmla="*/ 3 h 10"/>
                  <a:gd name="T60" fmla="*/ 5 w 25"/>
                  <a:gd name="T61" fmla="*/ 2 h 10"/>
                  <a:gd name="T62" fmla="*/ 6 w 25"/>
                  <a:gd name="T63" fmla="*/ 2 h 10"/>
                  <a:gd name="T64" fmla="*/ 7 w 25"/>
                  <a:gd name="T65" fmla="*/ 1 h 10"/>
                  <a:gd name="T66" fmla="*/ 8 w 25"/>
                  <a:gd name="T67" fmla="*/ 2 h 10"/>
                  <a:gd name="T68" fmla="*/ 7 w 25"/>
                  <a:gd name="T69" fmla="*/ 2 h 10"/>
                  <a:gd name="T70" fmla="*/ 8 w 25"/>
                  <a:gd name="T71" fmla="*/ 3 h 10"/>
                  <a:gd name="T72" fmla="*/ 9 w 25"/>
                  <a:gd name="T73" fmla="*/ 3 h 10"/>
                  <a:gd name="T74" fmla="*/ 9 w 25"/>
                  <a:gd name="T75" fmla="*/ 3 h 10"/>
                  <a:gd name="T76" fmla="*/ 11 w 25"/>
                  <a:gd name="T77" fmla="*/ 3 h 10"/>
                  <a:gd name="T78" fmla="*/ 12 w 25"/>
                  <a:gd name="T79" fmla="*/ 3 h 10"/>
                  <a:gd name="T80" fmla="*/ 11 w 25"/>
                  <a:gd name="T81" fmla="*/ 4 h 10"/>
                  <a:gd name="T82" fmla="*/ 12 w 25"/>
                  <a:gd name="T83" fmla="*/ 5 h 10"/>
                  <a:gd name="T84" fmla="*/ 14 w 25"/>
                  <a:gd name="T85" fmla="*/ 5 h 10"/>
                  <a:gd name="T86" fmla="*/ 15 w 25"/>
                  <a:gd name="T87" fmla="*/ 5 h 10"/>
                  <a:gd name="T88" fmla="*/ 15 w 25"/>
                  <a:gd name="T89" fmla="*/ 6 h 10"/>
                  <a:gd name="T90" fmla="*/ 16 w 25"/>
                  <a:gd name="T91" fmla="*/ 7 h 10"/>
                  <a:gd name="T92" fmla="*/ 17 w 25"/>
                  <a:gd name="T93" fmla="*/ 8 h 10"/>
                  <a:gd name="T94" fmla="*/ 17 w 25"/>
                  <a:gd name="T95" fmla="*/ 9 h 10"/>
                  <a:gd name="T96" fmla="*/ 18 w 25"/>
                  <a:gd name="T97" fmla="*/ 9 h 10"/>
                  <a:gd name="T98" fmla="*/ 19 w 25"/>
                  <a:gd name="T99" fmla="*/ 9 h 10"/>
                  <a:gd name="T100" fmla="*/ 21 w 25"/>
                  <a:gd name="T101" fmla="*/ 9 h 10"/>
                  <a:gd name="T102" fmla="*/ 22 w 25"/>
                  <a:gd name="T103" fmla="*/ 9 h 10"/>
                  <a:gd name="T104" fmla="*/ 24 w 25"/>
                  <a:gd name="T105" fmla="*/ 9 h 10"/>
                  <a:gd name="T106" fmla="*/ 25 w 25"/>
                  <a:gd name="T107" fmla="*/ 9 h 10"/>
                  <a:gd name="T108" fmla="*/ 25 w 25"/>
                  <a:gd name="T109" fmla="*/ 8 h 10"/>
                  <a:gd name="T110" fmla="*/ 25 w 25"/>
                  <a:gd name="T111" fmla="*/ 7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5" h="10">
                    <a:moveTo>
                      <a:pt x="25" y="7"/>
                    </a:moveTo>
                    <a:cubicBezTo>
                      <a:pt x="24" y="7"/>
                      <a:pt x="24" y="7"/>
                      <a:pt x="23" y="7"/>
                    </a:cubicBezTo>
                    <a:cubicBezTo>
                      <a:pt x="23" y="7"/>
                      <a:pt x="23" y="7"/>
                      <a:pt x="22" y="7"/>
                    </a:cubicBezTo>
                    <a:cubicBezTo>
                      <a:pt x="22" y="7"/>
                      <a:pt x="22" y="6"/>
                      <a:pt x="22" y="6"/>
                    </a:cubicBezTo>
                    <a:cubicBezTo>
                      <a:pt x="22" y="6"/>
                      <a:pt x="22" y="6"/>
                      <a:pt x="22" y="6"/>
                    </a:cubicBezTo>
                    <a:cubicBezTo>
                      <a:pt x="21" y="6"/>
                      <a:pt x="21" y="5"/>
                      <a:pt x="21" y="5"/>
                    </a:cubicBezTo>
                    <a:cubicBezTo>
                      <a:pt x="21" y="5"/>
                      <a:pt x="20" y="6"/>
                      <a:pt x="20" y="6"/>
                    </a:cubicBezTo>
                    <a:cubicBezTo>
                      <a:pt x="20" y="6"/>
                      <a:pt x="20" y="5"/>
                      <a:pt x="19" y="5"/>
                    </a:cubicBezTo>
                    <a:cubicBezTo>
                      <a:pt x="19" y="5"/>
                      <a:pt x="19" y="5"/>
                      <a:pt x="18" y="5"/>
                    </a:cubicBezTo>
                    <a:cubicBezTo>
                      <a:pt x="18" y="4"/>
                      <a:pt x="18" y="4"/>
                      <a:pt x="17" y="4"/>
                    </a:cubicBezTo>
                    <a:cubicBezTo>
                      <a:pt x="17" y="3"/>
                      <a:pt x="17" y="3"/>
                      <a:pt x="16" y="3"/>
                    </a:cubicBezTo>
                    <a:cubicBezTo>
                      <a:pt x="16" y="3"/>
                      <a:pt x="16" y="2"/>
                      <a:pt x="15" y="2"/>
                    </a:cubicBezTo>
                    <a:cubicBezTo>
                      <a:pt x="15" y="2"/>
                      <a:pt x="14" y="2"/>
                      <a:pt x="14" y="2"/>
                    </a:cubicBezTo>
                    <a:cubicBezTo>
                      <a:pt x="14" y="2"/>
                      <a:pt x="13" y="2"/>
                      <a:pt x="13" y="2"/>
                    </a:cubicBezTo>
                    <a:cubicBezTo>
                      <a:pt x="13" y="2"/>
                      <a:pt x="13" y="1"/>
                      <a:pt x="13" y="1"/>
                    </a:cubicBezTo>
                    <a:cubicBezTo>
                      <a:pt x="13" y="0"/>
                      <a:pt x="12" y="0"/>
                      <a:pt x="12" y="0"/>
                    </a:cubicBezTo>
                    <a:cubicBezTo>
                      <a:pt x="11" y="0"/>
                      <a:pt x="11" y="0"/>
                      <a:pt x="10" y="0"/>
                    </a:cubicBezTo>
                    <a:cubicBezTo>
                      <a:pt x="9" y="0"/>
                      <a:pt x="9" y="0"/>
                      <a:pt x="8" y="0"/>
                    </a:cubicBezTo>
                    <a:cubicBezTo>
                      <a:pt x="8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0"/>
                      <a:pt x="5" y="0"/>
                      <a:pt x="4" y="0"/>
                    </a:cubicBezTo>
                    <a:cubicBezTo>
                      <a:pt x="3" y="0"/>
                      <a:pt x="3" y="1"/>
                      <a:pt x="2" y="1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6" y="2"/>
                    </a:cubicBezTo>
                    <a:cubicBezTo>
                      <a:pt x="6" y="1"/>
                      <a:pt x="6" y="1"/>
                      <a:pt x="7" y="1"/>
                    </a:cubicBezTo>
                    <a:cubicBezTo>
                      <a:pt x="7" y="1"/>
                      <a:pt x="8" y="1"/>
                      <a:pt x="8" y="2"/>
                    </a:cubicBezTo>
                    <a:cubicBezTo>
                      <a:pt x="8" y="2"/>
                      <a:pt x="7" y="2"/>
                      <a:pt x="7" y="2"/>
                    </a:cubicBezTo>
                    <a:cubicBezTo>
                      <a:pt x="7" y="2"/>
                      <a:pt x="7" y="3"/>
                      <a:pt x="8" y="3"/>
                    </a:cubicBezTo>
                    <a:cubicBezTo>
                      <a:pt x="8" y="3"/>
                      <a:pt x="8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3"/>
                      <a:pt x="10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2" y="4"/>
                      <a:pt x="11" y="4"/>
                      <a:pt x="11" y="4"/>
                    </a:cubicBezTo>
                    <a:cubicBezTo>
                      <a:pt x="11" y="5"/>
                      <a:pt x="12" y="4"/>
                      <a:pt x="12" y="5"/>
                    </a:cubicBezTo>
                    <a:cubicBezTo>
                      <a:pt x="13" y="5"/>
                      <a:pt x="13" y="5"/>
                      <a:pt x="14" y="5"/>
                    </a:cubicBezTo>
                    <a:cubicBezTo>
                      <a:pt x="14" y="5"/>
                      <a:pt x="15" y="5"/>
                      <a:pt x="15" y="5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7"/>
                      <a:pt x="15" y="7"/>
                      <a:pt x="16" y="7"/>
                    </a:cubicBezTo>
                    <a:cubicBezTo>
                      <a:pt x="16" y="7"/>
                      <a:pt x="16" y="7"/>
                      <a:pt x="17" y="8"/>
                    </a:cubicBezTo>
                    <a:cubicBezTo>
                      <a:pt x="17" y="8"/>
                      <a:pt x="17" y="8"/>
                      <a:pt x="17" y="9"/>
                    </a:cubicBezTo>
                    <a:cubicBezTo>
                      <a:pt x="17" y="9"/>
                      <a:pt x="17" y="9"/>
                      <a:pt x="18" y="9"/>
                    </a:cubicBezTo>
                    <a:cubicBezTo>
                      <a:pt x="18" y="9"/>
                      <a:pt x="18" y="9"/>
                      <a:pt x="19" y="9"/>
                    </a:cubicBezTo>
                    <a:cubicBezTo>
                      <a:pt x="20" y="9"/>
                      <a:pt x="20" y="9"/>
                      <a:pt x="21" y="9"/>
                    </a:cubicBezTo>
                    <a:cubicBezTo>
                      <a:pt x="21" y="9"/>
                      <a:pt x="22" y="9"/>
                      <a:pt x="22" y="9"/>
                    </a:cubicBezTo>
                    <a:cubicBezTo>
                      <a:pt x="23" y="9"/>
                      <a:pt x="23" y="9"/>
                      <a:pt x="24" y="9"/>
                    </a:cubicBezTo>
                    <a:cubicBezTo>
                      <a:pt x="24" y="9"/>
                      <a:pt x="25" y="10"/>
                      <a:pt x="25" y="9"/>
                    </a:cubicBezTo>
                    <a:cubicBezTo>
                      <a:pt x="25" y="9"/>
                      <a:pt x="25" y="8"/>
                      <a:pt x="25" y="8"/>
                    </a:cubicBezTo>
                    <a:cubicBezTo>
                      <a:pt x="25" y="8"/>
                      <a:pt x="25" y="8"/>
                      <a:pt x="25" y="7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91" name="Freeform 45"/>
              <p:cNvSpPr>
                <a:spLocks/>
              </p:cNvSpPr>
              <p:nvPr/>
            </p:nvSpPr>
            <p:spPr bwMode="auto">
              <a:xfrm>
                <a:off x="1970089" y="2395539"/>
                <a:ext cx="31750" cy="20638"/>
              </a:xfrm>
              <a:custGeom>
                <a:avLst/>
                <a:gdLst>
                  <a:gd name="T0" fmla="*/ 2 w 3"/>
                  <a:gd name="T1" fmla="*/ 0 h 2"/>
                  <a:gd name="T2" fmla="*/ 1 w 3"/>
                  <a:gd name="T3" fmla="*/ 1 h 2"/>
                  <a:gd name="T4" fmla="*/ 1 w 3"/>
                  <a:gd name="T5" fmla="*/ 1 h 2"/>
                  <a:gd name="T6" fmla="*/ 0 w 3"/>
                  <a:gd name="T7" fmla="*/ 2 h 2"/>
                  <a:gd name="T8" fmla="*/ 1 w 3"/>
                  <a:gd name="T9" fmla="*/ 2 h 2"/>
                  <a:gd name="T10" fmla="*/ 2 w 3"/>
                  <a:gd name="T11" fmla="*/ 2 h 2"/>
                  <a:gd name="T12" fmla="*/ 3 w 3"/>
                  <a:gd name="T13" fmla="*/ 2 h 2"/>
                  <a:gd name="T14" fmla="*/ 3 w 3"/>
                  <a:gd name="T15" fmla="*/ 1 h 2"/>
                  <a:gd name="T16" fmla="*/ 2 w 3"/>
                  <a:gd name="T1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2">
                    <a:moveTo>
                      <a:pt x="2" y="0"/>
                    </a:moveTo>
                    <a:cubicBezTo>
                      <a:pt x="2" y="0"/>
                      <a:pt x="2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2" y="2"/>
                      <a:pt x="2" y="2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3" y="1"/>
                      <a:pt x="2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92" name="Freeform 46"/>
              <p:cNvSpPr>
                <a:spLocks/>
              </p:cNvSpPr>
              <p:nvPr/>
            </p:nvSpPr>
            <p:spPr bwMode="auto">
              <a:xfrm>
                <a:off x="1754189" y="2632076"/>
                <a:ext cx="74613" cy="53975"/>
              </a:xfrm>
              <a:custGeom>
                <a:avLst/>
                <a:gdLst>
                  <a:gd name="T0" fmla="*/ 6 w 7"/>
                  <a:gd name="T1" fmla="*/ 3 h 5"/>
                  <a:gd name="T2" fmla="*/ 6 w 7"/>
                  <a:gd name="T3" fmla="*/ 2 h 5"/>
                  <a:gd name="T4" fmla="*/ 6 w 7"/>
                  <a:gd name="T5" fmla="*/ 2 h 5"/>
                  <a:gd name="T6" fmla="*/ 5 w 7"/>
                  <a:gd name="T7" fmla="*/ 2 h 5"/>
                  <a:gd name="T8" fmla="*/ 5 w 7"/>
                  <a:gd name="T9" fmla="*/ 2 h 5"/>
                  <a:gd name="T10" fmla="*/ 4 w 7"/>
                  <a:gd name="T11" fmla="*/ 1 h 5"/>
                  <a:gd name="T12" fmla="*/ 3 w 7"/>
                  <a:gd name="T13" fmla="*/ 0 h 5"/>
                  <a:gd name="T14" fmla="*/ 3 w 7"/>
                  <a:gd name="T15" fmla="*/ 0 h 5"/>
                  <a:gd name="T16" fmla="*/ 2 w 7"/>
                  <a:gd name="T17" fmla="*/ 0 h 5"/>
                  <a:gd name="T18" fmla="*/ 1 w 7"/>
                  <a:gd name="T19" fmla="*/ 1 h 5"/>
                  <a:gd name="T20" fmla="*/ 0 w 7"/>
                  <a:gd name="T21" fmla="*/ 2 h 5"/>
                  <a:gd name="T22" fmla="*/ 0 w 7"/>
                  <a:gd name="T23" fmla="*/ 3 h 5"/>
                  <a:gd name="T24" fmla="*/ 1 w 7"/>
                  <a:gd name="T25" fmla="*/ 3 h 5"/>
                  <a:gd name="T26" fmla="*/ 2 w 7"/>
                  <a:gd name="T27" fmla="*/ 4 h 5"/>
                  <a:gd name="T28" fmla="*/ 3 w 7"/>
                  <a:gd name="T29" fmla="*/ 4 h 5"/>
                  <a:gd name="T30" fmla="*/ 4 w 7"/>
                  <a:gd name="T31" fmla="*/ 4 h 5"/>
                  <a:gd name="T32" fmla="*/ 5 w 7"/>
                  <a:gd name="T33" fmla="*/ 5 h 5"/>
                  <a:gd name="T34" fmla="*/ 6 w 7"/>
                  <a:gd name="T35" fmla="*/ 4 h 5"/>
                  <a:gd name="T36" fmla="*/ 6 w 7"/>
                  <a:gd name="T37" fmla="*/ 4 h 5"/>
                  <a:gd name="T38" fmla="*/ 6 w 7"/>
                  <a:gd name="T39" fmla="*/ 4 h 5"/>
                  <a:gd name="T40" fmla="*/ 6 w 7"/>
                  <a:gd name="T41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" h="5">
                    <a:moveTo>
                      <a:pt x="6" y="3"/>
                    </a:moveTo>
                    <a:cubicBezTo>
                      <a:pt x="6" y="3"/>
                      <a:pt x="7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1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5"/>
                      <a:pt x="5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3"/>
                      <a:pt x="6" y="3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93" name="Freeform 47"/>
              <p:cNvSpPr>
                <a:spLocks/>
              </p:cNvSpPr>
              <p:nvPr/>
            </p:nvSpPr>
            <p:spPr bwMode="auto">
              <a:xfrm>
                <a:off x="1873252" y="2730501"/>
                <a:ext cx="85725" cy="96838"/>
              </a:xfrm>
              <a:custGeom>
                <a:avLst/>
                <a:gdLst>
                  <a:gd name="T0" fmla="*/ 7 w 8"/>
                  <a:gd name="T1" fmla="*/ 3 h 9"/>
                  <a:gd name="T2" fmla="*/ 7 w 8"/>
                  <a:gd name="T3" fmla="*/ 3 h 9"/>
                  <a:gd name="T4" fmla="*/ 6 w 8"/>
                  <a:gd name="T5" fmla="*/ 2 h 9"/>
                  <a:gd name="T6" fmla="*/ 6 w 8"/>
                  <a:gd name="T7" fmla="*/ 1 h 9"/>
                  <a:gd name="T8" fmla="*/ 5 w 8"/>
                  <a:gd name="T9" fmla="*/ 1 h 9"/>
                  <a:gd name="T10" fmla="*/ 5 w 8"/>
                  <a:gd name="T11" fmla="*/ 1 h 9"/>
                  <a:gd name="T12" fmla="*/ 4 w 8"/>
                  <a:gd name="T13" fmla="*/ 1 h 9"/>
                  <a:gd name="T14" fmla="*/ 3 w 8"/>
                  <a:gd name="T15" fmla="*/ 1 h 9"/>
                  <a:gd name="T16" fmla="*/ 2 w 8"/>
                  <a:gd name="T17" fmla="*/ 1 h 9"/>
                  <a:gd name="T18" fmla="*/ 2 w 8"/>
                  <a:gd name="T19" fmla="*/ 1 h 9"/>
                  <a:gd name="T20" fmla="*/ 1 w 8"/>
                  <a:gd name="T21" fmla="*/ 0 h 9"/>
                  <a:gd name="T22" fmla="*/ 0 w 8"/>
                  <a:gd name="T23" fmla="*/ 0 h 9"/>
                  <a:gd name="T24" fmla="*/ 0 w 8"/>
                  <a:gd name="T25" fmla="*/ 0 h 9"/>
                  <a:gd name="T26" fmla="*/ 0 w 8"/>
                  <a:gd name="T27" fmla="*/ 1 h 9"/>
                  <a:gd name="T28" fmla="*/ 0 w 8"/>
                  <a:gd name="T29" fmla="*/ 2 h 9"/>
                  <a:gd name="T30" fmla="*/ 0 w 8"/>
                  <a:gd name="T31" fmla="*/ 2 h 9"/>
                  <a:gd name="T32" fmla="*/ 0 w 8"/>
                  <a:gd name="T33" fmla="*/ 4 h 9"/>
                  <a:gd name="T34" fmla="*/ 1 w 8"/>
                  <a:gd name="T35" fmla="*/ 4 h 9"/>
                  <a:gd name="T36" fmla="*/ 2 w 8"/>
                  <a:gd name="T37" fmla="*/ 5 h 9"/>
                  <a:gd name="T38" fmla="*/ 2 w 8"/>
                  <a:gd name="T39" fmla="*/ 5 h 9"/>
                  <a:gd name="T40" fmla="*/ 2 w 8"/>
                  <a:gd name="T41" fmla="*/ 4 h 9"/>
                  <a:gd name="T42" fmla="*/ 3 w 8"/>
                  <a:gd name="T43" fmla="*/ 5 h 9"/>
                  <a:gd name="T44" fmla="*/ 4 w 8"/>
                  <a:gd name="T45" fmla="*/ 6 h 9"/>
                  <a:gd name="T46" fmla="*/ 5 w 8"/>
                  <a:gd name="T47" fmla="*/ 6 h 9"/>
                  <a:gd name="T48" fmla="*/ 5 w 8"/>
                  <a:gd name="T49" fmla="*/ 7 h 9"/>
                  <a:gd name="T50" fmla="*/ 5 w 8"/>
                  <a:gd name="T51" fmla="*/ 9 h 9"/>
                  <a:gd name="T52" fmla="*/ 6 w 8"/>
                  <a:gd name="T53" fmla="*/ 9 h 9"/>
                  <a:gd name="T54" fmla="*/ 6 w 8"/>
                  <a:gd name="T55" fmla="*/ 8 h 9"/>
                  <a:gd name="T56" fmla="*/ 7 w 8"/>
                  <a:gd name="T57" fmla="*/ 7 h 9"/>
                  <a:gd name="T58" fmla="*/ 7 w 8"/>
                  <a:gd name="T59" fmla="*/ 6 h 9"/>
                  <a:gd name="T60" fmla="*/ 6 w 8"/>
                  <a:gd name="T61" fmla="*/ 6 h 9"/>
                  <a:gd name="T62" fmla="*/ 7 w 8"/>
                  <a:gd name="T63" fmla="*/ 5 h 9"/>
                  <a:gd name="T64" fmla="*/ 8 w 8"/>
                  <a:gd name="T65" fmla="*/ 5 h 9"/>
                  <a:gd name="T66" fmla="*/ 8 w 8"/>
                  <a:gd name="T67" fmla="*/ 5 h 9"/>
                  <a:gd name="T68" fmla="*/ 8 w 8"/>
                  <a:gd name="T69" fmla="*/ 4 h 9"/>
                  <a:gd name="T70" fmla="*/ 7 w 8"/>
                  <a:gd name="T7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8" h="9">
                    <a:moveTo>
                      <a:pt x="7" y="3"/>
                    </a:moveTo>
                    <a:cubicBezTo>
                      <a:pt x="7" y="3"/>
                      <a:pt x="7" y="4"/>
                      <a:pt x="7" y="3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6" y="2"/>
                      <a:pt x="6" y="1"/>
                      <a:pt x="6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0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4"/>
                    </a:cubicBezTo>
                    <a:cubicBezTo>
                      <a:pt x="0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5"/>
                      <a:pt x="3" y="6"/>
                      <a:pt x="4" y="6"/>
                    </a:cubicBezTo>
                    <a:cubicBezTo>
                      <a:pt x="4" y="6"/>
                      <a:pt x="4" y="6"/>
                      <a:pt x="5" y="6"/>
                    </a:cubicBezTo>
                    <a:cubicBezTo>
                      <a:pt x="5" y="6"/>
                      <a:pt x="5" y="7"/>
                      <a:pt x="5" y="7"/>
                    </a:cubicBezTo>
                    <a:cubicBezTo>
                      <a:pt x="5" y="8"/>
                      <a:pt x="5" y="8"/>
                      <a:pt x="5" y="9"/>
                    </a:cubicBezTo>
                    <a:cubicBezTo>
                      <a:pt x="5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8"/>
                      <a:pt x="7" y="8"/>
                      <a:pt x="7" y="7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6" y="6"/>
                      <a:pt x="6" y="6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4"/>
                    </a:cubicBezTo>
                    <a:cubicBezTo>
                      <a:pt x="7" y="4"/>
                      <a:pt x="8" y="4"/>
                      <a:pt x="7" y="3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94" name="Freeform 48"/>
              <p:cNvSpPr>
                <a:spLocks/>
              </p:cNvSpPr>
              <p:nvPr/>
            </p:nvSpPr>
            <p:spPr bwMode="auto">
              <a:xfrm>
                <a:off x="1936752" y="2827339"/>
                <a:ext cx="11113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95" name="Freeform 49"/>
              <p:cNvSpPr>
                <a:spLocks/>
              </p:cNvSpPr>
              <p:nvPr/>
            </p:nvSpPr>
            <p:spPr bwMode="auto">
              <a:xfrm>
                <a:off x="2314577" y="342106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96" name="Freeform 50"/>
              <p:cNvSpPr>
                <a:spLocks/>
              </p:cNvSpPr>
              <p:nvPr/>
            </p:nvSpPr>
            <p:spPr bwMode="auto">
              <a:xfrm>
                <a:off x="2314577" y="3389314"/>
                <a:ext cx="346075" cy="400050"/>
              </a:xfrm>
              <a:custGeom>
                <a:avLst/>
                <a:gdLst>
                  <a:gd name="T0" fmla="*/ 31 w 32"/>
                  <a:gd name="T1" fmla="*/ 22 h 37"/>
                  <a:gd name="T2" fmla="*/ 29 w 32"/>
                  <a:gd name="T3" fmla="*/ 20 h 37"/>
                  <a:gd name="T4" fmla="*/ 29 w 32"/>
                  <a:gd name="T5" fmla="*/ 19 h 37"/>
                  <a:gd name="T6" fmla="*/ 25 w 32"/>
                  <a:gd name="T7" fmla="*/ 18 h 37"/>
                  <a:gd name="T8" fmla="*/ 25 w 32"/>
                  <a:gd name="T9" fmla="*/ 18 h 37"/>
                  <a:gd name="T10" fmla="*/ 24 w 32"/>
                  <a:gd name="T11" fmla="*/ 16 h 37"/>
                  <a:gd name="T12" fmla="*/ 24 w 32"/>
                  <a:gd name="T13" fmla="*/ 13 h 37"/>
                  <a:gd name="T14" fmla="*/ 23 w 32"/>
                  <a:gd name="T15" fmla="*/ 11 h 37"/>
                  <a:gd name="T16" fmla="*/ 20 w 32"/>
                  <a:gd name="T17" fmla="*/ 11 h 37"/>
                  <a:gd name="T18" fmla="*/ 19 w 32"/>
                  <a:gd name="T19" fmla="*/ 9 h 37"/>
                  <a:gd name="T20" fmla="*/ 16 w 32"/>
                  <a:gd name="T21" fmla="*/ 8 h 37"/>
                  <a:gd name="T22" fmla="*/ 14 w 32"/>
                  <a:gd name="T23" fmla="*/ 8 h 37"/>
                  <a:gd name="T24" fmla="*/ 13 w 32"/>
                  <a:gd name="T25" fmla="*/ 7 h 37"/>
                  <a:gd name="T26" fmla="*/ 11 w 32"/>
                  <a:gd name="T27" fmla="*/ 5 h 37"/>
                  <a:gd name="T28" fmla="*/ 11 w 32"/>
                  <a:gd name="T29" fmla="*/ 2 h 37"/>
                  <a:gd name="T30" fmla="*/ 11 w 32"/>
                  <a:gd name="T31" fmla="*/ 0 h 37"/>
                  <a:gd name="T32" fmla="*/ 9 w 32"/>
                  <a:gd name="T33" fmla="*/ 0 h 37"/>
                  <a:gd name="T34" fmla="*/ 7 w 32"/>
                  <a:gd name="T35" fmla="*/ 1 h 37"/>
                  <a:gd name="T36" fmla="*/ 6 w 32"/>
                  <a:gd name="T37" fmla="*/ 2 h 37"/>
                  <a:gd name="T38" fmla="*/ 4 w 32"/>
                  <a:gd name="T39" fmla="*/ 3 h 37"/>
                  <a:gd name="T40" fmla="*/ 2 w 32"/>
                  <a:gd name="T41" fmla="*/ 4 h 37"/>
                  <a:gd name="T42" fmla="*/ 1 w 32"/>
                  <a:gd name="T43" fmla="*/ 5 h 37"/>
                  <a:gd name="T44" fmla="*/ 2 w 32"/>
                  <a:gd name="T45" fmla="*/ 7 h 37"/>
                  <a:gd name="T46" fmla="*/ 3 w 32"/>
                  <a:gd name="T47" fmla="*/ 10 h 37"/>
                  <a:gd name="T48" fmla="*/ 3 w 32"/>
                  <a:gd name="T49" fmla="*/ 13 h 37"/>
                  <a:gd name="T50" fmla="*/ 2 w 32"/>
                  <a:gd name="T51" fmla="*/ 14 h 37"/>
                  <a:gd name="T52" fmla="*/ 2 w 32"/>
                  <a:gd name="T53" fmla="*/ 17 h 37"/>
                  <a:gd name="T54" fmla="*/ 3 w 32"/>
                  <a:gd name="T55" fmla="*/ 18 h 37"/>
                  <a:gd name="T56" fmla="*/ 3 w 32"/>
                  <a:gd name="T57" fmla="*/ 19 h 37"/>
                  <a:gd name="T58" fmla="*/ 3 w 32"/>
                  <a:gd name="T59" fmla="*/ 19 h 37"/>
                  <a:gd name="T60" fmla="*/ 3 w 32"/>
                  <a:gd name="T61" fmla="*/ 19 h 37"/>
                  <a:gd name="T62" fmla="*/ 2 w 32"/>
                  <a:gd name="T63" fmla="*/ 21 h 37"/>
                  <a:gd name="T64" fmla="*/ 3 w 32"/>
                  <a:gd name="T65" fmla="*/ 21 h 37"/>
                  <a:gd name="T66" fmla="*/ 5 w 32"/>
                  <a:gd name="T67" fmla="*/ 24 h 37"/>
                  <a:gd name="T68" fmla="*/ 8 w 32"/>
                  <a:gd name="T69" fmla="*/ 26 h 37"/>
                  <a:gd name="T70" fmla="*/ 8 w 32"/>
                  <a:gd name="T71" fmla="*/ 29 h 37"/>
                  <a:gd name="T72" fmla="*/ 10 w 32"/>
                  <a:gd name="T73" fmla="*/ 30 h 37"/>
                  <a:gd name="T74" fmla="*/ 10 w 32"/>
                  <a:gd name="T75" fmla="*/ 33 h 37"/>
                  <a:gd name="T76" fmla="*/ 9 w 32"/>
                  <a:gd name="T77" fmla="*/ 36 h 37"/>
                  <a:gd name="T78" fmla="*/ 10 w 32"/>
                  <a:gd name="T79" fmla="*/ 37 h 37"/>
                  <a:gd name="T80" fmla="*/ 11 w 32"/>
                  <a:gd name="T81" fmla="*/ 36 h 37"/>
                  <a:gd name="T82" fmla="*/ 14 w 32"/>
                  <a:gd name="T83" fmla="*/ 36 h 37"/>
                  <a:gd name="T84" fmla="*/ 16 w 32"/>
                  <a:gd name="T85" fmla="*/ 37 h 37"/>
                  <a:gd name="T86" fmla="*/ 17 w 32"/>
                  <a:gd name="T87" fmla="*/ 35 h 37"/>
                  <a:gd name="T88" fmla="*/ 19 w 32"/>
                  <a:gd name="T89" fmla="*/ 35 h 37"/>
                  <a:gd name="T90" fmla="*/ 20 w 32"/>
                  <a:gd name="T91" fmla="*/ 36 h 37"/>
                  <a:gd name="T92" fmla="*/ 20 w 32"/>
                  <a:gd name="T93" fmla="*/ 34 h 37"/>
                  <a:gd name="T94" fmla="*/ 21 w 32"/>
                  <a:gd name="T95" fmla="*/ 30 h 37"/>
                  <a:gd name="T96" fmla="*/ 23 w 32"/>
                  <a:gd name="T97" fmla="*/ 28 h 37"/>
                  <a:gd name="T98" fmla="*/ 26 w 32"/>
                  <a:gd name="T99" fmla="*/ 27 h 37"/>
                  <a:gd name="T100" fmla="*/ 30 w 32"/>
                  <a:gd name="T101" fmla="*/ 28 h 37"/>
                  <a:gd name="T102" fmla="*/ 31 w 32"/>
                  <a:gd name="T103" fmla="*/ 29 h 37"/>
                  <a:gd name="T104" fmla="*/ 31 w 32"/>
                  <a:gd name="T105" fmla="*/ 29 h 37"/>
                  <a:gd name="T106" fmla="*/ 32 w 32"/>
                  <a:gd name="T107" fmla="*/ 25 h 37"/>
                  <a:gd name="T108" fmla="*/ 31 w 32"/>
                  <a:gd name="T109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2" h="37">
                    <a:moveTo>
                      <a:pt x="31" y="23"/>
                    </a:moveTo>
                    <a:cubicBezTo>
                      <a:pt x="31" y="23"/>
                      <a:pt x="31" y="22"/>
                      <a:pt x="31" y="22"/>
                    </a:cubicBezTo>
                    <a:cubicBezTo>
                      <a:pt x="31" y="22"/>
                      <a:pt x="30" y="22"/>
                      <a:pt x="29" y="22"/>
                    </a:cubicBezTo>
                    <a:cubicBezTo>
                      <a:pt x="29" y="21"/>
                      <a:pt x="29" y="21"/>
                      <a:pt x="29" y="20"/>
                    </a:cubicBezTo>
                    <a:cubicBezTo>
                      <a:pt x="29" y="20"/>
                      <a:pt x="30" y="20"/>
                      <a:pt x="29" y="19"/>
                    </a:cubicBezTo>
                    <a:cubicBezTo>
                      <a:pt x="29" y="19"/>
                      <a:pt x="29" y="19"/>
                      <a:pt x="29" y="19"/>
                    </a:cubicBezTo>
                    <a:cubicBezTo>
                      <a:pt x="28" y="19"/>
                      <a:pt x="27" y="19"/>
                      <a:pt x="26" y="19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7"/>
                      <a:pt x="25" y="17"/>
                      <a:pt x="25" y="16"/>
                    </a:cubicBezTo>
                    <a:cubicBezTo>
                      <a:pt x="24" y="16"/>
                      <a:pt x="24" y="16"/>
                      <a:pt x="24" y="16"/>
                    </a:cubicBezTo>
                    <a:cubicBezTo>
                      <a:pt x="23" y="15"/>
                      <a:pt x="24" y="14"/>
                      <a:pt x="24" y="14"/>
                    </a:cubicBezTo>
                    <a:cubicBezTo>
                      <a:pt x="24" y="13"/>
                      <a:pt x="24" y="13"/>
                      <a:pt x="24" y="13"/>
                    </a:cubicBezTo>
                    <a:cubicBezTo>
                      <a:pt x="24" y="13"/>
                      <a:pt x="24" y="12"/>
                      <a:pt x="23" y="12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21" y="11"/>
                      <a:pt x="21" y="11"/>
                      <a:pt x="20" y="11"/>
                    </a:cubicBezTo>
                    <a:cubicBezTo>
                      <a:pt x="20" y="11"/>
                      <a:pt x="20" y="10"/>
                      <a:pt x="20" y="10"/>
                    </a:cubicBezTo>
                    <a:cubicBezTo>
                      <a:pt x="19" y="10"/>
                      <a:pt x="19" y="10"/>
                      <a:pt x="19" y="9"/>
                    </a:cubicBezTo>
                    <a:cubicBezTo>
                      <a:pt x="18" y="9"/>
                      <a:pt x="18" y="9"/>
                      <a:pt x="17" y="9"/>
                    </a:cubicBezTo>
                    <a:cubicBezTo>
                      <a:pt x="17" y="8"/>
                      <a:pt x="17" y="8"/>
                      <a:pt x="16" y="8"/>
                    </a:cubicBezTo>
                    <a:cubicBezTo>
                      <a:pt x="16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4" y="8"/>
                    </a:cubicBezTo>
                    <a:cubicBezTo>
                      <a:pt x="14" y="8"/>
                      <a:pt x="14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2" y="6"/>
                      <a:pt x="12" y="7"/>
                      <a:pt x="11" y="6"/>
                    </a:cubicBezTo>
                    <a:cubicBezTo>
                      <a:pt x="11" y="6"/>
                      <a:pt x="11" y="5"/>
                      <a:pt x="11" y="5"/>
                    </a:cubicBezTo>
                    <a:cubicBezTo>
                      <a:pt x="11" y="4"/>
                      <a:pt x="11" y="4"/>
                      <a:pt x="11" y="3"/>
                    </a:cubicBezTo>
                    <a:cubicBezTo>
                      <a:pt x="11" y="3"/>
                      <a:pt x="11" y="2"/>
                      <a:pt x="11" y="2"/>
                    </a:cubicBezTo>
                    <a:cubicBezTo>
                      <a:pt x="11" y="1"/>
                      <a:pt x="11" y="1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9" y="0"/>
                    </a:cubicBezTo>
                    <a:cubicBezTo>
                      <a:pt x="9" y="0"/>
                      <a:pt x="9" y="0"/>
                      <a:pt x="8" y="0"/>
                    </a:cubicBezTo>
                    <a:cubicBezTo>
                      <a:pt x="8" y="0"/>
                      <a:pt x="8" y="0"/>
                      <a:pt x="7" y="1"/>
                    </a:cubicBezTo>
                    <a:cubicBezTo>
                      <a:pt x="7" y="1"/>
                      <a:pt x="7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1" y="4"/>
                      <a:pt x="1" y="4"/>
                      <a:pt x="0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2" y="6"/>
                      <a:pt x="2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3" y="9"/>
                      <a:pt x="3" y="10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2" y="12"/>
                      <a:pt x="3" y="13"/>
                    </a:cubicBezTo>
                    <a:cubicBezTo>
                      <a:pt x="3" y="13"/>
                      <a:pt x="3" y="13"/>
                      <a:pt x="3" y="14"/>
                    </a:cubicBezTo>
                    <a:cubicBezTo>
                      <a:pt x="3" y="14"/>
                      <a:pt x="3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6"/>
                      <a:pt x="2" y="17"/>
                    </a:cubicBezTo>
                    <a:cubicBezTo>
                      <a:pt x="3" y="17"/>
                      <a:pt x="3" y="17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20"/>
                    </a:cubicBezTo>
                    <a:cubicBezTo>
                      <a:pt x="3" y="20"/>
                      <a:pt x="2" y="20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3"/>
                      <a:pt x="5" y="23"/>
                      <a:pt x="5" y="24"/>
                    </a:cubicBezTo>
                    <a:cubicBezTo>
                      <a:pt x="6" y="24"/>
                      <a:pt x="6" y="25"/>
                      <a:pt x="7" y="25"/>
                    </a:cubicBezTo>
                    <a:cubicBezTo>
                      <a:pt x="8" y="25"/>
                      <a:pt x="7" y="25"/>
                      <a:pt x="8" y="26"/>
                    </a:cubicBezTo>
                    <a:cubicBezTo>
                      <a:pt x="8" y="27"/>
                      <a:pt x="8" y="26"/>
                      <a:pt x="8" y="27"/>
                    </a:cubicBezTo>
                    <a:cubicBezTo>
                      <a:pt x="8" y="28"/>
                      <a:pt x="8" y="28"/>
                      <a:pt x="8" y="29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10" y="31"/>
                      <a:pt x="10" y="31"/>
                      <a:pt x="10" y="32"/>
                    </a:cubicBezTo>
                    <a:cubicBezTo>
                      <a:pt x="10" y="32"/>
                      <a:pt x="10" y="32"/>
                      <a:pt x="10" y="33"/>
                    </a:cubicBezTo>
                    <a:cubicBezTo>
                      <a:pt x="9" y="33"/>
                      <a:pt x="9" y="34"/>
                      <a:pt x="9" y="34"/>
                    </a:cubicBezTo>
                    <a:cubicBezTo>
                      <a:pt x="9" y="35"/>
                      <a:pt x="9" y="35"/>
                      <a:pt x="9" y="36"/>
                    </a:cubicBezTo>
                    <a:cubicBezTo>
                      <a:pt x="10" y="36"/>
                      <a:pt x="10" y="36"/>
                      <a:pt x="10" y="37"/>
                    </a:cubicBezTo>
                    <a:cubicBezTo>
                      <a:pt x="10" y="37"/>
                      <a:pt x="10" y="37"/>
                      <a:pt x="10" y="37"/>
                    </a:cubicBezTo>
                    <a:cubicBezTo>
                      <a:pt x="10" y="36"/>
                      <a:pt x="10" y="36"/>
                      <a:pt x="11" y="36"/>
                    </a:cubicBezTo>
                    <a:cubicBezTo>
                      <a:pt x="11" y="36"/>
                      <a:pt x="11" y="36"/>
                      <a:pt x="11" y="36"/>
                    </a:cubicBezTo>
                    <a:cubicBezTo>
                      <a:pt x="11" y="35"/>
                      <a:pt x="12" y="35"/>
                      <a:pt x="12" y="35"/>
                    </a:cubicBezTo>
                    <a:cubicBezTo>
                      <a:pt x="13" y="35"/>
                      <a:pt x="13" y="36"/>
                      <a:pt x="14" y="36"/>
                    </a:cubicBezTo>
                    <a:cubicBezTo>
                      <a:pt x="14" y="36"/>
                      <a:pt x="14" y="36"/>
                      <a:pt x="15" y="36"/>
                    </a:cubicBezTo>
                    <a:cubicBezTo>
                      <a:pt x="15" y="36"/>
                      <a:pt x="15" y="37"/>
                      <a:pt x="16" y="37"/>
                    </a:cubicBezTo>
                    <a:cubicBezTo>
                      <a:pt x="16" y="37"/>
                      <a:pt x="16" y="36"/>
                      <a:pt x="16" y="36"/>
                    </a:cubicBezTo>
                    <a:cubicBezTo>
                      <a:pt x="16" y="36"/>
                      <a:pt x="17" y="36"/>
                      <a:pt x="17" y="35"/>
                    </a:cubicBezTo>
                    <a:cubicBezTo>
                      <a:pt x="18" y="35"/>
                      <a:pt x="18" y="35"/>
                      <a:pt x="18" y="35"/>
                    </a:cubicBezTo>
                    <a:cubicBezTo>
                      <a:pt x="19" y="35"/>
                      <a:pt x="19" y="35"/>
                      <a:pt x="19" y="35"/>
                    </a:cubicBezTo>
                    <a:cubicBezTo>
                      <a:pt x="20" y="36"/>
                      <a:pt x="20" y="36"/>
                      <a:pt x="20" y="36"/>
                    </a:cubicBezTo>
                    <a:cubicBezTo>
                      <a:pt x="20" y="36"/>
                      <a:pt x="20" y="36"/>
                      <a:pt x="20" y="36"/>
                    </a:cubicBezTo>
                    <a:cubicBezTo>
                      <a:pt x="20" y="35"/>
                      <a:pt x="20" y="35"/>
                      <a:pt x="20" y="35"/>
                    </a:cubicBezTo>
                    <a:cubicBezTo>
                      <a:pt x="20" y="35"/>
                      <a:pt x="20" y="34"/>
                      <a:pt x="20" y="34"/>
                    </a:cubicBezTo>
                    <a:cubicBezTo>
                      <a:pt x="20" y="33"/>
                      <a:pt x="20" y="33"/>
                      <a:pt x="20" y="32"/>
                    </a:cubicBezTo>
                    <a:cubicBezTo>
                      <a:pt x="20" y="31"/>
                      <a:pt x="20" y="31"/>
                      <a:pt x="21" y="30"/>
                    </a:cubicBezTo>
                    <a:cubicBezTo>
                      <a:pt x="21" y="29"/>
                      <a:pt x="21" y="29"/>
                      <a:pt x="22" y="29"/>
                    </a:cubicBezTo>
                    <a:cubicBezTo>
                      <a:pt x="22" y="28"/>
                      <a:pt x="23" y="28"/>
                      <a:pt x="23" y="28"/>
                    </a:cubicBezTo>
                    <a:cubicBezTo>
                      <a:pt x="24" y="28"/>
                      <a:pt x="24" y="28"/>
                      <a:pt x="25" y="28"/>
                    </a:cubicBezTo>
                    <a:cubicBezTo>
                      <a:pt x="25" y="28"/>
                      <a:pt x="26" y="27"/>
                      <a:pt x="26" y="27"/>
                    </a:cubicBezTo>
                    <a:cubicBezTo>
                      <a:pt x="27" y="27"/>
                      <a:pt x="28" y="27"/>
                      <a:pt x="28" y="28"/>
                    </a:cubicBezTo>
                    <a:cubicBezTo>
                      <a:pt x="29" y="28"/>
                      <a:pt x="29" y="28"/>
                      <a:pt x="30" y="28"/>
                    </a:cubicBezTo>
                    <a:cubicBezTo>
                      <a:pt x="30" y="29"/>
                      <a:pt x="30" y="29"/>
                      <a:pt x="31" y="29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1" y="29"/>
                      <a:pt x="31" y="30"/>
                      <a:pt x="32" y="29"/>
                    </a:cubicBezTo>
                    <a:cubicBezTo>
                      <a:pt x="32" y="29"/>
                      <a:pt x="31" y="29"/>
                      <a:pt x="31" y="29"/>
                    </a:cubicBezTo>
                    <a:cubicBezTo>
                      <a:pt x="31" y="28"/>
                      <a:pt x="31" y="28"/>
                      <a:pt x="32" y="27"/>
                    </a:cubicBezTo>
                    <a:cubicBezTo>
                      <a:pt x="32" y="26"/>
                      <a:pt x="32" y="26"/>
                      <a:pt x="32" y="25"/>
                    </a:cubicBezTo>
                    <a:cubicBezTo>
                      <a:pt x="32" y="24"/>
                      <a:pt x="32" y="24"/>
                      <a:pt x="32" y="24"/>
                    </a:cubicBezTo>
                    <a:cubicBezTo>
                      <a:pt x="32" y="23"/>
                      <a:pt x="32" y="23"/>
                      <a:pt x="31" y="23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97" name="Freeform 51"/>
              <p:cNvSpPr>
                <a:spLocks/>
              </p:cNvSpPr>
              <p:nvPr/>
            </p:nvSpPr>
            <p:spPr bwMode="auto">
              <a:xfrm>
                <a:off x="5348289" y="2492376"/>
                <a:ext cx="292100" cy="193675"/>
              </a:xfrm>
              <a:custGeom>
                <a:avLst/>
                <a:gdLst>
                  <a:gd name="T0" fmla="*/ 23 w 27"/>
                  <a:gd name="T1" fmla="*/ 2 h 18"/>
                  <a:gd name="T2" fmla="*/ 22 w 27"/>
                  <a:gd name="T3" fmla="*/ 0 h 18"/>
                  <a:gd name="T4" fmla="*/ 22 w 27"/>
                  <a:gd name="T5" fmla="*/ 0 h 18"/>
                  <a:gd name="T6" fmla="*/ 21 w 27"/>
                  <a:gd name="T7" fmla="*/ 1 h 18"/>
                  <a:gd name="T8" fmla="*/ 18 w 27"/>
                  <a:gd name="T9" fmla="*/ 2 h 18"/>
                  <a:gd name="T10" fmla="*/ 16 w 27"/>
                  <a:gd name="T11" fmla="*/ 2 h 18"/>
                  <a:gd name="T12" fmla="*/ 13 w 27"/>
                  <a:gd name="T13" fmla="*/ 3 h 18"/>
                  <a:gd name="T14" fmla="*/ 11 w 27"/>
                  <a:gd name="T15" fmla="*/ 4 h 18"/>
                  <a:gd name="T16" fmla="*/ 11 w 27"/>
                  <a:gd name="T17" fmla="*/ 5 h 18"/>
                  <a:gd name="T18" fmla="*/ 10 w 27"/>
                  <a:gd name="T19" fmla="*/ 7 h 18"/>
                  <a:gd name="T20" fmla="*/ 9 w 27"/>
                  <a:gd name="T21" fmla="*/ 8 h 18"/>
                  <a:gd name="T22" fmla="*/ 8 w 27"/>
                  <a:gd name="T23" fmla="*/ 9 h 18"/>
                  <a:gd name="T24" fmla="*/ 8 w 27"/>
                  <a:gd name="T25" fmla="*/ 9 h 18"/>
                  <a:gd name="T26" fmla="*/ 7 w 27"/>
                  <a:gd name="T27" fmla="*/ 7 h 18"/>
                  <a:gd name="T28" fmla="*/ 6 w 27"/>
                  <a:gd name="T29" fmla="*/ 6 h 18"/>
                  <a:gd name="T30" fmla="*/ 5 w 27"/>
                  <a:gd name="T31" fmla="*/ 6 h 18"/>
                  <a:gd name="T32" fmla="*/ 4 w 27"/>
                  <a:gd name="T33" fmla="*/ 5 h 18"/>
                  <a:gd name="T34" fmla="*/ 2 w 27"/>
                  <a:gd name="T35" fmla="*/ 5 h 18"/>
                  <a:gd name="T36" fmla="*/ 0 w 27"/>
                  <a:gd name="T37" fmla="*/ 5 h 18"/>
                  <a:gd name="T38" fmla="*/ 0 w 27"/>
                  <a:gd name="T39" fmla="*/ 5 h 18"/>
                  <a:gd name="T40" fmla="*/ 0 w 27"/>
                  <a:gd name="T41" fmla="*/ 6 h 18"/>
                  <a:gd name="T42" fmla="*/ 1 w 27"/>
                  <a:gd name="T43" fmla="*/ 6 h 18"/>
                  <a:gd name="T44" fmla="*/ 2 w 27"/>
                  <a:gd name="T45" fmla="*/ 8 h 18"/>
                  <a:gd name="T46" fmla="*/ 2 w 27"/>
                  <a:gd name="T47" fmla="*/ 8 h 18"/>
                  <a:gd name="T48" fmla="*/ 1 w 27"/>
                  <a:gd name="T49" fmla="*/ 9 h 18"/>
                  <a:gd name="T50" fmla="*/ 1 w 27"/>
                  <a:gd name="T51" fmla="*/ 10 h 18"/>
                  <a:gd name="T52" fmla="*/ 1 w 27"/>
                  <a:gd name="T53" fmla="*/ 11 h 18"/>
                  <a:gd name="T54" fmla="*/ 2 w 27"/>
                  <a:gd name="T55" fmla="*/ 12 h 18"/>
                  <a:gd name="T56" fmla="*/ 2 w 27"/>
                  <a:gd name="T57" fmla="*/ 13 h 18"/>
                  <a:gd name="T58" fmla="*/ 2 w 27"/>
                  <a:gd name="T59" fmla="*/ 15 h 18"/>
                  <a:gd name="T60" fmla="*/ 3 w 27"/>
                  <a:gd name="T61" fmla="*/ 16 h 18"/>
                  <a:gd name="T62" fmla="*/ 2 w 27"/>
                  <a:gd name="T63" fmla="*/ 17 h 18"/>
                  <a:gd name="T64" fmla="*/ 3 w 27"/>
                  <a:gd name="T65" fmla="*/ 18 h 18"/>
                  <a:gd name="T66" fmla="*/ 4 w 27"/>
                  <a:gd name="T67" fmla="*/ 18 h 18"/>
                  <a:gd name="T68" fmla="*/ 6 w 27"/>
                  <a:gd name="T69" fmla="*/ 18 h 18"/>
                  <a:gd name="T70" fmla="*/ 7 w 27"/>
                  <a:gd name="T71" fmla="*/ 18 h 18"/>
                  <a:gd name="T72" fmla="*/ 8 w 27"/>
                  <a:gd name="T73" fmla="*/ 17 h 18"/>
                  <a:gd name="T74" fmla="*/ 9 w 27"/>
                  <a:gd name="T75" fmla="*/ 16 h 18"/>
                  <a:gd name="T76" fmla="*/ 11 w 27"/>
                  <a:gd name="T77" fmla="*/ 16 h 18"/>
                  <a:gd name="T78" fmla="*/ 12 w 27"/>
                  <a:gd name="T79" fmla="*/ 16 h 18"/>
                  <a:gd name="T80" fmla="*/ 13 w 27"/>
                  <a:gd name="T81" fmla="*/ 15 h 18"/>
                  <a:gd name="T82" fmla="*/ 14 w 27"/>
                  <a:gd name="T83" fmla="*/ 15 h 18"/>
                  <a:gd name="T84" fmla="*/ 15 w 27"/>
                  <a:gd name="T85" fmla="*/ 15 h 18"/>
                  <a:gd name="T86" fmla="*/ 15 w 27"/>
                  <a:gd name="T87" fmla="*/ 15 h 18"/>
                  <a:gd name="T88" fmla="*/ 17 w 27"/>
                  <a:gd name="T89" fmla="*/ 14 h 18"/>
                  <a:gd name="T90" fmla="*/ 17 w 27"/>
                  <a:gd name="T91" fmla="*/ 13 h 18"/>
                  <a:gd name="T92" fmla="*/ 18 w 27"/>
                  <a:gd name="T93" fmla="*/ 13 h 18"/>
                  <a:gd name="T94" fmla="*/ 19 w 27"/>
                  <a:gd name="T95" fmla="*/ 12 h 18"/>
                  <a:gd name="T96" fmla="*/ 21 w 27"/>
                  <a:gd name="T97" fmla="*/ 12 h 18"/>
                  <a:gd name="T98" fmla="*/ 22 w 27"/>
                  <a:gd name="T99" fmla="*/ 11 h 18"/>
                  <a:gd name="T100" fmla="*/ 24 w 27"/>
                  <a:gd name="T101" fmla="*/ 11 h 18"/>
                  <a:gd name="T102" fmla="*/ 25 w 27"/>
                  <a:gd name="T103" fmla="*/ 10 h 18"/>
                  <a:gd name="T104" fmla="*/ 25 w 27"/>
                  <a:gd name="T105" fmla="*/ 10 h 18"/>
                  <a:gd name="T106" fmla="*/ 25 w 27"/>
                  <a:gd name="T107" fmla="*/ 8 h 18"/>
                  <a:gd name="T108" fmla="*/ 26 w 27"/>
                  <a:gd name="T109" fmla="*/ 7 h 18"/>
                  <a:gd name="T110" fmla="*/ 26 w 27"/>
                  <a:gd name="T111" fmla="*/ 7 h 18"/>
                  <a:gd name="T112" fmla="*/ 26 w 27"/>
                  <a:gd name="T113" fmla="*/ 7 h 18"/>
                  <a:gd name="T114" fmla="*/ 27 w 27"/>
                  <a:gd name="T115" fmla="*/ 7 h 18"/>
                  <a:gd name="T116" fmla="*/ 24 w 27"/>
                  <a:gd name="T117" fmla="*/ 4 h 18"/>
                  <a:gd name="T118" fmla="*/ 23 w 27"/>
                  <a:gd name="T11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7" h="18">
                    <a:moveTo>
                      <a:pt x="23" y="2"/>
                    </a:moveTo>
                    <a:cubicBezTo>
                      <a:pt x="23" y="1"/>
                      <a:pt x="22" y="1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0" y="1"/>
                      <a:pt x="19" y="1"/>
                      <a:pt x="18" y="2"/>
                    </a:cubicBezTo>
                    <a:cubicBezTo>
                      <a:pt x="17" y="2"/>
                      <a:pt x="17" y="2"/>
                      <a:pt x="16" y="2"/>
                    </a:cubicBezTo>
                    <a:cubicBezTo>
                      <a:pt x="15" y="3"/>
                      <a:pt x="14" y="3"/>
                      <a:pt x="13" y="3"/>
                    </a:cubicBezTo>
                    <a:cubicBezTo>
                      <a:pt x="12" y="4"/>
                      <a:pt x="12" y="3"/>
                      <a:pt x="11" y="4"/>
                    </a:cubicBezTo>
                    <a:cubicBezTo>
                      <a:pt x="11" y="4"/>
                      <a:pt x="11" y="5"/>
                      <a:pt x="11" y="5"/>
                    </a:cubicBezTo>
                    <a:cubicBezTo>
                      <a:pt x="10" y="6"/>
                      <a:pt x="10" y="6"/>
                      <a:pt x="10" y="7"/>
                    </a:cubicBezTo>
                    <a:cubicBezTo>
                      <a:pt x="10" y="7"/>
                      <a:pt x="10" y="8"/>
                      <a:pt x="9" y="8"/>
                    </a:cubicBezTo>
                    <a:cubicBezTo>
                      <a:pt x="9" y="9"/>
                      <a:pt x="9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8"/>
                      <a:pt x="8" y="8"/>
                      <a:pt x="7" y="7"/>
                    </a:cubicBezTo>
                    <a:cubicBezTo>
                      <a:pt x="7" y="7"/>
                      <a:pt x="7" y="6"/>
                      <a:pt x="6" y="6"/>
                    </a:cubicBezTo>
                    <a:cubicBezTo>
                      <a:pt x="6" y="6"/>
                      <a:pt x="6" y="6"/>
                      <a:pt x="5" y="6"/>
                    </a:cubicBezTo>
                    <a:cubicBezTo>
                      <a:pt x="5" y="6"/>
                      <a:pt x="5" y="5"/>
                      <a:pt x="4" y="5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1" y="5"/>
                      <a:pt x="1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1" y="7"/>
                      <a:pt x="1" y="7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0" y="9"/>
                      <a:pt x="0" y="10"/>
                      <a:pt x="1" y="10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2"/>
                      <a:pt x="1" y="12"/>
                      <a:pt x="2" y="12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4"/>
                      <a:pt x="2" y="15"/>
                    </a:cubicBezTo>
                    <a:cubicBezTo>
                      <a:pt x="2" y="15"/>
                      <a:pt x="3" y="15"/>
                      <a:pt x="3" y="16"/>
                    </a:cubicBezTo>
                    <a:cubicBezTo>
                      <a:pt x="3" y="16"/>
                      <a:pt x="2" y="17"/>
                      <a:pt x="2" y="17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5" y="18"/>
                      <a:pt x="5" y="18"/>
                      <a:pt x="6" y="18"/>
                    </a:cubicBezTo>
                    <a:cubicBezTo>
                      <a:pt x="6" y="18"/>
                      <a:pt x="6" y="18"/>
                      <a:pt x="7" y="18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9" y="17"/>
                      <a:pt x="9" y="17"/>
                      <a:pt x="9" y="16"/>
                    </a:cubicBezTo>
                    <a:cubicBezTo>
                      <a:pt x="10" y="16"/>
                      <a:pt x="10" y="16"/>
                      <a:pt x="11" y="16"/>
                    </a:cubicBezTo>
                    <a:cubicBezTo>
                      <a:pt x="11" y="16"/>
                      <a:pt x="11" y="16"/>
                      <a:pt x="12" y="16"/>
                    </a:cubicBezTo>
                    <a:cubicBezTo>
                      <a:pt x="12" y="16"/>
                      <a:pt x="13" y="16"/>
                      <a:pt x="13" y="15"/>
                    </a:cubicBezTo>
                    <a:cubicBezTo>
                      <a:pt x="14" y="15"/>
                      <a:pt x="14" y="14"/>
                      <a:pt x="14" y="15"/>
                    </a:cubicBezTo>
                    <a:cubicBezTo>
                      <a:pt x="14" y="15"/>
                      <a:pt x="14" y="15"/>
                      <a:pt x="15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6" y="15"/>
                      <a:pt x="16" y="15"/>
                      <a:pt x="17" y="14"/>
                    </a:cubicBezTo>
                    <a:cubicBezTo>
                      <a:pt x="17" y="14"/>
                      <a:pt x="17" y="14"/>
                      <a:pt x="17" y="1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9" y="13"/>
                      <a:pt x="19" y="13"/>
                      <a:pt x="19" y="12"/>
                    </a:cubicBezTo>
                    <a:cubicBezTo>
                      <a:pt x="20" y="12"/>
                      <a:pt x="20" y="12"/>
                      <a:pt x="21" y="12"/>
                    </a:cubicBezTo>
                    <a:cubicBezTo>
                      <a:pt x="21" y="12"/>
                      <a:pt x="22" y="12"/>
                      <a:pt x="22" y="11"/>
                    </a:cubicBezTo>
                    <a:cubicBezTo>
                      <a:pt x="23" y="11"/>
                      <a:pt x="23" y="11"/>
                      <a:pt x="24" y="11"/>
                    </a:cubicBezTo>
                    <a:cubicBezTo>
                      <a:pt x="24" y="11"/>
                      <a:pt x="24" y="11"/>
                      <a:pt x="25" y="10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5" y="9"/>
                      <a:pt x="24" y="9"/>
                      <a:pt x="25" y="8"/>
                    </a:cubicBezTo>
                    <a:cubicBezTo>
                      <a:pt x="25" y="8"/>
                      <a:pt x="25" y="8"/>
                      <a:pt x="26" y="7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6" y="6"/>
                      <a:pt x="25" y="5"/>
                      <a:pt x="24" y="4"/>
                    </a:cubicBezTo>
                    <a:cubicBezTo>
                      <a:pt x="24" y="3"/>
                      <a:pt x="24" y="3"/>
                      <a:pt x="23" y="2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98" name="Freeform 52"/>
              <p:cNvSpPr>
                <a:spLocks/>
              </p:cNvSpPr>
              <p:nvPr/>
            </p:nvSpPr>
            <p:spPr bwMode="auto">
              <a:xfrm>
                <a:off x="3729039" y="2557464"/>
                <a:ext cx="161925" cy="139700"/>
              </a:xfrm>
              <a:custGeom>
                <a:avLst/>
                <a:gdLst>
                  <a:gd name="T0" fmla="*/ 14 w 15"/>
                  <a:gd name="T1" fmla="*/ 10 h 13"/>
                  <a:gd name="T2" fmla="*/ 13 w 15"/>
                  <a:gd name="T3" fmla="*/ 10 h 13"/>
                  <a:gd name="T4" fmla="*/ 13 w 15"/>
                  <a:gd name="T5" fmla="*/ 9 h 13"/>
                  <a:gd name="T6" fmla="*/ 13 w 15"/>
                  <a:gd name="T7" fmla="*/ 8 h 13"/>
                  <a:gd name="T8" fmla="*/ 13 w 15"/>
                  <a:gd name="T9" fmla="*/ 7 h 13"/>
                  <a:gd name="T10" fmla="*/ 13 w 15"/>
                  <a:gd name="T11" fmla="*/ 6 h 13"/>
                  <a:gd name="T12" fmla="*/ 12 w 15"/>
                  <a:gd name="T13" fmla="*/ 5 h 13"/>
                  <a:gd name="T14" fmla="*/ 11 w 15"/>
                  <a:gd name="T15" fmla="*/ 4 h 13"/>
                  <a:gd name="T16" fmla="*/ 11 w 15"/>
                  <a:gd name="T17" fmla="*/ 4 h 13"/>
                  <a:gd name="T18" fmla="*/ 10 w 15"/>
                  <a:gd name="T19" fmla="*/ 3 h 13"/>
                  <a:gd name="T20" fmla="*/ 10 w 15"/>
                  <a:gd name="T21" fmla="*/ 2 h 13"/>
                  <a:gd name="T22" fmla="*/ 9 w 15"/>
                  <a:gd name="T23" fmla="*/ 2 h 13"/>
                  <a:gd name="T24" fmla="*/ 8 w 15"/>
                  <a:gd name="T25" fmla="*/ 2 h 13"/>
                  <a:gd name="T26" fmla="*/ 8 w 15"/>
                  <a:gd name="T27" fmla="*/ 1 h 13"/>
                  <a:gd name="T28" fmla="*/ 7 w 15"/>
                  <a:gd name="T29" fmla="*/ 1 h 13"/>
                  <a:gd name="T30" fmla="*/ 6 w 15"/>
                  <a:gd name="T31" fmla="*/ 0 h 13"/>
                  <a:gd name="T32" fmla="*/ 5 w 15"/>
                  <a:gd name="T33" fmla="*/ 1 h 13"/>
                  <a:gd name="T34" fmla="*/ 4 w 15"/>
                  <a:gd name="T35" fmla="*/ 1 h 13"/>
                  <a:gd name="T36" fmla="*/ 3 w 15"/>
                  <a:gd name="T37" fmla="*/ 1 h 13"/>
                  <a:gd name="T38" fmla="*/ 2 w 15"/>
                  <a:gd name="T39" fmla="*/ 2 h 13"/>
                  <a:gd name="T40" fmla="*/ 2 w 15"/>
                  <a:gd name="T41" fmla="*/ 2 h 13"/>
                  <a:gd name="T42" fmla="*/ 2 w 15"/>
                  <a:gd name="T43" fmla="*/ 3 h 13"/>
                  <a:gd name="T44" fmla="*/ 1 w 15"/>
                  <a:gd name="T45" fmla="*/ 4 h 13"/>
                  <a:gd name="T46" fmla="*/ 0 w 15"/>
                  <a:gd name="T47" fmla="*/ 5 h 13"/>
                  <a:gd name="T48" fmla="*/ 0 w 15"/>
                  <a:gd name="T49" fmla="*/ 7 h 13"/>
                  <a:gd name="T50" fmla="*/ 1 w 15"/>
                  <a:gd name="T51" fmla="*/ 8 h 13"/>
                  <a:gd name="T52" fmla="*/ 1 w 15"/>
                  <a:gd name="T53" fmla="*/ 9 h 13"/>
                  <a:gd name="T54" fmla="*/ 3 w 15"/>
                  <a:gd name="T55" fmla="*/ 9 h 13"/>
                  <a:gd name="T56" fmla="*/ 4 w 15"/>
                  <a:gd name="T57" fmla="*/ 9 h 13"/>
                  <a:gd name="T58" fmla="*/ 5 w 15"/>
                  <a:gd name="T59" fmla="*/ 9 h 13"/>
                  <a:gd name="T60" fmla="*/ 6 w 15"/>
                  <a:gd name="T61" fmla="*/ 9 h 13"/>
                  <a:gd name="T62" fmla="*/ 7 w 15"/>
                  <a:gd name="T63" fmla="*/ 9 h 13"/>
                  <a:gd name="T64" fmla="*/ 8 w 15"/>
                  <a:gd name="T65" fmla="*/ 9 h 13"/>
                  <a:gd name="T66" fmla="*/ 9 w 15"/>
                  <a:gd name="T67" fmla="*/ 10 h 13"/>
                  <a:gd name="T68" fmla="*/ 8 w 15"/>
                  <a:gd name="T69" fmla="*/ 10 h 13"/>
                  <a:gd name="T70" fmla="*/ 7 w 15"/>
                  <a:gd name="T71" fmla="*/ 10 h 13"/>
                  <a:gd name="T72" fmla="*/ 6 w 15"/>
                  <a:gd name="T73" fmla="*/ 10 h 13"/>
                  <a:gd name="T74" fmla="*/ 6 w 15"/>
                  <a:gd name="T75" fmla="*/ 10 h 13"/>
                  <a:gd name="T76" fmla="*/ 5 w 15"/>
                  <a:gd name="T77" fmla="*/ 10 h 13"/>
                  <a:gd name="T78" fmla="*/ 4 w 15"/>
                  <a:gd name="T79" fmla="*/ 10 h 13"/>
                  <a:gd name="T80" fmla="*/ 4 w 15"/>
                  <a:gd name="T81" fmla="*/ 10 h 13"/>
                  <a:gd name="T82" fmla="*/ 3 w 15"/>
                  <a:gd name="T83" fmla="*/ 10 h 13"/>
                  <a:gd name="T84" fmla="*/ 2 w 15"/>
                  <a:gd name="T85" fmla="*/ 10 h 13"/>
                  <a:gd name="T86" fmla="*/ 1 w 15"/>
                  <a:gd name="T87" fmla="*/ 11 h 13"/>
                  <a:gd name="T88" fmla="*/ 1 w 15"/>
                  <a:gd name="T89" fmla="*/ 12 h 13"/>
                  <a:gd name="T90" fmla="*/ 1 w 15"/>
                  <a:gd name="T91" fmla="*/ 13 h 13"/>
                  <a:gd name="T92" fmla="*/ 1 w 15"/>
                  <a:gd name="T93" fmla="*/ 13 h 13"/>
                  <a:gd name="T94" fmla="*/ 3 w 15"/>
                  <a:gd name="T95" fmla="*/ 13 h 13"/>
                  <a:gd name="T96" fmla="*/ 4 w 15"/>
                  <a:gd name="T97" fmla="*/ 13 h 13"/>
                  <a:gd name="T98" fmla="*/ 5 w 15"/>
                  <a:gd name="T99" fmla="*/ 12 h 13"/>
                  <a:gd name="T100" fmla="*/ 5 w 15"/>
                  <a:gd name="T101" fmla="*/ 12 h 13"/>
                  <a:gd name="T102" fmla="*/ 7 w 15"/>
                  <a:gd name="T103" fmla="*/ 12 h 13"/>
                  <a:gd name="T104" fmla="*/ 9 w 15"/>
                  <a:gd name="T105" fmla="*/ 12 h 13"/>
                  <a:gd name="T106" fmla="*/ 9 w 15"/>
                  <a:gd name="T107" fmla="*/ 12 h 13"/>
                  <a:gd name="T108" fmla="*/ 10 w 15"/>
                  <a:gd name="T109" fmla="*/ 12 h 13"/>
                  <a:gd name="T110" fmla="*/ 11 w 15"/>
                  <a:gd name="T111" fmla="*/ 13 h 13"/>
                  <a:gd name="T112" fmla="*/ 12 w 15"/>
                  <a:gd name="T113" fmla="*/ 13 h 13"/>
                  <a:gd name="T114" fmla="*/ 13 w 15"/>
                  <a:gd name="T115" fmla="*/ 13 h 13"/>
                  <a:gd name="T116" fmla="*/ 14 w 15"/>
                  <a:gd name="T117" fmla="*/ 13 h 13"/>
                  <a:gd name="T118" fmla="*/ 15 w 15"/>
                  <a:gd name="T119" fmla="*/ 12 h 13"/>
                  <a:gd name="T120" fmla="*/ 15 w 15"/>
                  <a:gd name="T121" fmla="*/ 11 h 13"/>
                  <a:gd name="T122" fmla="*/ 14 w 15"/>
                  <a:gd name="T123" fmla="*/ 1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5" h="13">
                    <a:moveTo>
                      <a:pt x="14" y="10"/>
                    </a:moveTo>
                    <a:cubicBezTo>
                      <a:pt x="14" y="10"/>
                      <a:pt x="14" y="10"/>
                      <a:pt x="13" y="10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2" y="6"/>
                      <a:pt x="12" y="5"/>
                      <a:pt x="12" y="5"/>
                    </a:cubicBezTo>
                    <a:cubicBezTo>
                      <a:pt x="12" y="5"/>
                      <a:pt x="11" y="5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3"/>
                      <a:pt x="10" y="4"/>
                      <a:pt x="10" y="3"/>
                    </a:cubicBezTo>
                    <a:cubicBezTo>
                      <a:pt x="10" y="3"/>
                      <a:pt x="10" y="3"/>
                      <a:pt x="10" y="2"/>
                    </a:cubicBezTo>
                    <a:cubicBezTo>
                      <a:pt x="10" y="2"/>
                      <a:pt x="10" y="2"/>
                      <a:pt x="9" y="2"/>
                    </a:cubicBezTo>
                    <a:cubicBezTo>
                      <a:pt x="9" y="2"/>
                      <a:pt x="9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0"/>
                      <a:pt x="7" y="1"/>
                      <a:pt x="7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0"/>
                      <a:pt x="5" y="0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4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3" y="3"/>
                      <a:pt x="2" y="3"/>
                    </a:cubicBezTo>
                    <a:cubicBezTo>
                      <a:pt x="2" y="4"/>
                      <a:pt x="2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ubicBezTo>
                      <a:pt x="0" y="6"/>
                      <a:pt x="0" y="6"/>
                      <a:pt x="0" y="7"/>
                    </a:cubicBezTo>
                    <a:cubicBezTo>
                      <a:pt x="1" y="7"/>
                      <a:pt x="1" y="7"/>
                      <a:pt x="1" y="8"/>
                    </a:cubicBezTo>
                    <a:cubicBezTo>
                      <a:pt x="2" y="8"/>
                      <a:pt x="1" y="9"/>
                      <a:pt x="1" y="9"/>
                    </a:cubicBezTo>
                    <a:cubicBezTo>
                      <a:pt x="2" y="9"/>
                      <a:pt x="2" y="9"/>
                      <a:pt x="3" y="9"/>
                    </a:cubicBezTo>
                    <a:cubicBezTo>
                      <a:pt x="3" y="9"/>
                      <a:pt x="4" y="9"/>
                      <a:pt x="4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8"/>
                      <a:pt x="6" y="8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9"/>
                      <a:pt x="9" y="9"/>
                      <a:pt x="9" y="10"/>
                    </a:cubicBezTo>
                    <a:cubicBezTo>
                      <a:pt x="9" y="10"/>
                      <a:pt x="8" y="10"/>
                      <a:pt x="8" y="10"/>
                    </a:cubicBezTo>
                    <a:cubicBezTo>
                      <a:pt x="8" y="10"/>
                      <a:pt x="7" y="10"/>
                      <a:pt x="7" y="10"/>
                    </a:cubicBezTo>
                    <a:cubicBezTo>
                      <a:pt x="7" y="10"/>
                      <a:pt x="7" y="10"/>
                      <a:pt x="6" y="10"/>
                    </a:cubicBezTo>
                    <a:cubicBezTo>
                      <a:pt x="6" y="9"/>
                      <a:pt x="6" y="9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1"/>
                      <a:pt x="3" y="10"/>
                      <a:pt x="3" y="10"/>
                    </a:cubicBezTo>
                    <a:cubicBezTo>
                      <a:pt x="3" y="10"/>
                      <a:pt x="3" y="10"/>
                      <a:pt x="2" y="10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2"/>
                    </a:cubicBezTo>
                    <a:cubicBezTo>
                      <a:pt x="1" y="12"/>
                      <a:pt x="1" y="12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2" y="13"/>
                      <a:pt x="2" y="13"/>
                      <a:pt x="3" y="13"/>
                    </a:cubicBezTo>
                    <a:cubicBezTo>
                      <a:pt x="3" y="13"/>
                      <a:pt x="3" y="13"/>
                      <a:pt x="4" y="13"/>
                    </a:cubicBezTo>
                    <a:cubicBezTo>
                      <a:pt x="4" y="13"/>
                      <a:pt x="4" y="12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2"/>
                      <a:pt x="7" y="12"/>
                      <a:pt x="7" y="12"/>
                    </a:cubicBezTo>
                    <a:cubicBezTo>
                      <a:pt x="8" y="12"/>
                      <a:pt x="8" y="12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9" y="12"/>
                      <a:pt x="10" y="12"/>
                    </a:cubicBezTo>
                    <a:cubicBezTo>
                      <a:pt x="10" y="12"/>
                      <a:pt x="10" y="12"/>
                      <a:pt x="11" y="13"/>
                    </a:cubicBezTo>
                    <a:cubicBezTo>
                      <a:pt x="11" y="13"/>
                      <a:pt x="12" y="13"/>
                      <a:pt x="12" y="13"/>
                    </a:cubicBezTo>
                    <a:cubicBezTo>
                      <a:pt x="13" y="13"/>
                      <a:pt x="13" y="12"/>
                      <a:pt x="13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5" y="12"/>
                    </a:cubicBezTo>
                    <a:cubicBezTo>
                      <a:pt x="15" y="12"/>
                      <a:pt x="15" y="12"/>
                      <a:pt x="15" y="11"/>
                    </a:cubicBezTo>
                    <a:cubicBezTo>
                      <a:pt x="15" y="11"/>
                      <a:pt x="15" y="11"/>
                      <a:pt x="14" y="1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99" name="Freeform 53"/>
              <p:cNvSpPr>
                <a:spLocks/>
              </p:cNvSpPr>
              <p:nvPr/>
            </p:nvSpPr>
            <p:spPr bwMode="auto">
              <a:xfrm>
                <a:off x="3740152" y="265430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00" name="Freeform 54"/>
              <p:cNvSpPr>
                <a:spLocks/>
              </p:cNvSpPr>
              <p:nvPr/>
            </p:nvSpPr>
            <p:spPr bwMode="auto">
              <a:xfrm>
                <a:off x="3751264" y="257810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01" name="Freeform 55"/>
              <p:cNvSpPr>
                <a:spLocks/>
              </p:cNvSpPr>
              <p:nvPr/>
            </p:nvSpPr>
            <p:spPr bwMode="auto">
              <a:xfrm>
                <a:off x="4268789" y="2643189"/>
                <a:ext cx="323850" cy="314325"/>
              </a:xfrm>
              <a:custGeom>
                <a:avLst/>
                <a:gdLst>
                  <a:gd name="T0" fmla="*/ 29 w 30"/>
                  <a:gd name="T1" fmla="*/ 5 h 29"/>
                  <a:gd name="T2" fmla="*/ 28 w 30"/>
                  <a:gd name="T3" fmla="*/ 3 h 29"/>
                  <a:gd name="T4" fmla="*/ 29 w 30"/>
                  <a:gd name="T5" fmla="*/ 2 h 29"/>
                  <a:gd name="T6" fmla="*/ 28 w 30"/>
                  <a:gd name="T7" fmla="*/ 1 h 29"/>
                  <a:gd name="T8" fmla="*/ 27 w 30"/>
                  <a:gd name="T9" fmla="*/ 1 h 29"/>
                  <a:gd name="T10" fmla="*/ 26 w 30"/>
                  <a:gd name="T11" fmla="*/ 2 h 29"/>
                  <a:gd name="T12" fmla="*/ 24 w 30"/>
                  <a:gd name="T13" fmla="*/ 3 h 29"/>
                  <a:gd name="T14" fmla="*/ 22 w 30"/>
                  <a:gd name="T15" fmla="*/ 2 h 29"/>
                  <a:gd name="T16" fmla="*/ 20 w 30"/>
                  <a:gd name="T17" fmla="*/ 2 h 29"/>
                  <a:gd name="T18" fmla="*/ 18 w 30"/>
                  <a:gd name="T19" fmla="*/ 3 h 29"/>
                  <a:gd name="T20" fmla="*/ 16 w 30"/>
                  <a:gd name="T21" fmla="*/ 4 h 29"/>
                  <a:gd name="T22" fmla="*/ 14 w 30"/>
                  <a:gd name="T23" fmla="*/ 2 h 29"/>
                  <a:gd name="T24" fmla="*/ 12 w 30"/>
                  <a:gd name="T25" fmla="*/ 3 h 29"/>
                  <a:gd name="T26" fmla="*/ 10 w 30"/>
                  <a:gd name="T27" fmla="*/ 2 h 29"/>
                  <a:gd name="T28" fmla="*/ 8 w 30"/>
                  <a:gd name="T29" fmla="*/ 1 h 29"/>
                  <a:gd name="T30" fmla="*/ 7 w 30"/>
                  <a:gd name="T31" fmla="*/ 1 h 29"/>
                  <a:gd name="T32" fmla="*/ 5 w 30"/>
                  <a:gd name="T33" fmla="*/ 1 h 29"/>
                  <a:gd name="T34" fmla="*/ 4 w 30"/>
                  <a:gd name="T35" fmla="*/ 3 h 29"/>
                  <a:gd name="T36" fmla="*/ 2 w 30"/>
                  <a:gd name="T37" fmla="*/ 5 h 29"/>
                  <a:gd name="T38" fmla="*/ 2 w 30"/>
                  <a:gd name="T39" fmla="*/ 6 h 29"/>
                  <a:gd name="T40" fmla="*/ 2 w 30"/>
                  <a:gd name="T41" fmla="*/ 9 h 29"/>
                  <a:gd name="T42" fmla="*/ 2 w 30"/>
                  <a:gd name="T43" fmla="*/ 11 h 29"/>
                  <a:gd name="T44" fmla="*/ 2 w 30"/>
                  <a:gd name="T45" fmla="*/ 12 h 29"/>
                  <a:gd name="T46" fmla="*/ 1 w 30"/>
                  <a:gd name="T47" fmla="*/ 14 h 29"/>
                  <a:gd name="T48" fmla="*/ 0 w 30"/>
                  <a:gd name="T49" fmla="*/ 15 h 29"/>
                  <a:gd name="T50" fmla="*/ 0 w 30"/>
                  <a:gd name="T51" fmla="*/ 19 h 29"/>
                  <a:gd name="T52" fmla="*/ 0 w 30"/>
                  <a:gd name="T53" fmla="*/ 22 h 29"/>
                  <a:gd name="T54" fmla="*/ 2 w 30"/>
                  <a:gd name="T55" fmla="*/ 22 h 29"/>
                  <a:gd name="T56" fmla="*/ 4 w 30"/>
                  <a:gd name="T57" fmla="*/ 22 h 29"/>
                  <a:gd name="T58" fmla="*/ 5 w 30"/>
                  <a:gd name="T59" fmla="*/ 23 h 29"/>
                  <a:gd name="T60" fmla="*/ 6 w 30"/>
                  <a:gd name="T61" fmla="*/ 24 h 29"/>
                  <a:gd name="T62" fmla="*/ 7 w 30"/>
                  <a:gd name="T63" fmla="*/ 26 h 29"/>
                  <a:gd name="T64" fmla="*/ 8 w 30"/>
                  <a:gd name="T65" fmla="*/ 28 h 29"/>
                  <a:gd name="T66" fmla="*/ 9 w 30"/>
                  <a:gd name="T67" fmla="*/ 28 h 29"/>
                  <a:gd name="T68" fmla="*/ 12 w 30"/>
                  <a:gd name="T69" fmla="*/ 27 h 29"/>
                  <a:gd name="T70" fmla="*/ 14 w 30"/>
                  <a:gd name="T71" fmla="*/ 27 h 29"/>
                  <a:gd name="T72" fmla="*/ 15 w 30"/>
                  <a:gd name="T73" fmla="*/ 26 h 29"/>
                  <a:gd name="T74" fmla="*/ 15 w 30"/>
                  <a:gd name="T75" fmla="*/ 25 h 29"/>
                  <a:gd name="T76" fmla="*/ 16 w 30"/>
                  <a:gd name="T77" fmla="*/ 23 h 29"/>
                  <a:gd name="T78" fmla="*/ 17 w 30"/>
                  <a:gd name="T79" fmla="*/ 22 h 29"/>
                  <a:gd name="T80" fmla="*/ 19 w 30"/>
                  <a:gd name="T81" fmla="*/ 20 h 29"/>
                  <a:gd name="T82" fmla="*/ 20 w 30"/>
                  <a:gd name="T83" fmla="*/ 20 h 29"/>
                  <a:gd name="T84" fmla="*/ 22 w 30"/>
                  <a:gd name="T85" fmla="*/ 21 h 29"/>
                  <a:gd name="T86" fmla="*/ 23 w 30"/>
                  <a:gd name="T87" fmla="*/ 19 h 29"/>
                  <a:gd name="T88" fmla="*/ 23 w 30"/>
                  <a:gd name="T89" fmla="*/ 18 h 29"/>
                  <a:gd name="T90" fmla="*/ 24 w 30"/>
                  <a:gd name="T91" fmla="*/ 16 h 29"/>
                  <a:gd name="T92" fmla="*/ 25 w 30"/>
                  <a:gd name="T93" fmla="*/ 14 h 29"/>
                  <a:gd name="T94" fmla="*/ 26 w 30"/>
                  <a:gd name="T95" fmla="*/ 13 h 29"/>
                  <a:gd name="T96" fmla="*/ 26 w 30"/>
                  <a:gd name="T97" fmla="*/ 11 h 29"/>
                  <a:gd name="T98" fmla="*/ 27 w 30"/>
                  <a:gd name="T99" fmla="*/ 10 h 29"/>
                  <a:gd name="T100" fmla="*/ 28 w 30"/>
                  <a:gd name="T101" fmla="*/ 8 h 29"/>
                  <a:gd name="T102" fmla="*/ 30 w 30"/>
                  <a:gd name="T103" fmla="*/ 7 h 29"/>
                  <a:gd name="T104" fmla="*/ 29 w 30"/>
                  <a:gd name="T105" fmla="*/ 5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0" h="29">
                    <a:moveTo>
                      <a:pt x="29" y="5"/>
                    </a:moveTo>
                    <a:cubicBezTo>
                      <a:pt x="29" y="5"/>
                      <a:pt x="29" y="5"/>
                      <a:pt x="29" y="5"/>
                    </a:cubicBezTo>
                    <a:cubicBezTo>
                      <a:pt x="28" y="5"/>
                      <a:pt x="28" y="4"/>
                      <a:pt x="28" y="4"/>
                    </a:cubicBezTo>
                    <a:cubicBezTo>
                      <a:pt x="28" y="4"/>
                      <a:pt x="28" y="4"/>
                      <a:pt x="28" y="3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8" y="2"/>
                      <a:pt x="29" y="1"/>
                      <a:pt x="28" y="1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27" y="1"/>
                      <a:pt x="27" y="1"/>
                      <a:pt x="27" y="1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5" y="2"/>
                      <a:pt x="25" y="2"/>
                      <a:pt x="25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22" y="3"/>
                      <a:pt x="22" y="3"/>
                      <a:pt x="22" y="2"/>
                    </a:cubicBezTo>
                    <a:cubicBezTo>
                      <a:pt x="22" y="2"/>
                      <a:pt x="21" y="2"/>
                      <a:pt x="21" y="2"/>
                    </a:cubicBezTo>
                    <a:cubicBezTo>
                      <a:pt x="21" y="2"/>
                      <a:pt x="20" y="2"/>
                      <a:pt x="20" y="2"/>
                    </a:cubicBezTo>
                    <a:cubicBezTo>
                      <a:pt x="19" y="2"/>
                      <a:pt x="19" y="2"/>
                      <a:pt x="19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4" y="3"/>
                      <a:pt x="14" y="2"/>
                      <a:pt x="14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2" y="2"/>
                      <a:pt x="12" y="3"/>
                      <a:pt x="12" y="3"/>
                    </a:cubicBezTo>
                    <a:cubicBezTo>
                      <a:pt x="11" y="3"/>
                      <a:pt x="11" y="3"/>
                      <a:pt x="10" y="3"/>
                    </a:cubicBezTo>
                    <a:cubicBezTo>
                      <a:pt x="10" y="3"/>
                      <a:pt x="10" y="2"/>
                      <a:pt x="10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8" y="1"/>
                      <a:pt x="8" y="1"/>
                      <a:pt x="7" y="1"/>
                    </a:cubicBezTo>
                    <a:cubicBezTo>
                      <a:pt x="7" y="0"/>
                      <a:pt x="7" y="1"/>
                      <a:pt x="7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5" y="1"/>
                      <a:pt x="5" y="1"/>
                    </a:cubicBezTo>
                    <a:cubicBezTo>
                      <a:pt x="5" y="1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3"/>
                    </a:cubicBezTo>
                    <a:cubicBezTo>
                      <a:pt x="3" y="3"/>
                      <a:pt x="4" y="4"/>
                      <a:pt x="3" y="4"/>
                    </a:cubicBezTo>
                    <a:cubicBezTo>
                      <a:pt x="3" y="4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9"/>
                    </a:cubicBezTo>
                    <a:cubicBezTo>
                      <a:pt x="3" y="9"/>
                      <a:pt x="3" y="9"/>
                      <a:pt x="3" y="10"/>
                    </a:cubicBezTo>
                    <a:cubicBezTo>
                      <a:pt x="3" y="10"/>
                      <a:pt x="3" y="10"/>
                      <a:pt x="2" y="11"/>
                    </a:cubicBezTo>
                    <a:cubicBezTo>
                      <a:pt x="2" y="11"/>
                      <a:pt x="2" y="11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17"/>
                      <a:pt x="0" y="18"/>
                      <a:pt x="0" y="19"/>
                    </a:cubicBezTo>
                    <a:cubicBezTo>
                      <a:pt x="0" y="19"/>
                      <a:pt x="0" y="20"/>
                      <a:pt x="0" y="20"/>
                    </a:cubicBezTo>
                    <a:cubicBezTo>
                      <a:pt x="0" y="21"/>
                      <a:pt x="0" y="21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2" y="22"/>
                    </a:cubicBezTo>
                    <a:cubicBezTo>
                      <a:pt x="2" y="22"/>
                      <a:pt x="3" y="22"/>
                      <a:pt x="3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5" y="22"/>
                      <a:pt x="5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4"/>
                      <a:pt x="6" y="23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8" y="28"/>
                      <a:pt x="8" y="28"/>
                      <a:pt x="9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10" y="29"/>
                      <a:pt x="10" y="28"/>
                      <a:pt x="10" y="28"/>
                    </a:cubicBezTo>
                    <a:cubicBezTo>
                      <a:pt x="11" y="28"/>
                      <a:pt x="11" y="27"/>
                      <a:pt x="12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4" y="27"/>
                      <a:pt x="14" y="27"/>
                      <a:pt x="14" y="27"/>
                    </a:cubicBezTo>
                    <a:cubicBezTo>
                      <a:pt x="14" y="27"/>
                      <a:pt x="14" y="27"/>
                      <a:pt x="14" y="27"/>
                    </a:cubicBezTo>
                    <a:cubicBezTo>
                      <a:pt x="14" y="26"/>
                      <a:pt x="14" y="26"/>
                      <a:pt x="15" y="26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5" y="25"/>
                      <a:pt x="15" y="24"/>
                      <a:pt x="15" y="24"/>
                    </a:cubicBezTo>
                    <a:cubicBezTo>
                      <a:pt x="15" y="24"/>
                      <a:pt x="16" y="23"/>
                      <a:pt x="16" y="23"/>
                    </a:cubicBezTo>
                    <a:cubicBezTo>
                      <a:pt x="16" y="23"/>
                      <a:pt x="16" y="23"/>
                      <a:pt x="17" y="22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8" y="22"/>
                      <a:pt x="18" y="21"/>
                      <a:pt x="18" y="21"/>
                    </a:cubicBezTo>
                    <a:cubicBezTo>
                      <a:pt x="18" y="21"/>
                      <a:pt x="18" y="20"/>
                      <a:pt x="19" y="20"/>
                    </a:cubicBezTo>
                    <a:cubicBezTo>
                      <a:pt x="19" y="20"/>
                      <a:pt x="19" y="20"/>
                      <a:pt x="20" y="20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21" y="20"/>
                      <a:pt x="21" y="21"/>
                      <a:pt x="21" y="21"/>
                    </a:cubicBezTo>
                    <a:cubicBezTo>
                      <a:pt x="21" y="21"/>
                      <a:pt x="21" y="21"/>
                      <a:pt x="22" y="21"/>
                    </a:cubicBezTo>
                    <a:cubicBezTo>
                      <a:pt x="22" y="22"/>
                      <a:pt x="22" y="21"/>
                      <a:pt x="22" y="21"/>
                    </a:cubicBezTo>
                    <a:cubicBezTo>
                      <a:pt x="23" y="20"/>
                      <a:pt x="23" y="20"/>
                      <a:pt x="23" y="19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4" y="17"/>
                      <a:pt x="24" y="17"/>
                      <a:pt x="24" y="16"/>
                    </a:cubicBezTo>
                    <a:cubicBezTo>
                      <a:pt x="24" y="16"/>
                      <a:pt x="24" y="16"/>
                      <a:pt x="24" y="16"/>
                    </a:cubicBezTo>
                    <a:cubicBezTo>
                      <a:pt x="25" y="15"/>
                      <a:pt x="25" y="15"/>
                      <a:pt x="25" y="15"/>
                    </a:cubicBezTo>
                    <a:cubicBezTo>
                      <a:pt x="25" y="15"/>
                      <a:pt x="25" y="15"/>
                      <a:pt x="25" y="14"/>
                    </a:cubicBezTo>
                    <a:cubicBezTo>
                      <a:pt x="25" y="14"/>
                      <a:pt x="25" y="14"/>
                      <a:pt x="26" y="14"/>
                    </a:cubicBezTo>
                    <a:cubicBezTo>
                      <a:pt x="26" y="14"/>
                      <a:pt x="25" y="13"/>
                      <a:pt x="26" y="13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7" y="12"/>
                      <a:pt x="26" y="12"/>
                      <a:pt x="26" y="11"/>
                    </a:cubicBezTo>
                    <a:cubicBezTo>
                      <a:pt x="27" y="11"/>
                      <a:pt x="27" y="11"/>
                      <a:pt x="27" y="11"/>
                    </a:cubicBezTo>
                    <a:cubicBezTo>
                      <a:pt x="27" y="10"/>
                      <a:pt x="27" y="10"/>
                      <a:pt x="27" y="10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8" y="8"/>
                      <a:pt x="28" y="8"/>
                      <a:pt x="28" y="8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30" y="8"/>
                      <a:pt x="30" y="7"/>
                      <a:pt x="30" y="7"/>
                    </a:cubicBezTo>
                    <a:cubicBezTo>
                      <a:pt x="30" y="7"/>
                      <a:pt x="30" y="6"/>
                      <a:pt x="30" y="6"/>
                    </a:cubicBezTo>
                    <a:cubicBezTo>
                      <a:pt x="30" y="5"/>
                      <a:pt x="30" y="5"/>
                      <a:pt x="29" y="5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02" name="Freeform 56"/>
              <p:cNvSpPr>
                <a:spLocks/>
              </p:cNvSpPr>
              <p:nvPr/>
            </p:nvSpPr>
            <p:spPr bwMode="auto">
              <a:xfrm>
                <a:off x="4862514" y="3573464"/>
                <a:ext cx="215900" cy="215900"/>
              </a:xfrm>
              <a:custGeom>
                <a:avLst/>
                <a:gdLst>
                  <a:gd name="T0" fmla="*/ 20 w 20"/>
                  <a:gd name="T1" fmla="*/ 3 h 20"/>
                  <a:gd name="T2" fmla="*/ 19 w 20"/>
                  <a:gd name="T3" fmla="*/ 3 h 20"/>
                  <a:gd name="T4" fmla="*/ 18 w 20"/>
                  <a:gd name="T5" fmla="*/ 2 h 20"/>
                  <a:gd name="T6" fmla="*/ 16 w 20"/>
                  <a:gd name="T7" fmla="*/ 1 h 20"/>
                  <a:gd name="T8" fmla="*/ 15 w 20"/>
                  <a:gd name="T9" fmla="*/ 1 h 20"/>
                  <a:gd name="T10" fmla="*/ 14 w 20"/>
                  <a:gd name="T11" fmla="*/ 0 h 20"/>
                  <a:gd name="T12" fmla="*/ 14 w 20"/>
                  <a:gd name="T13" fmla="*/ 0 h 20"/>
                  <a:gd name="T14" fmla="*/ 13 w 20"/>
                  <a:gd name="T15" fmla="*/ 0 h 20"/>
                  <a:gd name="T16" fmla="*/ 12 w 20"/>
                  <a:gd name="T17" fmla="*/ 0 h 20"/>
                  <a:gd name="T18" fmla="*/ 11 w 20"/>
                  <a:gd name="T19" fmla="*/ 0 h 20"/>
                  <a:gd name="T20" fmla="*/ 11 w 20"/>
                  <a:gd name="T21" fmla="*/ 0 h 20"/>
                  <a:gd name="T22" fmla="*/ 10 w 20"/>
                  <a:gd name="T23" fmla="*/ 1 h 20"/>
                  <a:gd name="T24" fmla="*/ 9 w 20"/>
                  <a:gd name="T25" fmla="*/ 2 h 20"/>
                  <a:gd name="T26" fmla="*/ 9 w 20"/>
                  <a:gd name="T27" fmla="*/ 3 h 20"/>
                  <a:gd name="T28" fmla="*/ 9 w 20"/>
                  <a:gd name="T29" fmla="*/ 3 h 20"/>
                  <a:gd name="T30" fmla="*/ 8 w 20"/>
                  <a:gd name="T31" fmla="*/ 4 h 20"/>
                  <a:gd name="T32" fmla="*/ 7 w 20"/>
                  <a:gd name="T33" fmla="*/ 4 h 20"/>
                  <a:gd name="T34" fmla="*/ 6 w 20"/>
                  <a:gd name="T35" fmla="*/ 5 h 20"/>
                  <a:gd name="T36" fmla="*/ 5 w 20"/>
                  <a:gd name="T37" fmla="*/ 6 h 20"/>
                  <a:gd name="T38" fmla="*/ 5 w 20"/>
                  <a:gd name="T39" fmla="*/ 7 h 20"/>
                  <a:gd name="T40" fmla="*/ 5 w 20"/>
                  <a:gd name="T41" fmla="*/ 7 h 20"/>
                  <a:gd name="T42" fmla="*/ 4 w 20"/>
                  <a:gd name="T43" fmla="*/ 7 h 20"/>
                  <a:gd name="T44" fmla="*/ 3 w 20"/>
                  <a:gd name="T45" fmla="*/ 7 h 20"/>
                  <a:gd name="T46" fmla="*/ 3 w 20"/>
                  <a:gd name="T47" fmla="*/ 6 h 20"/>
                  <a:gd name="T48" fmla="*/ 2 w 20"/>
                  <a:gd name="T49" fmla="*/ 6 h 20"/>
                  <a:gd name="T50" fmla="*/ 1 w 20"/>
                  <a:gd name="T51" fmla="*/ 6 h 20"/>
                  <a:gd name="T52" fmla="*/ 0 w 20"/>
                  <a:gd name="T53" fmla="*/ 6 h 20"/>
                  <a:gd name="T54" fmla="*/ 1 w 20"/>
                  <a:gd name="T55" fmla="*/ 6 h 20"/>
                  <a:gd name="T56" fmla="*/ 1 w 20"/>
                  <a:gd name="T57" fmla="*/ 7 h 20"/>
                  <a:gd name="T58" fmla="*/ 2 w 20"/>
                  <a:gd name="T59" fmla="*/ 8 h 20"/>
                  <a:gd name="T60" fmla="*/ 2 w 20"/>
                  <a:gd name="T61" fmla="*/ 9 h 20"/>
                  <a:gd name="T62" fmla="*/ 3 w 20"/>
                  <a:gd name="T63" fmla="*/ 11 h 20"/>
                  <a:gd name="T64" fmla="*/ 3 w 20"/>
                  <a:gd name="T65" fmla="*/ 12 h 20"/>
                  <a:gd name="T66" fmla="*/ 4 w 20"/>
                  <a:gd name="T67" fmla="*/ 13 h 20"/>
                  <a:gd name="T68" fmla="*/ 5 w 20"/>
                  <a:gd name="T69" fmla="*/ 13 h 20"/>
                  <a:gd name="T70" fmla="*/ 6 w 20"/>
                  <a:gd name="T71" fmla="*/ 14 h 20"/>
                  <a:gd name="T72" fmla="*/ 6 w 20"/>
                  <a:gd name="T73" fmla="*/ 15 h 20"/>
                  <a:gd name="T74" fmla="*/ 7 w 20"/>
                  <a:gd name="T75" fmla="*/ 16 h 20"/>
                  <a:gd name="T76" fmla="*/ 8 w 20"/>
                  <a:gd name="T77" fmla="*/ 17 h 20"/>
                  <a:gd name="T78" fmla="*/ 9 w 20"/>
                  <a:gd name="T79" fmla="*/ 17 h 20"/>
                  <a:gd name="T80" fmla="*/ 10 w 20"/>
                  <a:gd name="T81" fmla="*/ 19 h 20"/>
                  <a:gd name="T82" fmla="*/ 11 w 20"/>
                  <a:gd name="T83" fmla="*/ 19 h 20"/>
                  <a:gd name="T84" fmla="*/ 12 w 20"/>
                  <a:gd name="T85" fmla="*/ 19 h 20"/>
                  <a:gd name="T86" fmla="*/ 14 w 20"/>
                  <a:gd name="T87" fmla="*/ 20 h 20"/>
                  <a:gd name="T88" fmla="*/ 15 w 20"/>
                  <a:gd name="T89" fmla="*/ 20 h 20"/>
                  <a:gd name="T90" fmla="*/ 15 w 20"/>
                  <a:gd name="T91" fmla="*/ 20 h 20"/>
                  <a:gd name="T92" fmla="*/ 16 w 20"/>
                  <a:gd name="T93" fmla="*/ 19 h 20"/>
                  <a:gd name="T94" fmla="*/ 17 w 20"/>
                  <a:gd name="T95" fmla="*/ 18 h 20"/>
                  <a:gd name="T96" fmla="*/ 17 w 20"/>
                  <a:gd name="T97" fmla="*/ 17 h 20"/>
                  <a:gd name="T98" fmla="*/ 18 w 20"/>
                  <a:gd name="T99" fmla="*/ 16 h 20"/>
                  <a:gd name="T100" fmla="*/ 19 w 20"/>
                  <a:gd name="T101" fmla="*/ 15 h 20"/>
                  <a:gd name="T102" fmla="*/ 19 w 20"/>
                  <a:gd name="T103" fmla="*/ 14 h 20"/>
                  <a:gd name="T104" fmla="*/ 20 w 20"/>
                  <a:gd name="T105" fmla="*/ 12 h 20"/>
                  <a:gd name="T106" fmla="*/ 20 w 20"/>
                  <a:gd name="T107" fmla="*/ 10 h 20"/>
                  <a:gd name="T108" fmla="*/ 20 w 20"/>
                  <a:gd name="T109" fmla="*/ 8 h 20"/>
                  <a:gd name="T110" fmla="*/ 20 w 20"/>
                  <a:gd name="T111" fmla="*/ 6 h 20"/>
                  <a:gd name="T112" fmla="*/ 20 w 20"/>
                  <a:gd name="T113" fmla="*/ 4 h 20"/>
                  <a:gd name="T114" fmla="*/ 20 w 20"/>
                  <a:gd name="T115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0" h="20">
                    <a:moveTo>
                      <a:pt x="20" y="3"/>
                    </a:moveTo>
                    <a:cubicBezTo>
                      <a:pt x="20" y="3"/>
                      <a:pt x="19" y="3"/>
                      <a:pt x="19" y="3"/>
                    </a:cubicBezTo>
                    <a:cubicBezTo>
                      <a:pt x="19" y="2"/>
                      <a:pt x="18" y="2"/>
                      <a:pt x="18" y="2"/>
                    </a:cubicBezTo>
                    <a:cubicBezTo>
                      <a:pt x="17" y="2"/>
                      <a:pt x="17" y="2"/>
                      <a:pt x="16" y="1"/>
                    </a:cubicBezTo>
                    <a:cubicBezTo>
                      <a:pt x="16" y="1"/>
                      <a:pt x="15" y="1"/>
                      <a:pt x="15" y="1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0" y="0"/>
                      <a:pt x="10" y="1"/>
                      <a:pt x="10" y="1"/>
                    </a:cubicBezTo>
                    <a:cubicBezTo>
                      <a:pt x="9" y="1"/>
                      <a:pt x="9" y="2"/>
                      <a:pt x="9" y="2"/>
                    </a:cubicBezTo>
                    <a:cubicBezTo>
                      <a:pt x="9" y="2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8" y="3"/>
                      <a:pt x="8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5"/>
                      <a:pt x="7" y="5"/>
                      <a:pt x="6" y="5"/>
                    </a:cubicBezTo>
                    <a:cubicBezTo>
                      <a:pt x="6" y="6"/>
                      <a:pt x="6" y="6"/>
                      <a:pt x="5" y="6"/>
                    </a:cubicBezTo>
                    <a:cubicBezTo>
                      <a:pt x="5" y="6"/>
                      <a:pt x="6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3" y="7"/>
                    </a:cubicBezTo>
                    <a:cubicBezTo>
                      <a:pt x="3" y="7"/>
                      <a:pt x="3" y="7"/>
                      <a:pt x="3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7"/>
                      <a:pt x="1" y="7"/>
                    </a:cubicBezTo>
                    <a:cubicBezTo>
                      <a:pt x="1" y="7"/>
                      <a:pt x="2" y="7"/>
                      <a:pt x="2" y="8"/>
                    </a:cubicBezTo>
                    <a:cubicBezTo>
                      <a:pt x="2" y="8"/>
                      <a:pt x="2" y="8"/>
                      <a:pt x="2" y="9"/>
                    </a:cubicBezTo>
                    <a:cubicBezTo>
                      <a:pt x="2" y="10"/>
                      <a:pt x="2" y="10"/>
                      <a:pt x="3" y="11"/>
                    </a:cubicBezTo>
                    <a:cubicBezTo>
                      <a:pt x="3" y="11"/>
                      <a:pt x="3" y="12"/>
                      <a:pt x="3" y="12"/>
                    </a:cubicBezTo>
                    <a:cubicBezTo>
                      <a:pt x="4" y="12"/>
                      <a:pt x="4" y="13"/>
                      <a:pt x="4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4"/>
                      <a:pt x="6" y="14"/>
                      <a:pt x="6" y="15"/>
                    </a:cubicBezTo>
                    <a:cubicBezTo>
                      <a:pt x="6" y="15"/>
                      <a:pt x="6" y="16"/>
                      <a:pt x="7" y="16"/>
                    </a:cubicBezTo>
                    <a:cubicBezTo>
                      <a:pt x="7" y="17"/>
                      <a:pt x="7" y="17"/>
                      <a:pt x="8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8"/>
                      <a:pt x="10" y="18"/>
                      <a:pt x="10" y="19"/>
                    </a:cubicBezTo>
                    <a:cubicBezTo>
                      <a:pt x="10" y="19"/>
                      <a:pt x="10" y="19"/>
                      <a:pt x="11" y="19"/>
                    </a:cubicBezTo>
                    <a:cubicBezTo>
                      <a:pt x="11" y="20"/>
                      <a:pt x="12" y="19"/>
                      <a:pt x="12" y="19"/>
                    </a:cubicBezTo>
                    <a:cubicBezTo>
                      <a:pt x="13" y="19"/>
                      <a:pt x="13" y="19"/>
                      <a:pt x="14" y="20"/>
                    </a:cubicBezTo>
                    <a:cubicBezTo>
                      <a:pt x="14" y="20"/>
                      <a:pt x="15" y="20"/>
                      <a:pt x="15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5" y="19"/>
                      <a:pt x="16" y="19"/>
                      <a:pt x="16" y="19"/>
                    </a:cubicBezTo>
                    <a:cubicBezTo>
                      <a:pt x="16" y="18"/>
                      <a:pt x="17" y="18"/>
                      <a:pt x="17" y="18"/>
                    </a:cubicBezTo>
                    <a:cubicBezTo>
                      <a:pt x="17" y="18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6"/>
                    </a:cubicBezTo>
                    <a:cubicBezTo>
                      <a:pt x="18" y="16"/>
                      <a:pt x="19" y="15"/>
                      <a:pt x="19" y="15"/>
                    </a:cubicBezTo>
                    <a:cubicBezTo>
                      <a:pt x="19" y="15"/>
                      <a:pt x="19" y="14"/>
                      <a:pt x="19" y="14"/>
                    </a:cubicBezTo>
                    <a:cubicBezTo>
                      <a:pt x="19" y="13"/>
                      <a:pt x="20" y="13"/>
                      <a:pt x="20" y="12"/>
                    </a:cubicBezTo>
                    <a:cubicBezTo>
                      <a:pt x="20" y="11"/>
                      <a:pt x="20" y="11"/>
                      <a:pt x="20" y="10"/>
                    </a:cubicBezTo>
                    <a:cubicBezTo>
                      <a:pt x="20" y="9"/>
                      <a:pt x="20" y="9"/>
                      <a:pt x="20" y="8"/>
                    </a:cubicBezTo>
                    <a:cubicBezTo>
                      <a:pt x="20" y="7"/>
                      <a:pt x="20" y="7"/>
                      <a:pt x="20" y="6"/>
                    </a:cubicBezTo>
                    <a:cubicBezTo>
                      <a:pt x="20" y="5"/>
                      <a:pt x="20" y="5"/>
                      <a:pt x="20" y="4"/>
                    </a:cubicBezTo>
                    <a:cubicBezTo>
                      <a:pt x="20" y="4"/>
                      <a:pt x="20" y="3"/>
                      <a:pt x="20" y="3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03" name="Freeform 57"/>
              <p:cNvSpPr>
                <a:spLocks/>
              </p:cNvSpPr>
              <p:nvPr/>
            </p:nvSpPr>
            <p:spPr bwMode="auto">
              <a:xfrm>
                <a:off x="5003802" y="2957514"/>
                <a:ext cx="150813" cy="173038"/>
              </a:xfrm>
              <a:custGeom>
                <a:avLst/>
                <a:gdLst>
                  <a:gd name="T0" fmla="*/ 14 w 14"/>
                  <a:gd name="T1" fmla="*/ 5 h 16"/>
                  <a:gd name="T2" fmla="*/ 14 w 14"/>
                  <a:gd name="T3" fmla="*/ 4 h 16"/>
                  <a:gd name="T4" fmla="*/ 13 w 14"/>
                  <a:gd name="T5" fmla="*/ 3 h 16"/>
                  <a:gd name="T6" fmla="*/ 12 w 14"/>
                  <a:gd name="T7" fmla="*/ 1 h 16"/>
                  <a:gd name="T8" fmla="*/ 12 w 14"/>
                  <a:gd name="T9" fmla="*/ 1 h 16"/>
                  <a:gd name="T10" fmla="*/ 11 w 14"/>
                  <a:gd name="T11" fmla="*/ 0 h 16"/>
                  <a:gd name="T12" fmla="*/ 11 w 14"/>
                  <a:gd name="T13" fmla="*/ 0 h 16"/>
                  <a:gd name="T14" fmla="*/ 10 w 14"/>
                  <a:gd name="T15" fmla="*/ 0 h 16"/>
                  <a:gd name="T16" fmla="*/ 9 w 14"/>
                  <a:gd name="T17" fmla="*/ 1 h 16"/>
                  <a:gd name="T18" fmla="*/ 8 w 14"/>
                  <a:gd name="T19" fmla="*/ 1 h 16"/>
                  <a:gd name="T20" fmla="*/ 7 w 14"/>
                  <a:gd name="T21" fmla="*/ 1 h 16"/>
                  <a:gd name="T22" fmla="*/ 7 w 14"/>
                  <a:gd name="T23" fmla="*/ 1 h 16"/>
                  <a:gd name="T24" fmla="*/ 5 w 14"/>
                  <a:gd name="T25" fmla="*/ 1 h 16"/>
                  <a:gd name="T26" fmla="*/ 4 w 14"/>
                  <a:gd name="T27" fmla="*/ 1 h 16"/>
                  <a:gd name="T28" fmla="*/ 3 w 14"/>
                  <a:gd name="T29" fmla="*/ 1 h 16"/>
                  <a:gd name="T30" fmla="*/ 3 w 14"/>
                  <a:gd name="T31" fmla="*/ 1 h 16"/>
                  <a:gd name="T32" fmla="*/ 3 w 14"/>
                  <a:gd name="T33" fmla="*/ 3 h 16"/>
                  <a:gd name="T34" fmla="*/ 3 w 14"/>
                  <a:gd name="T35" fmla="*/ 4 h 16"/>
                  <a:gd name="T36" fmla="*/ 4 w 14"/>
                  <a:gd name="T37" fmla="*/ 5 h 16"/>
                  <a:gd name="T38" fmla="*/ 4 w 14"/>
                  <a:gd name="T39" fmla="*/ 6 h 16"/>
                  <a:gd name="T40" fmla="*/ 4 w 14"/>
                  <a:gd name="T41" fmla="*/ 6 h 16"/>
                  <a:gd name="T42" fmla="*/ 4 w 14"/>
                  <a:gd name="T43" fmla="*/ 6 h 16"/>
                  <a:gd name="T44" fmla="*/ 3 w 14"/>
                  <a:gd name="T45" fmla="*/ 7 h 16"/>
                  <a:gd name="T46" fmla="*/ 3 w 14"/>
                  <a:gd name="T47" fmla="*/ 7 h 16"/>
                  <a:gd name="T48" fmla="*/ 3 w 14"/>
                  <a:gd name="T49" fmla="*/ 8 h 16"/>
                  <a:gd name="T50" fmla="*/ 2 w 14"/>
                  <a:gd name="T51" fmla="*/ 8 h 16"/>
                  <a:gd name="T52" fmla="*/ 1 w 14"/>
                  <a:gd name="T53" fmla="*/ 9 h 16"/>
                  <a:gd name="T54" fmla="*/ 1 w 14"/>
                  <a:gd name="T55" fmla="*/ 11 h 16"/>
                  <a:gd name="T56" fmla="*/ 0 w 14"/>
                  <a:gd name="T57" fmla="*/ 13 h 16"/>
                  <a:gd name="T58" fmla="*/ 0 w 14"/>
                  <a:gd name="T59" fmla="*/ 15 h 16"/>
                  <a:gd name="T60" fmla="*/ 0 w 14"/>
                  <a:gd name="T61" fmla="*/ 15 h 16"/>
                  <a:gd name="T62" fmla="*/ 1 w 14"/>
                  <a:gd name="T63" fmla="*/ 16 h 16"/>
                  <a:gd name="T64" fmla="*/ 2 w 14"/>
                  <a:gd name="T65" fmla="*/ 15 h 16"/>
                  <a:gd name="T66" fmla="*/ 3 w 14"/>
                  <a:gd name="T67" fmla="*/ 15 h 16"/>
                  <a:gd name="T68" fmla="*/ 5 w 14"/>
                  <a:gd name="T69" fmla="*/ 15 h 16"/>
                  <a:gd name="T70" fmla="*/ 6 w 14"/>
                  <a:gd name="T71" fmla="*/ 15 h 16"/>
                  <a:gd name="T72" fmla="*/ 6 w 14"/>
                  <a:gd name="T73" fmla="*/ 15 h 16"/>
                  <a:gd name="T74" fmla="*/ 6 w 14"/>
                  <a:gd name="T75" fmla="*/ 14 h 16"/>
                  <a:gd name="T76" fmla="*/ 7 w 14"/>
                  <a:gd name="T77" fmla="*/ 13 h 16"/>
                  <a:gd name="T78" fmla="*/ 7 w 14"/>
                  <a:gd name="T79" fmla="*/ 12 h 16"/>
                  <a:gd name="T80" fmla="*/ 8 w 14"/>
                  <a:gd name="T81" fmla="*/ 11 h 16"/>
                  <a:gd name="T82" fmla="*/ 9 w 14"/>
                  <a:gd name="T83" fmla="*/ 11 h 16"/>
                  <a:gd name="T84" fmla="*/ 10 w 14"/>
                  <a:gd name="T85" fmla="*/ 11 h 16"/>
                  <a:gd name="T86" fmla="*/ 11 w 14"/>
                  <a:gd name="T87" fmla="*/ 11 h 16"/>
                  <a:gd name="T88" fmla="*/ 11 w 14"/>
                  <a:gd name="T89" fmla="*/ 12 h 16"/>
                  <a:gd name="T90" fmla="*/ 11 w 14"/>
                  <a:gd name="T91" fmla="*/ 12 h 16"/>
                  <a:gd name="T92" fmla="*/ 11 w 14"/>
                  <a:gd name="T93" fmla="*/ 10 h 16"/>
                  <a:gd name="T94" fmla="*/ 12 w 14"/>
                  <a:gd name="T95" fmla="*/ 9 h 16"/>
                  <a:gd name="T96" fmla="*/ 13 w 14"/>
                  <a:gd name="T97" fmla="*/ 8 h 16"/>
                  <a:gd name="T98" fmla="*/ 14 w 14"/>
                  <a:gd name="T99" fmla="*/ 8 h 16"/>
                  <a:gd name="T100" fmla="*/ 14 w 14"/>
                  <a:gd name="T101" fmla="*/ 6 h 16"/>
                  <a:gd name="T102" fmla="*/ 14 w 14"/>
                  <a:gd name="T103" fmla="*/ 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4" h="16">
                    <a:moveTo>
                      <a:pt x="14" y="5"/>
                    </a:moveTo>
                    <a:cubicBezTo>
                      <a:pt x="14" y="5"/>
                      <a:pt x="14" y="4"/>
                      <a:pt x="14" y="4"/>
                    </a:cubicBezTo>
                    <a:cubicBezTo>
                      <a:pt x="14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0"/>
                      <a:pt x="12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0" y="0"/>
                    </a:cubicBezTo>
                    <a:cubicBezTo>
                      <a:pt x="10" y="0"/>
                      <a:pt x="10" y="1"/>
                      <a:pt x="9" y="1"/>
                    </a:cubicBezTo>
                    <a:cubicBezTo>
                      <a:pt x="9" y="1"/>
                      <a:pt x="9" y="1"/>
                      <a:pt x="8" y="1"/>
                    </a:cubicBezTo>
                    <a:cubicBezTo>
                      <a:pt x="8" y="1"/>
                      <a:pt x="8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4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1" y="9"/>
                    </a:cubicBezTo>
                    <a:cubicBezTo>
                      <a:pt x="1" y="9"/>
                      <a:pt x="1" y="10"/>
                      <a:pt x="1" y="11"/>
                    </a:cubicBezTo>
                    <a:cubicBezTo>
                      <a:pt x="0" y="12"/>
                      <a:pt x="1" y="12"/>
                      <a:pt x="0" y="13"/>
                    </a:cubicBezTo>
                    <a:cubicBezTo>
                      <a:pt x="0" y="14"/>
                      <a:pt x="0" y="14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6"/>
                      <a:pt x="0" y="16"/>
                      <a:pt x="1" y="16"/>
                    </a:cubicBezTo>
                    <a:cubicBezTo>
                      <a:pt x="1" y="16"/>
                      <a:pt x="1" y="15"/>
                      <a:pt x="2" y="15"/>
                    </a:cubicBezTo>
                    <a:cubicBezTo>
                      <a:pt x="2" y="15"/>
                      <a:pt x="3" y="15"/>
                      <a:pt x="3" y="15"/>
                    </a:cubicBezTo>
                    <a:cubicBezTo>
                      <a:pt x="4" y="14"/>
                      <a:pt x="4" y="15"/>
                      <a:pt x="5" y="15"/>
                    </a:cubicBezTo>
                    <a:cubicBezTo>
                      <a:pt x="5" y="15"/>
                      <a:pt x="5" y="15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3"/>
                      <a:pt x="6" y="13"/>
                      <a:pt x="7" y="13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2"/>
                      <a:pt x="8" y="12"/>
                      <a:pt x="8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1"/>
                      <a:pt x="10" y="11"/>
                      <a:pt x="11" y="11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1"/>
                      <a:pt x="11" y="11"/>
                      <a:pt x="11" y="10"/>
                    </a:cubicBezTo>
                    <a:cubicBezTo>
                      <a:pt x="11" y="10"/>
                      <a:pt x="12" y="10"/>
                      <a:pt x="12" y="9"/>
                    </a:cubicBezTo>
                    <a:cubicBezTo>
                      <a:pt x="12" y="9"/>
                      <a:pt x="12" y="9"/>
                      <a:pt x="13" y="8"/>
                    </a:cubicBezTo>
                    <a:cubicBezTo>
                      <a:pt x="13" y="8"/>
                      <a:pt x="13" y="8"/>
                      <a:pt x="14" y="8"/>
                    </a:cubicBezTo>
                    <a:cubicBezTo>
                      <a:pt x="14" y="7"/>
                      <a:pt x="14" y="7"/>
                      <a:pt x="14" y="6"/>
                    </a:cubicBezTo>
                    <a:cubicBezTo>
                      <a:pt x="14" y="6"/>
                      <a:pt x="14" y="6"/>
                      <a:pt x="14" y="5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04" name="Freeform 58"/>
              <p:cNvSpPr>
                <a:spLocks/>
              </p:cNvSpPr>
              <p:nvPr/>
            </p:nvSpPr>
            <p:spPr bwMode="auto">
              <a:xfrm>
                <a:off x="3719514" y="2178051"/>
                <a:ext cx="9525" cy="1111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  <a:gd name="T6" fmla="*/ 1 w 1"/>
                  <a:gd name="T7" fmla="*/ 1 h 1"/>
                  <a:gd name="T8" fmla="*/ 1 w 1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05" name="Freeform 59"/>
              <p:cNvSpPr>
                <a:spLocks/>
              </p:cNvSpPr>
              <p:nvPr/>
            </p:nvSpPr>
            <p:spPr bwMode="auto">
              <a:xfrm>
                <a:off x="3719514" y="218916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06" name="Freeform 60"/>
              <p:cNvSpPr>
                <a:spLocks/>
              </p:cNvSpPr>
              <p:nvPr/>
            </p:nvSpPr>
            <p:spPr bwMode="auto">
              <a:xfrm>
                <a:off x="3751264" y="2189164"/>
                <a:ext cx="22225" cy="22225"/>
              </a:xfrm>
              <a:custGeom>
                <a:avLst/>
                <a:gdLst>
                  <a:gd name="T0" fmla="*/ 0 w 2"/>
                  <a:gd name="T1" fmla="*/ 1 h 2"/>
                  <a:gd name="T2" fmla="*/ 1 w 2"/>
                  <a:gd name="T3" fmla="*/ 2 h 2"/>
                  <a:gd name="T4" fmla="*/ 2 w 2"/>
                  <a:gd name="T5" fmla="*/ 1 h 2"/>
                  <a:gd name="T6" fmla="*/ 2 w 2"/>
                  <a:gd name="T7" fmla="*/ 1 h 2"/>
                  <a:gd name="T8" fmla="*/ 2 w 2"/>
                  <a:gd name="T9" fmla="*/ 0 h 2"/>
                  <a:gd name="T10" fmla="*/ 1 w 2"/>
                  <a:gd name="T11" fmla="*/ 0 h 2"/>
                  <a:gd name="T12" fmla="*/ 0 w 2"/>
                  <a:gd name="T13" fmla="*/ 0 h 2"/>
                  <a:gd name="T14" fmla="*/ 0 w 2"/>
                  <a:gd name="T15" fmla="*/ 1 h 2"/>
                  <a:gd name="T16" fmla="*/ 0 w 2"/>
                  <a:gd name="T1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" h="2">
                    <a:moveTo>
                      <a:pt x="0" y="1"/>
                    </a:move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07" name="Freeform 61"/>
              <p:cNvSpPr>
                <a:spLocks/>
              </p:cNvSpPr>
              <p:nvPr/>
            </p:nvSpPr>
            <p:spPr bwMode="auto">
              <a:xfrm>
                <a:off x="3783014" y="2200276"/>
                <a:ext cx="11113" cy="22225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1 h 2"/>
                  <a:gd name="T6" fmla="*/ 1 w 1"/>
                  <a:gd name="T7" fmla="*/ 0 h 2"/>
                  <a:gd name="T8" fmla="*/ 0 w 1"/>
                  <a:gd name="T9" fmla="*/ 0 h 2"/>
                  <a:gd name="T10" fmla="*/ 0 w 1"/>
                  <a:gd name="T11" fmla="*/ 1 h 2"/>
                  <a:gd name="T12" fmla="*/ 0 w 1"/>
                  <a:gd name="T13" fmla="*/ 1 h 2"/>
                  <a:gd name="T14" fmla="*/ 1 w 1"/>
                  <a:gd name="T1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1" y="2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08" name="Freeform 62"/>
              <p:cNvSpPr>
                <a:spLocks/>
              </p:cNvSpPr>
              <p:nvPr/>
            </p:nvSpPr>
            <p:spPr bwMode="auto">
              <a:xfrm>
                <a:off x="3816352" y="2178051"/>
                <a:ext cx="20638" cy="33338"/>
              </a:xfrm>
              <a:custGeom>
                <a:avLst/>
                <a:gdLst>
                  <a:gd name="T0" fmla="*/ 1 w 2"/>
                  <a:gd name="T1" fmla="*/ 3 h 3"/>
                  <a:gd name="T2" fmla="*/ 2 w 2"/>
                  <a:gd name="T3" fmla="*/ 2 h 3"/>
                  <a:gd name="T4" fmla="*/ 2 w 2"/>
                  <a:gd name="T5" fmla="*/ 2 h 3"/>
                  <a:gd name="T6" fmla="*/ 2 w 2"/>
                  <a:gd name="T7" fmla="*/ 1 h 3"/>
                  <a:gd name="T8" fmla="*/ 2 w 2"/>
                  <a:gd name="T9" fmla="*/ 1 h 3"/>
                  <a:gd name="T10" fmla="*/ 1 w 2"/>
                  <a:gd name="T11" fmla="*/ 0 h 3"/>
                  <a:gd name="T12" fmla="*/ 1 w 2"/>
                  <a:gd name="T13" fmla="*/ 1 h 3"/>
                  <a:gd name="T14" fmla="*/ 0 w 2"/>
                  <a:gd name="T15" fmla="*/ 2 h 3"/>
                  <a:gd name="T16" fmla="*/ 0 w 2"/>
                  <a:gd name="T17" fmla="*/ 2 h 3"/>
                  <a:gd name="T18" fmla="*/ 1 w 2"/>
                  <a:gd name="T1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1" y="3"/>
                      <a:pt x="1" y="3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09" name="Freeform 63"/>
              <p:cNvSpPr>
                <a:spLocks/>
              </p:cNvSpPr>
              <p:nvPr/>
            </p:nvSpPr>
            <p:spPr bwMode="auto">
              <a:xfrm>
                <a:off x="3836989" y="2168526"/>
                <a:ext cx="11113" cy="9525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  <a:gd name="T8" fmla="*/ 0 w 1"/>
                  <a:gd name="T9" fmla="*/ 1 h 1"/>
                  <a:gd name="T10" fmla="*/ 0 w 1"/>
                  <a:gd name="T11" fmla="*/ 1 h 1"/>
                  <a:gd name="T12" fmla="*/ 0 w 1"/>
                  <a:gd name="T1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10" name="Freeform 64"/>
              <p:cNvSpPr>
                <a:spLocks/>
              </p:cNvSpPr>
              <p:nvPr/>
            </p:nvSpPr>
            <p:spPr bwMode="auto">
              <a:xfrm>
                <a:off x="5640389" y="2686051"/>
                <a:ext cx="31750" cy="22225"/>
              </a:xfrm>
              <a:custGeom>
                <a:avLst/>
                <a:gdLst>
                  <a:gd name="T0" fmla="*/ 2 w 3"/>
                  <a:gd name="T1" fmla="*/ 0 h 2"/>
                  <a:gd name="T2" fmla="*/ 1 w 3"/>
                  <a:gd name="T3" fmla="*/ 0 h 2"/>
                  <a:gd name="T4" fmla="*/ 0 w 3"/>
                  <a:gd name="T5" fmla="*/ 1 h 2"/>
                  <a:gd name="T6" fmla="*/ 0 w 3"/>
                  <a:gd name="T7" fmla="*/ 2 h 2"/>
                  <a:gd name="T8" fmla="*/ 1 w 3"/>
                  <a:gd name="T9" fmla="*/ 2 h 2"/>
                  <a:gd name="T10" fmla="*/ 1 w 3"/>
                  <a:gd name="T11" fmla="*/ 2 h 2"/>
                  <a:gd name="T12" fmla="*/ 2 w 3"/>
                  <a:gd name="T13" fmla="*/ 1 h 2"/>
                  <a:gd name="T14" fmla="*/ 3 w 3"/>
                  <a:gd name="T15" fmla="*/ 1 h 2"/>
                  <a:gd name="T16" fmla="*/ 3 w 3"/>
                  <a:gd name="T17" fmla="*/ 1 h 2"/>
                  <a:gd name="T18" fmla="*/ 2 w 3"/>
                  <a:gd name="T1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2">
                    <a:moveTo>
                      <a:pt x="2" y="0"/>
                    </a:move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2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11" name="Freeform 65"/>
              <p:cNvSpPr>
                <a:spLocks/>
              </p:cNvSpPr>
              <p:nvPr/>
            </p:nvSpPr>
            <p:spPr bwMode="auto">
              <a:xfrm>
                <a:off x="4754564" y="1368426"/>
                <a:ext cx="152400" cy="139700"/>
              </a:xfrm>
              <a:custGeom>
                <a:avLst/>
                <a:gdLst>
                  <a:gd name="T0" fmla="*/ 0 w 14"/>
                  <a:gd name="T1" fmla="*/ 8 h 13"/>
                  <a:gd name="T2" fmla="*/ 0 w 14"/>
                  <a:gd name="T3" fmla="*/ 9 h 13"/>
                  <a:gd name="T4" fmla="*/ 0 w 14"/>
                  <a:gd name="T5" fmla="*/ 9 h 13"/>
                  <a:gd name="T6" fmla="*/ 0 w 14"/>
                  <a:gd name="T7" fmla="*/ 11 h 13"/>
                  <a:gd name="T8" fmla="*/ 1 w 14"/>
                  <a:gd name="T9" fmla="*/ 12 h 13"/>
                  <a:gd name="T10" fmla="*/ 1 w 14"/>
                  <a:gd name="T11" fmla="*/ 12 h 13"/>
                  <a:gd name="T12" fmla="*/ 2 w 14"/>
                  <a:gd name="T13" fmla="*/ 11 h 13"/>
                  <a:gd name="T14" fmla="*/ 3 w 14"/>
                  <a:gd name="T15" fmla="*/ 10 h 13"/>
                  <a:gd name="T16" fmla="*/ 3 w 14"/>
                  <a:gd name="T17" fmla="*/ 11 h 13"/>
                  <a:gd name="T18" fmla="*/ 5 w 14"/>
                  <a:gd name="T19" fmla="*/ 11 h 13"/>
                  <a:gd name="T20" fmla="*/ 5 w 14"/>
                  <a:gd name="T21" fmla="*/ 11 h 13"/>
                  <a:gd name="T22" fmla="*/ 6 w 14"/>
                  <a:gd name="T23" fmla="*/ 11 h 13"/>
                  <a:gd name="T24" fmla="*/ 7 w 14"/>
                  <a:gd name="T25" fmla="*/ 12 h 13"/>
                  <a:gd name="T26" fmla="*/ 8 w 14"/>
                  <a:gd name="T27" fmla="*/ 12 h 13"/>
                  <a:gd name="T28" fmla="*/ 8 w 14"/>
                  <a:gd name="T29" fmla="*/ 12 h 13"/>
                  <a:gd name="T30" fmla="*/ 9 w 14"/>
                  <a:gd name="T31" fmla="*/ 12 h 13"/>
                  <a:gd name="T32" fmla="*/ 10 w 14"/>
                  <a:gd name="T33" fmla="*/ 13 h 13"/>
                  <a:gd name="T34" fmla="*/ 11 w 14"/>
                  <a:gd name="T35" fmla="*/ 12 h 13"/>
                  <a:gd name="T36" fmla="*/ 11 w 14"/>
                  <a:gd name="T37" fmla="*/ 11 h 13"/>
                  <a:gd name="T38" fmla="*/ 12 w 14"/>
                  <a:gd name="T39" fmla="*/ 10 h 13"/>
                  <a:gd name="T40" fmla="*/ 12 w 14"/>
                  <a:gd name="T41" fmla="*/ 10 h 13"/>
                  <a:gd name="T42" fmla="*/ 12 w 14"/>
                  <a:gd name="T43" fmla="*/ 10 h 13"/>
                  <a:gd name="T44" fmla="*/ 12 w 14"/>
                  <a:gd name="T45" fmla="*/ 9 h 13"/>
                  <a:gd name="T46" fmla="*/ 12 w 14"/>
                  <a:gd name="T47" fmla="*/ 8 h 13"/>
                  <a:gd name="T48" fmla="*/ 13 w 14"/>
                  <a:gd name="T49" fmla="*/ 8 h 13"/>
                  <a:gd name="T50" fmla="*/ 14 w 14"/>
                  <a:gd name="T51" fmla="*/ 8 h 13"/>
                  <a:gd name="T52" fmla="*/ 13 w 14"/>
                  <a:gd name="T53" fmla="*/ 7 h 13"/>
                  <a:gd name="T54" fmla="*/ 12 w 14"/>
                  <a:gd name="T55" fmla="*/ 6 h 13"/>
                  <a:gd name="T56" fmla="*/ 12 w 14"/>
                  <a:gd name="T57" fmla="*/ 5 h 13"/>
                  <a:gd name="T58" fmla="*/ 12 w 14"/>
                  <a:gd name="T59" fmla="*/ 4 h 13"/>
                  <a:gd name="T60" fmla="*/ 11 w 14"/>
                  <a:gd name="T61" fmla="*/ 3 h 13"/>
                  <a:gd name="T62" fmla="*/ 10 w 14"/>
                  <a:gd name="T63" fmla="*/ 2 h 13"/>
                  <a:gd name="T64" fmla="*/ 9 w 14"/>
                  <a:gd name="T65" fmla="*/ 1 h 13"/>
                  <a:gd name="T66" fmla="*/ 8 w 14"/>
                  <a:gd name="T67" fmla="*/ 1 h 13"/>
                  <a:gd name="T68" fmla="*/ 8 w 14"/>
                  <a:gd name="T69" fmla="*/ 1 h 13"/>
                  <a:gd name="T70" fmla="*/ 6 w 14"/>
                  <a:gd name="T71" fmla="*/ 0 h 13"/>
                  <a:gd name="T72" fmla="*/ 6 w 14"/>
                  <a:gd name="T73" fmla="*/ 0 h 13"/>
                  <a:gd name="T74" fmla="*/ 5 w 14"/>
                  <a:gd name="T75" fmla="*/ 0 h 13"/>
                  <a:gd name="T76" fmla="*/ 5 w 14"/>
                  <a:gd name="T77" fmla="*/ 0 h 13"/>
                  <a:gd name="T78" fmla="*/ 4 w 14"/>
                  <a:gd name="T79" fmla="*/ 0 h 13"/>
                  <a:gd name="T80" fmla="*/ 3 w 14"/>
                  <a:gd name="T81" fmla="*/ 0 h 13"/>
                  <a:gd name="T82" fmla="*/ 3 w 14"/>
                  <a:gd name="T83" fmla="*/ 2 h 13"/>
                  <a:gd name="T84" fmla="*/ 2 w 14"/>
                  <a:gd name="T85" fmla="*/ 2 h 13"/>
                  <a:gd name="T86" fmla="*/ 1 w 14"/>
                  <a:gd name="T87" fmla="*/ 3 h 13"/>
                  <a:gd name="T88" fmla="*/ 0 w 14"/>
                  <a:gd name="T89" fmla="*/ 4 h 13"/>
                  <a:gd name="T90" fmla="*/ 0 w 14"/>
                  <a:gd name="T91" fmla="*/ 5 h 13"/>
                  <a:gd name="T92" fmla="*/ 0 w 14"/>
                  <a:gd name="T93" fmla="*/ 5 h 13"/>
                  <a:gd name="T94" fmla="*/ 0 w 14"/>
                  <a:gd name="T95" fmla="*/ 6 h 13"/>
                  <a:gd name="T96" fmla="*/ 1 w 14"/>
                  <a:gd name="T97" fmla="*/ 7 h 13"/>
                  <a:gd name="T98" fmla="*/ 1 w 14"/>
                  <a:gd name="T99" fmla="*/ 8 h 13"/>
                  <a:gd name="T100" fmla="*/ 0 w 14"/>
                  <a:gd name="T101" fmla="*/ 8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4" h="13">
                    <a:moveTo>
                      <a:pt x="0" y="8"/>
                    </a:moveTo>
                    <a:cubicBezTo>
                      <a:pt x="0" y="8"/>
                      <a:pt x="0" y="8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10"/>
                      <a:pt x="0" y="10"/>
                      <a:pt x="0" y="11"/>
                    </a:cubicBezTo>
                    <a:cubicBezTo>
                      <a:pt x="1" y="11"/>
                      <a:pt x="1" y="11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0"/>
                      <a:pt x="3" y="10"/>
                      <a:pt x="3" y="10"/>
                    </a:cubicBezTo>
                    <a:cubicBezTo>
                      <a:pt x="3" y="10"/>
                      <a:pt x="3" y="11"/>
                      <a:pt x="3" y="11"/>
                    </a:cubicBezTo>
                    <a:cubicBezTo>
                      <a:pt x="4" y="11"/>
                      <a:pt x="4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2"/>
                      <a:pt x="6" y="12"/>
                      <a:pt x="7" y="12"/>
                    </a:cubicBezTo>
                    <a:cubicBezTo>
                      <a:pt x="7" y="12"/>
                      <a:pt x="7" y="12"/>
                      <a:pt x="8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9" y="12"/>
                      <a:pt x="9" y="12"/>
                    </a:cubicBezTo>
                    <a:cubicBezTo>
                      <a:pt x="9" y="12"/>
                      <a:pt x="9" y="13"/>
                      <a:pt x="10" y="13"/>
                    </a:cubicBezTo>
                    <a:cubicBezTo>
                      <a:pt x="10" y="13"/>
                      <a:pt x="11" y="13"/>
                      <a:pt x="11" y="12"/>
                    </a:cubicBezTo>
                    <a:cubicBezTo>
                      <a:pt x="11" y="12"/>
                      <a:pt x="11" y="12"/>
                      <a:pt x="11" y="11"/>
                    </a:cubicBezTo>
                    <a:cubicBezTo>
                      <a:pt x="11" y="11"/>
                      <a:pt x="12" y="11"/>
                      <a:pt x="12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3" y="8"/>
                      <a:pt x="12" y="8"/>
                      <a:pt x="12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4" y="8"/>
                      <a:pt x="14" y="8"/>
                    </a:cubicBezTo>
                    <a:cubicBezTo>
                      <a:pt x="14" y="7"/>
                      <a:pt x="13" y="7"/>
                      <a:pt x="13" y="7"/>
                    </a:cubicBezTo>
                    <a:cubicBezTo>
                      <a:pt x="13" y="6"/>
                      <a:pt x="13" y="6"/>
                      <a:pt x="12" y="6"/>
                    </a:cubicBezTo>
                    <a:cubicBezTo>
                      <a:pt x="12" y="6"/>
                      <a:pt x="12" y="6"/>
                      <a:pt x="12" y="5"/>
                    </a:cubicBezTo>
                    <a:cubicBezTo>
                      <a:pt x="11" y="5"/>
                      <a:pt x="12" y="4"/>
                      <a:pt x="12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2"/>
                      <a:pt x="10" y="3"/>
                      <a:pt x="10" y="2"/>
                    </a:cubicBezTo>
                    <a:cubicBezTo>
                      <a:pt x="10" y="2"/>
                      <a:pt x="10" y="2"/>
                      <a:pt x="9" y="1"/>
                    </a:cubicBezTo>
                    <a:cubicBezTo>
                      <a:pt x="9" y="1"/>
                      <a:pt x="9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0"/>
                      <a:pt x="7" y="0"/>
                      <a:pt x="6" y="0"/>
                    </a:cubicBezTo>
                    <a:cubicBezTo>
                      <a:pt x="6" y="0"/>
                      <a:pt x="6" y="1"/>
                      <a:pt x="6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1"/>
                      <a:pt x="3" y="1"/>
                      <a:pt x="3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6"/>
                    </a:cubicBezTo>
                    <a:cubicBezTo>
                      <a:pt x="0" y="6"/>
                      <a:pt x="0" y="6"/>
                      <a:pt x="1" y="7"/>
                    </a:cubicBezTo>
                    <a:cubicBezTo>
                      <a:pt x="1" y="7"/>
                      <a:pt x="1" y="7"/>
                      <a:pt x="1" y="8"/>
                    </a:cubicBezTo>
                    <a:cubicBezTo>
                      <a:pt x="1" y="8"/>
                      <a:pt x="0" y="8"/>
                      <a:pt x="0" y="8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12" name="Freeform 66"/>
              <p:cNvSpPr>
                <a:spLocks/>
              </p:cNvSpPr>
              <p:nvPr/>
            </p:nvSpPr>
            <p:spPr bwMode="auto">
              <a:xfrm>
                <a:off x="4614864" y="1292226"/>
                <a:ext cx="22225" cy="31750"/>
              </a:xfrm>
              <a:custGeom>
                <a:avLst/>
                <a:gdLst>
                  <a:gd name="T0" fmla="*/ 0 w 2"/>
                  <a:gd name="T1" fmla="*/ 3 h 3"/>
                  <a:gd name="T2" fmla="*/ 1 w 2"/>
                  <a:gd name="T3" fmla="*/ 3 h 3"/>
                  <a:gd name="T4" fmla="*/ 1 w 2"/>
                  <a:gd name="T5" fmla="*/ 2 h 3"/>
                  <a:gd name="T6" fmla="*/ 2 w 2"/>
                  <a:gd name="T7" fmla="*/ 1 h 3"/>
                  <a:gd name="T8" fmla="*/ 2 w 2"/>
                  <a:gd name="T9" fmla="*/ 0 h 3"/>
                  <a:gd name="T10" fmla="*/ 1 w 2"/>
                  <a:gd name="T11" fmla="*/ 0 h 3"/>
                  <a:gd name="T12" fmla="*/ 0 w 2"/>
                  <a:gd name="T13" fmla="*/ 1 h 3"/>
                  <a:gd name="T14" fmla="*/ 0 w 2"/>
                  <a:gd name="T15" fmla="*/ 2 h 3"/>
                  <a:gd name="T16" fmla="*/ 0 w 2"/>
                  <a:gd name="T17" fmla="*/ 2 h 3"/>
                  <a:gd name="T18" fmla="*/ 0 w 2"/>
                  <a:gd name="T1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2"/>
                      <a:pt x="2" y="2"/>
                      <a:pt x="2" y="1"/>
                    </a:cubicBezTo>
                    <a:cubicBezTo>
                      <a:pt x="2" y="1"/>
                      <a:pt x="2" y="1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13" name="Freeform 67"/>
              <p:cNvSpPr>
                <a:spLocks/>
              </p:cNvSpPr>
              <p:nvPr/>
            </p:nvSpPr>
            <p:spPr bwMode="auto">
              <a:xfrm>
                <a:off x="4572002" y="1323976"/>
                <a:ext cx="20638" cy="22225"/>
              </a:xfrm>
              <a:custGeom>
                <a:avLst/>
                <a:gdLst>
                  <a:gd name="T0" fmla="*/ 1 w 2"/>
                  <a:gd name="T1" fmla="*/ 0 h 2"/>
                  <a:gd name="T2" fmla="*/ 1 w 2"/>
                  <a:gd name="T3" fmla="*/ 1 h 2"/>
                  <a:gd name="T4" fmla="*/ 1 w 2"/>
                  <a:gd name="T5" fmla="*/ 2 h 2"/>
                  <a:gd name="T6" fmla="*/ 1 w 2"/>
                  <a:gd name="T7" fmla="*/ 1 h 2"/>
                  <a:gd name="T8" fmla="*/ 2 w 2"/>
                  <a:gd name="T9" fmla="*/ 1 h 2"/>
                  <a:gd name="T10" fmla="*/ 2 w 2"/>
                  <a:gd name="T11" fmla="*/ 0 h 2"/>
                  <a:gd name="T12" fmla="*/ 1 w 2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1" y="1"/>
                      <a:pt x="0" y="1"/>
                      <a:pt x="1" y="2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14" name="Freeform 68"/>
              <p:cNvSpPr>
                <a:spLocks/>
              </p:cNvSpPr>
              <p:nvPr/>
            </p:nvSpPr>
            <p:spPr bwMode="auto">
              <a:xfrm>
                <a:off x="4452939" y="989014"/>
                <a:ext cx="247650" cy="388938"/>
              </a:xfrm>
              <a:custGeom>
                <a:avLst/>
                <a:gdLst>
                  <a:gd name="T0" fmla="*/ 1 w 23"/>
                  <a:gd name="T1" fmla="*/ 26 h 36"/>
                  <a:gd name="T2" fmla="*/ 2 w 23"/>
                  <a:gd name="T3" fmla="*/ 27 h 36"/>
                  <a:gd name="T4" fmla="*/ 3 w 23"/>
                  <a:gd name="T5" fmla="*/ 30 h 36"/>
                  <a:gd name="T6" fmla="*/ 4 w 23"/>
                  <a:gd name="T7" fmla="*/ 31 h 36"/>
                  <a:gd name="T8" fmla="*/ 4 w 23"/>
                  <a:gd name="T9" fmla="*/ 33 h 36"/>
                  <a:gd name="T10" fmla="*/ 5 w 23"/>
                  <a:gd name="T11" fmla="*/ 34 h 36"/>
                  <a:gd name="T12" fmla="*/ 7 w 23"/>
                  <a:gd name="T13" fmla="*/ 35 h 36"/>
                  <a:gd name="T14" fmla="*/ 8 w 23"/>
                  <a:gd name="T15" fmla="*/ 34 h 36"/>
                  <a:gd name="T16" fmla="*/ 9 w 23"/>
                  <a:gd name="T17" fmla="*/ 33 h 36"/>
                  <a:gd name="T18" fmla="*/ 10 w 23"/>
                  <a:gd name="T19" fmla="*/ 33 h 36"/>
                  <a:gd name="T20" fmla="*/ 11 w 23"/>
                  <a:gd name="T21" fmla="*/ 31 h 36"/>
                  <a:gd name="T22" fmla="*/ 12 w 23"/>
                  <a:gd name="T23" fmla="*/ 29 h 36"/>
                  <a:gd name="T24" fmla="*/ 12 w 23"/>
                  <a:gd name="T25" fmla="*/ 27 h 36"/>
                  <a:gd name="T26" fmla="*/ 13 w 23"/>
                  <a:gd name="T27" fmla="*/ 26 h 36"/>
                  <a:gd name="T28" fmla="*/ 15 w 23"/>
                  <a:gd name="T29" fmla="*/ 26 h 36"/>
                  <a:gd name="T30" fmla="*/ 15 w 23"/>
                  <a:gd name="T31" fmla="*/ 24 h 36"/>
                  <a:gd name="T32" fmla="*/ 16 w 23"/>
                  <a:gd name="T33" fmla="*/ 23 h 36"/>
                  <a:gd name="T34" fmla="*/ 14 w 23"/>
                  <a:gd name="T35" fmla="*/ 21 h 36"/>
                  <a:gd name="T36" fmla="*/ 13 w 23"/>
                  <a:gd name="T37" fmla="*/ 21 h 36"/>
                  <a:gd name="T38" fmla="*/ 12 w 23"/>
                  <a:gd name="T39" fmla="*/ 19 h 36"/>
                  <a:gd name="T40" fmla="*/ 12 w 23"/>
                  <a:gd name="T41" fmla="*/ 18 h 36"/>
                  <a:gd name="T42" fmla="*/ 13 w 23"/>
                  <a:gd name="T43" fmla="*/ 17 h 36"/>
                  <a:gd name="T44" fmla="*/ 14 w 23"/>
                  <a:gd name="T45" fmla="*/ 16 h 36"/>
                  <a:gd name="T46" fmla="*/ 15 w 23"/>
                  <a:gd name="T47" fmla="*/ 15 h 36"/>
                  <a:gd name="T48" fmla="*/ 16 w 23"/>
                  <a:gd name="T49" fmla="*/ 14 h 36"/>
                  <a:gd name="T50" fmla="*/ 18 w 23"/>
                  <a:gd name="T51" fmla="*/ 13 h 36"/>
                  <a:gd name="T52" fmla="*/ 19 w 23"/>
                  <a:gd name="T53" fmla="*/ 12 h 36"/>
                  <a:gd name="T54" fmla="*/ 19 w 23"/>
                  <a:gd name="T55" fmla="*/ 11 h 36"/>
                  <a:gd name="T56" fmla="*/ 20 w 23"/>
                  <a:gd name="T57" fmla="*/ 9 h 36"/>
                  <a:gd name="T58" fmla="*/ 21 w 23"/>
                  <a:gd name="T59" fmla="*/ 9 h 36"/>
                  <a:gd name="T60" fmla="*/ 22 w 23"/>
                  <a:gd name="T61" fmla="*/ 8 h 36"/>
                  <a:gd name="T62" fmla="*/ 23 w 23"/>
                  <a:gd name="T63" fmla="*/ 7 h 36"/>
                  <a:gd name="T64" fmla="*/ 23 w 23"/>
                  <a:gd name="T65" fmla="*/ 5 h 36"/>
                  <a:gd name="T66" fmla="*/ 22 w 23"/>
                  <a:gd name="T67" fmla="*/ 5 h 36"/>
                  <a:gd name="T68" fmla="*/ 21 w 23"/>
                  <a:gd name="T69" fmla="*/ 3 h 36"/>
                  <a:gd name="T70" fmla="*/ 19 w 23"/>
                  <a:gd name="T71" fmla="*/ 2 h 36"/>
                  <a:gd name="T72" fmla="*/ 17 w 23"/>
                  <a:gd name="T73" fmla="*/ 1 h 36"/>
                  <a:gd name="T74" fmla="*/ 15 w 23"/>
                  <a:gd name="T75" fmla="*/ 0 h 36"/>
                  <a:gd name="T76" fmla="*/ 15 w 23"/>
                  <a:gd name="T77" fmla="*/ 1 h 36"/>
                  <a:gd name="T78" fmla="*/ 14 w 23"/>
                  <a:gd name="T79" fmla="*/ 2 h 36"/>
                  <a:gd name="T80" fmla="*/ 12 w 23"/>
                  <a:gd name="T81" fmla="*/ 2 h 36"/>
                  <a:gd name="T82" fmla="*/ 11 w 23"/>
                  <a:gd name="T83" fmla="*/ 2 h 36"/>
                  <a:gd name="T84" fmla="*/ 9 w 23"/>
                  <a:gd name="T85" fmla="*/ 3 h 36"/>
                  <a:gd name="T86" fmla="*/ 8 w 23"/>
                  <a:gd name="T87" fmla="*/ 5 h 36"/>
                  <a:gd name="T88" fmla="*/ 7 w 23"/>
                  <a:gd name="T89" fmla="*/ 7 h 36"/>
                  <a:gd name="T90" fmla="*/ 5 w 23"/>
                  <a:gd name="T91" fmla="*/ 7 h 36"/>
                  <a:gd name="T92" fmla="*/ 5 w 23"/>
                  <a:gd name="T93" fmla="*/ 9 h 36"/>
                  <a:gd name="T94" fmla="*/ 4 w 23"/>
                  <a:gd name="T95" fmla="*/ 11 h 36"/>
                  <a:gd name="T96" fmla="*/ 5 w 23"/>
                  <a:gd name="T97" fmla="*/ 13 h 36"/>
                  <a:gd name="T98" fmla="*/ 3 w 23"/>
                  <a:gd name="T99" fmla="*/ 13 h 36"/>
                  <a:gd name="T100" fmla="*/ 2 w 23"/>
                  <a:gd name="T101" fmla="*/ 13 h 36"/>
                  <a:gd name="T102" fmla="*/ 1 w 23"/>
                  <a:gd name="T103" fmla="*/ 16 h 36"/>
                  <a:gd name="T104" fmla="*/ 2 w 23"/>
                  <a:gd name="T105" fmla="*/ 18 h 36"/>
                  <a:gd name="T106" fmla="*/ 3 w 23"/>
                  <a:gd name="T107" fmla="*/ 19 h 36"/>
                  <a:gd name="T108" fmla="*/ 2 w 23"/>
                  <a:gd name="T109" fmla="*/ 20 h 36"/>
                  <a:gd name="T110" fmla="*/ 3 w 23"/>
                  <a:gd name="T111" fmla="*/ 22 h 36"/>
                  <a:gd name="T112" fmla="*/ 1 w 23"/>
                  <a:gd name="T113" fmla="*/ 24 h 36"/>
                  <a:gd name="T114" fmla="*/ 2 w 23"/>
                  <a:gd name="T115" fmla="*/ 25 h 36"/>
                  <a:gd name="T116" fmla="*/ 0 w 23"/>
                  <a:gd name="T117" fmla="*/ 2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3" h="36">
                    <a:moveTo>
                      <a:pt x="1" y="26"/>
                    </a:moveTo>
                    <a:cubicBezTo>
                      <a:pt x="1" y="26"/>
                      <a:pt x="1" y="26"/>
                      <a:pt x="1" y="26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7"/>
                      <a:pt x="2" y="27"/>
                      <a:pt x="2" y="27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2" y="29"/>
                      <a:pt x="3" y="29"/>
                      <a:pt x="3" y="30"/>
                    </a:cubicBezTo>
                    <a:cubicBezTo>
                      <a:pt x="3" y="30"/>
                      <a:pt x="3" y="30"/>
                      <a:pt x="3" y="31"/>
                    </a:cubicBezTo>
                    <a:cubicBezTo>
                      <a:pt x="3" y="31"/>
                      <a:pt x="4" y="31"/>
                      <a:pt x="4" y="31"/>
                    </a:cubicBezTo>
                    <a:cubicBezTo>
                      <a:pt x="4" y="31"/>
                      <a:pt x="4" y="32"/>
                      <a:pt x="4" y="32"/>
                    </a:cubicBezTo>
                    <a:cubicBezTo>
                      <a:pt x="4" y="32"/>
                      <a:pt x="4" y="32"/>
                      <a:pt x="4" y="33"/>
                    </a:cubicBezTo>
                    <a:cubicBezTo>
                      <a:pt x="4" y="33"/>
                      <a:pt x="4" y="33"/>
                      <a:pt x="5" y="34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5" y="35"/>
                      <a:pt x="5" y="35"/>
                      <a:pt x="5" y="35"/>
                    </a:cubicBezTo>
                    <a:cubicBezTo>
                      <a:pt x="5" y="36"/>
                      <a:pt x="6" y="35"/>
                      <a:pt x="7" y="35"/>
                    </a:cubicBezTo>
                    <a:cubicBezTo>
                      <a:pt x="7" y="35"/>
                      <a:pt x="7" y="35"/>
                      <a:pt x="8" y="35"/>
                    </a:cubicBezTo>
                    <a:cubicBezTo>
                      <a:pt x="8" y="34"/>
                      <a:pt x="8" y="34"/>
                      <a:pt x="8" y="34"/>
                    </a:cubicBezTo>
                    <a:cubicBezTo>
                      <a:pt x="8" y="34"/>
                      <a:pt x="8" y="33"/>
                      <a:pt x="8" y="33"/>
                    </a:cubicBezTo>
                    <a:cubicBezTo>
                      <a:pt x="8" y="33"/>
                      <a:pt x="8" y="33"/>
                      <a:pt x="9" y="33"/>
                    </a:cubicBezTo>
                    <a:cubicBezTo>
                      <a:pt x="9" y="33"/>
                      <a:pt x="9" y="33"/>
                      <a:pt x="9" y="33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11" y="33"/>
                      <a:pt x="11" y="33"/>
                      <a:pt x="11" y="32"/>
                    </a:cubicBezTo>
                    <a:cubicBezTo>
                      <a:pt x="11" y="32"/>
                      <a:pt x="11" y="32"/>
                      <a:pt x="11" y="31"/>
                    </a:cubicBezTo>
                    <a:cubicBezTo>
                      <a:pt x="12" y="31"/>
                      <a:pt x="11" y="31"/>
                      <a:pt x="12" y="30"/>
                    </a:cubicBezTo>
                    <a:cubicBezTo>
                      <a:pt x="12" y="30"/>
                      <a:pt x="12" y="30"/>
                      <a:pt x="12" y="29"/>
                    </a:cubicBezTo>
                    <a:cubicBezTo>
                      <a:pt x="12" y="29"/>
                      <a:pt x="12" y="29"/>
                      <a:pt x="12" y="28"/>
                    </a:cubicBezTo>
                    <a:cubicBezTo>
                      <a:pt x="12" y="28"/>
                      <a:pt x="12" y="28"/>
                      <a:pt x="12" y="27"/>
                    </a:cubicBezTo>
                    <a:cubicBezTo>
                      <a:pt x="12" y="27"/>
                      <a:pt x="12" y="26"/>
                      <a:pt x="12" y="26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3" y="26"/>
                      <a:pt x="13" y="25"/>
                      <a:pt x="14" y="25"/>
                    </a:cubicBezTo>
                    <a:cubicBezTo>
                      <a:pt x="14" y="25"/>
                      <a:pt x="14" y="26"/>
                      <a:pt x="15" y="26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5" y="24"/>
                      <a:pt x="16" y="24"/>
                      <a:pt x="16" y="24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4" y="22"/>
                      <a:pt x="15" y="22"/>
                      <a:pt x="14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2" y="21"/>
                      <a:pt x="12" y="21"/>
                      <a:pt x="12" y="20"/>
                    </a:cubicBezTo>
                    <a:cubicBezTo>
                      <a:pt x="12" y="20"/>
                      <a:pt x="12" y="20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8"/>
                      <a:pt x="12" y="18"/>
                      <a:pt x="13" y="18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6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5"/>
                    </a:cubicBezTo>
                    <a:cubicBezTo>
                      <a:pt x="14" y="15"/>
                      <a:pt x="15" y="15"/>
                      <a:pt x="15" y="15"/>
                    </a:cubicBezTo>
                    <a:cubicBezTo>
                      <a:pt x="16" y="15"/>
                      <a:pt x="16" y="15"/>
                      <a:pt x="16" y="14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7" y="14"/>
                      <a:pt x="17" y="14"/>
                      <a:pt x="17" y="13"/>
                    </a:cubicBezTo>
                    <a:cubicBezTo>
                      <a:pt x="17" y="13"/>
                      <a:pt x="18" y="13"/>
                      <a:pt x="18" y="13"/>
                    </a:cubicBezTo>
                    <a:cubicBezTo>
                      <a:pt x="18" y="13"/>
                      <a:pt x="18" y="13"/>
                      <a:pt x="19" y="12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9" y="12"/>
                      <a:pt x="19" y="12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1"/>
                      <a:pt x="19" y="10"/>
                      <a:pt x="19" y="10"/>
                    </a:cubicBezTo>
                    <a:cubicBezTo>
                      <a:pt x="19" y="10"/>
                      <a:pt x="20" y="10"/>
                      <a:pt x="20" y="9"/>
                    </a:cubicBezTo>
                    <a:cubicBezTo>
                      <a:pt x="20" y="9"/>
                      <a:pt x="21" y="9"/>
                      <a:pt x="21" y="9"/>
                    </a:cubicBezTo>
                    <a:cubicBezTo>
                      <a:pt x="21" y="9"/>
                      <a:pt x="20" y="9"/>
                      <a:pt x="21" y="9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2" y="8"/>
                      <a:pt x="22" y="7"/>
                      <a:pt x="23" y="7"/>
                    </a:cubicBezTo>
                    <a:cubicBezTo>
                      <a:pt x="23" y="7"/>
                      <a:pt x="23" y="7"/>
                      <a:pt x="23" y="6"/>
                    </a:cubicBezTo>
                    <a:cubicBezTo>
                      <a:pt x="23" y="6"/>
                      <a:pt x="23" y="6"/>
                      <a:pt x="23" y="5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2" y="4"/>
                      <a:pt x="21" y="4"/>
                      <a:pt x="21" y="4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2"/>
                      <a:pt x="20" y="2"/>
                      <a:pt x="20" y="2"/>
                    </a:cubicBezTo>
                    <a:cubicBezTo>
                      <a:pt x="20" y="2"/>
                      <a:pt x="19" y="2"/>
                      <a:pt x="19" y="2"/>
                    </a:cubicBezTo>
                    <a:cubicBezTo>
                      <a:pt x="19" y="2"/>
                      <a:pt x="18" y="2"/>
                      <a:pt x="18" y="2"/>
                    </a:cubicBezTo>
                    <a:cubicBezTo>
                      <a:pt x="18" y="2"/>
                      <a:pt x="17" y="2"/>
                      <a:pt x="17" y="1"/>
                    </a:cubicBezTo>
                    <a:cubicBezTo>
                      <a:pt x="17" y="1"/>
                      <a:pt x="16" y="1"/>
                      <a:pt x="16" y="1"/>
                    </a:cubicBezTo>
                    <a:cubicBezTo>
                      <a:pt x="16" y="0"/>
                      <a:pt x="16" y="0"/>
                      <a:pt x="15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5" y="0"/>
                      <a:pt x="15" y="1"/>
                      <a:pt x="15" y="1"/>
                    </a:cubicBezTo>
                    <a:cubicBezTo>
                      <a:pt x="15" y="1"/>
                      <a:pt x="15" y="1"/>
                      <a:pt x="15" y="2"/>
                    </a:cubicBezTo>
                    <a:cubicBezTo>
                      <a:pt x="15" y="2"/>
                      <a:pt x="14" y="2"/>
                      <a:pt x="14" y="2"/>
                    </a:cubicBezTo>
                    <a:cubicBezTo>
                      <a:pt x="14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1"/>
                      <a:pt x="11" y="1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0" y="3"/>
                      <a:pt x="10" y="3"/>
                    </a:cubicBezTo>
                    <a:cubicBezTo>
                      <a:pt x="10" y="3"/>
                      <a:pt x="9" y="3"/>
                      <a:pt x="9" y="3"/>
                    </a:cubicBezTo>
                    <a:cubicBezTo>
                      <a:pt x="9" y="3"/>
                      <a:pt x="8" y="3"/>
                      <a:pt x="8" y="4"/>
                    </a:cubicBezTo>
                    <a:cubicBezTo>
                      <a:pt x="8" y="4"/>
                      <a:pt x="8" y="5"/>
                      <a:pt x="8" y="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6"/>
                      <a:pt x="7" y="6"/>
                      <a:pt x="7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5" y="7"/>
                      <a:pt x="5" y="7"/>
                    </a:cubicBezTo>
                    <a:cubicBezTo>
                      <a:pt x="5" y="8"/>
                      <a:pt x="5" y="8"/>
                      <a:pt x="5" y="9"/>
                    </a:cubicBezTo>
                    <a:cubicBezTo>
                      <a:pt x="5" y="9"/>
                      <a:pt x="6" y="9"/>
                      <a:pt x="5" y="9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4" y="11"/>
                      <a:pt x="4" y="11"/>
                    </a:cubicBezTo>
                    <a:cubicBezTo>
                      <a:pt x="4" y="12"/>
                      <a:pt x="5" y="12"/>
                      <a:pt x="5" y="12"/>
                    </a:cubicBezTo>
                    <a:cubicBezTo>
                      <a:pt x="5" y="12"/>
                      <a:pt x="5" y="13"/>
                      <a:pt x="5" y="13"/>
                    </a:cubicBezTo>
                    <a:cubicBezTo>
                      <a:pt x="5" y="13"/>
                      <a:pt x="4" y="13"/>
                      <a:pt x="4" y="13"/>
                    </a:cubicBezTo>
                    <a:cubicBezTo>
                      <a:pt x="4" y="13"/>
                      <a:pt x="4" y="13"/>
                      <a:pt x="3" y="13"/>
                    </a:cubicBezTo>
                    <a:cubicBezTo>
                      <a:pt x="3" y="12"/>
                      <a:pt x="3" y="13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1" y="14"/>
                      <a:pt x="1" y="14"/>
                      <a:pt x="1" y="15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9"/>
                      <a:pt x="3" y="19"/>
                      <a:pt x="3" y="19"/>
                    </a:cubicBezTo>
                    <a:cubicBezTo>
                      <a:pt x="3" y="19"/>
                      <a:pt x="3" y="20"/>
                      <a:pt x="3" y="20"/>
                    </a:cubicBezTo>
                    <a:cubicBezTo>
                      <a:pt x="3" y="20"/>
                      <a:pt x="2" y="20"/>
                      <a:pt x="2" y="20"/>
                    </a:cubicBezTo>
                    <a:cubicBezTo>
                      <a:pt x="2" y="21"/>
                      <a:pt x="3" y="21"/>
                      <a:pt x="3" y="21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2" y="23"/>
                      <a:pt x="1" y="23"/>
                      <a:pt x="1" y="24"/>
                    </a:cubicBezTo>
                    <a:cubicBezTo>
                      <a:pt x="1" y="24"/>
                      <a:pt x="2" y="24"/>
                      <a:pt x="2" y="24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1" y="25"/>
                      <a:pt x="1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1" y="26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15" name="Freeform 69"/>
              <p:cNvSpPr>
                <a:spLocks/>
              </p:cNvSpPr>
              <p:nvPr/>
            </p:nvSpPr>
            <p:spPr bwMode="auto">
              <a:xfrm>
                <a:off x="4691064" y="107632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16" name="Freeform 70"/>
              <p:cNvSpPr>
                <a:spLocks/>
              </p:cNvSpPr>
              <p:nvPr/>
            </p:nvSpPr>
            <p:spPr bwMode="auto">
              <a:xfrm>
                <a:off x="4603752" y="1573214"/>
                <a:ext cx="161925" cy="85725"/>
              </a:xfrm>
              <a:custGeom>
                <a:avLst/>
                <a:gdLst>
                  <a:gd name="T0" fmla="*/ 14 w 15"/>
                  <a:gd name="T1" fmla="*/ 1 h 8"/>
                  <a:gd name="T2" fmla="*/ 14 w 15"/>
                  <a:gd name="T3" fmla="*/ 1 h 8"/>
                  <a:gd name="T4" fmla="*/ 13 w 15"/>
                  <a:gd name="T5" fmla="*/ 1 h 8"/>
                  <a:gd name="T6" fmla="*/ 12 w 15"/>
                  <a:gd name="T7" fmla="*/ 1 h 8"/>
                  <a:gd name="T8" fmla="*/ 12 w 15"/>
                  <a:gd name="T9" fmla="*/ 0 h 8"/>
                  <a:gd name="T10" fmla="*/ 10 w 15"/>
                  <a:gd name="T11" fmla="*/ 0 h 8"/>
                  <a:gd name="T12" fmla="*/ 10 w 15"/>
                  <a:gd name="T13" fmla="*/ 0 h 8"/>
                  <a:gd name="T14" fmla="*/ 9 w 15"/>
                  <a:gd name="T15" fmla="*/ 0 h 8"/>
                  <a:gd name="T16" fmla="*/ 8 w 15"/>
                  <a:gd name="T17" fmla="*/ 1 h 8"/>
                  <a:gd name="T18" fmla="*/ 7 w 15"/>
                  <a:gd name="T19" fmla="*/ 1 h 8"/>
                  <a:gd name="T20" fmla="*/ 6 w 15"/>
                  <a:gd name="T21" fmla="*/ 1 h 8"/>
                  <a:gd name="T22" fmla="*/ 5 w 15"/>
                  <a:gd name="T23" fmla="*/ 2 h 8"/>
                  <a:gd name="T24" fmla="*/ 3 w 15"/>
                  <a:gd name="T25" fmla="*/ 2 h 8"/>
                  <a:gd name="T26" fmla="*/ 2 w 15"/>
                  <a:gd name="T27" fmla="*/ 2 h 8"/>
                  <a:gd name="T28" fmla="*/ 1 w 15"/>
                  <a:gd name="T29" fmla="*/ 2 h 8"/>
                  <a:gd name="T30" fmla="*/ 1 w 15"/>
                  <a:gd name="T31" fmla="*/ 2 h 8"/>
                  <a:gd name="T32" fmla="*/ 0 w 15"/>
                  <a:gd name="T33" fmla="*/ 4 h 8"/>
                  <a:gd name="T34" fmla="*/ 0 w 15"/>
                  <a:gd name="T35" fmla="*/ 4 h 8"/>
                  <a:gd name="T36" fmla="*/ 0 w 15"/>
                  <a:gd name="T37" fmla="*/ 5 h 8"/>
                  <a:gd name="T38" fmla="*/ 0 w 15"/>
                  <a:gd name="T39" fmla="*/ 5 h 8"/>
                  <a:gd name="T40" fmla="*/ 1 w 15"/>
                  <a:gd name="T41" fmla="*/ 6 h 8"/>
                  <a:gd name="T42" fmla="*/ 1 w 15"/>
                  <a:gd name="T43" fmla="*/ 6 h 8"/>
                  <a:gd name="T44" fmla="*/ 2 w 15"/>
                  <a:gd name="T45" fmla="*/ 7 h 8"/>
                  <a:gd name="T46" fmla="*/ 3 w 15"/>
                  <a:gd name="T47" fmla="*/ 7 h 8"/>
                  <a:gd name="T48" fmla="*/ 4 w 15"/>
                  <a:gd name="T49" fmla="*/ 8 h 8"/>
                  <a:gd name="T50" fmla="*/ 5 w 15"/>
                  <a:gd name="T51" fmla="*/ 7 h 8"/>
                  <a:gd name="T52" fmla="*/ 6 w 15"/>
                  <a:gd name="T53" fmla="*/ 7 h 8"/>
                  <a:gd name="T54" fmla="*/ 6 w 15"/>
                  <a:gd name="T55" fmla="*/ 8 h 8"/>
                  <a:gd name="T56" fmla="*/ 7 w 15"/>
                  <a:gd name="T57" fmla="*/ 7 h 8"/>
                  <a:gd name="T58" fmla="*/ 8 w 15"/>
                  <a:gd name="T59" fmla="*/ 7 h 8"/>
                  <a:gd name="T60" fmla="*/ 9 w 15"/>
                  <a:gd name="T61" fmla="*/ 8 h 8"/>
                  <a:gd name="T62" fmla="*/ 10 w 15"/>
                  <a:gd name="T63" fmla="*/ 8 h 8"/>
                  <a:gd name="T64" fmla="*/ 11 w 15"/>
                  <a:gd name="T65" fmla="*/ 7 h 8"/>
                  <a:gd name="T66" fmla="*/ 11 w 15"/>
                  <a:gd name="T67" fmla="*/ 6 h 8"/>
                  <a:gd name="T68" fmla="*/ 11 w 15"/>
                  <a:gd name="T69" fmla="*/ 4 h 8"/>
                  <a:gd name="T70" fmla="*/ 12 w 15"/>
                  <a:gd name="T71" fmla="*/ 4 h 8"/>
                  <a:gd name="T72" fmla="*/ 13 w 15"/>
                  <a:gd name="T73" fmla="*/ 3 h 8"/>
                  <a:gd name="T74" fmla="*/ 13 w 15"/>
                  <a:gd name="T75" fmla="*/ 2 h 8"/>
                  <a:gd name="T76" fmla="*/ 14 w 15"/>
                  <a:gd name="T77" fmla="*/ 2 h 8"/>
                  <a:gd name="T78" fmla="*/ 14 w 15"/>
                  <a:gd name="T79" fmla="*/ 2 h 8"/>
                  <a:gd name="T80" fmla="*/ 15 w 15"/>
                  <a:gd name="T81" fmla="*/ 1 h 8"/>
                  <a:gd name="T82" fmla="*/ 14 w 15"/>
                  <a:gd name="T83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5" h="8">
                    <a:moveTo>
                      <a:pt x="14" y="1"/>
                    </a:moveTo>
                    <a:cubicBezTo>
                      <a:pt x="14" y="1"/>
                      <a:pt x="14" y="1"/>
                      <a:pt x="14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2" y="1"/>
                      <a:pt x="12" y="1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0"/>
                      <a:pt x="11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8" y="1"/>
                    </a:cubicBezTo>
                    <a:cubicBezTo>
                      <a:pt x="8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3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0" y="3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6"/>
                      <a:pt x="0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2" y="7"/>
                    </a:cubicBezTo>
                    <a:cubicBezTo>
                      <a:pt x="2" y="7"/>
                      <a:pt x="2" y="7"/>
                      <a:pt x="3" y="7"/>
                    </a:cubicBezTo>
                    <a:cubicBezTo>
                      <a:pt x="3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7"/>
                    </a:cubicBezTo>
                    <a:cubicBezTo>
                      <a:pt x="5" y="7"/>
                      <a:pt x="6" y="7"/>
                      <a:pt x="6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7" y="7"/>
                    </a:cubicBezTo>
                    <a:cubicBezTo>
                      <a:pt x="7" y="7"/>
                      <a:pt x="7" y="7"/>
                      <a:pt x="8" y="7"/>
                    </a:cubicBezTo>
                    <a:cubicBezTo>
                      <a:pt x="8" y="7"/>
                      <a:pt x="8" y="7"/>
                      <a:pt x="9" y="8"/>
                    </a:cubicBezTo>
                    <a:cubicBezTo>
                      <a:pt x="9" y="8"/>
                      <a:pt x="9" y="8"/>
                      <a:pt x="10" y="8"/>
                    </a:cubicBezTo>
                    <a:cubicBezTo>
                      <a:pt x="11" y="8"/>
                      <a:pt x="11" y="8"/>
                      <a:pt x="11" y="7"/>
                    </a:cubicBezTo>
                    <a:cubicBezTo>
                      <a:pt x="12" y="6"/>
                      <a:pt x="11" y="6"/>
                      <a:pt x="11" y="6"/>
                    </a:cubicBezTo>
                    <a:cubicBezTo>
                      <a:pt x="11" y="5"/>
                      <a:pt x="11" y="5"/>
                      <a:pt x="11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3"/>
                      <a:pt x="13" y="3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2"/>
                      <a:pt x="14" y="2"/>
                      <a:pt x="15" y="1"/>
                    </a:cubicBezTo>
                    <a:cubicBezTo>
                      <a:pt x="14" y="1"/>
                      <a:pt x="14" y="1"/>
                      <a:pt x="14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17" name="Freeform 71"/>
              <p:cNvSpPr>
                <a:spLocks/>
              </p:cNvSpPr>
              <p:nvPr/>
            </p:nvSpPr>
            <p:spPr bwMode="auto">
              <a:xfrm>
                <a:off x="4237039" y="1865314"/>
                <a:ext cx="11113" cy="1111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  <a:gd name="T8" fmla="*/ 1 w 1"/>
                  <a:gd name="T9" fmla="*/ 0 h 1"/>
                  <a:gd name="T10" fmla="*/ 1 w 1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18" name="Freeform 72"/>
              <p:cNvSpPr>
                <a:spLocks/>
              </p:cNvSpPr>
              <p:nvPr/>
            </p:nvSpPr>
            <p:spPr bwMode="auto">
              <a:xfrm>
                <a:off x="4268789" y="1843089"/>
                <a:ext cx="22225" cy="11113"/>
              </a:xfrm>
              <a:custGeom>
                <a:avLst/>
                <a:gdLst>
                  <a:gd name="T0" fmla="*/ 1 w 2"/>
                  <a:gd name="T1" fmla="*/ 1 h 1"/>
                  <a:gd name="T2" fmla="*/ 1 w 2"/>
                  <a:gd name="T3" fmla="*/ 1 h 1"/>
                  <a:gd name="T4" fmla="*/ 2 w 2"/>
                  <a:gd name="T5" fmla="*/ 1 h 1"/>
                  <a:gd name="T6" fmla="*/ 2 w 2"/>
                  <a:gd name="T7" fmla="*/ 0 h 1"/>
                  <a:gd name="T8" fmla="*/ 1 w 2"/>
                  <a:gd name="T9" fmla="*/ 0 h 1"/>
                  <a:gd name="T10" fmla="*/ 0 w 2"/>
                  <a:gd name="T11" fmla="*/ 0 h 1"/>
                  <a:gd name="T12" fmla="*/ 0 w 2"/>
                  <a:gd name="T13" fmla="*/ 1 h 1"/>
                  <a:gd name="T14" fmla="*/ 0 w 2"/>
                  <a:gd name="T15" fmla="*/ 1 h 1"/>
                  <a:gd name="T16" fmla="*/ 1 w 2"/>
                  <a:gd name="T1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19" name="Freeform 73"/>
              <p:cNvSpPr>
                <a:spLocks/>
              </p:cNvSpPr>
              <p:nvPr/>
            </p:nvSpPr>
            <p:spPr bwMode="auto">
              <a:xfrm>
                <a:off x="4410077" y="1800226"/>
                <a:ext cx="42863" cy="76200"/>
              </a:xfrm>
              <a:custGeom>
                <a:avLst/>
                <a:gdLst>
                  <a:gd name="T0" fmla="*/ 4 w 4"/>
                  <a:gd name="T1" fmla="*/ 1 h 7"/>
                  <a:gd name="T2" fmla="*/ 3 w 4"/>
                  <a:gd name="T3" fmla="*/ 0 h 7"/>
                  <a:gd name="T4" fmla="*/ 3 w 4"/>
                  <a:gd name="T5" fmla="*/ 0 h 7"/>
                  <a:gd name="T6" fmla="*/ 2 w 4"/>
                  <a:gd name="T7" fmla="*/ 0 h 7"/>
                  <a:gd name="T8" fmla="*/ 1 w 4"/>
                  <a:gd name="T9" fmla="*/ 1 h 7"/>
                  <a:gd name="T10" fmla="*/ 0 w 4"/>
                  <a:gd name="T11" fmla="*/ 1 h 7"/>
                  <a:gd name="T12" fmla="*/ 0 w 4"/>
                  <a:gd name="T13" fmla="*/ 1 h 7"/>
                  <a:gd name="T14" fmla="*/ 0 w 4"/>
                  <a:gd name="T15" fmla="*/ 1 h 7"/>
                  <a:gd name="T16" fmla="*/ 0 w 4"/>
                  <a:gd name="T17" fmla="*/ 2 h 7"/>
                  <a:gd name="T18" fmla="*/ 0 w 4"/>
                  <a:gd name="T19" fmla="*/ 3 h 7"/>
                  <a:gd name="T20" fmla="*/ 1 w 4"/>
                  <a:gd name="T21" fmla="*/ 3 h 7"/>
                  <a:gd name="T22" fmla="*/ 1 w 4"/>
                  <a:gd name="T23" fmla="*/ 4 h 7"/>
                  <a:gd name="T24" fmla="*/ 1 w 4"/>
                  <a:gd name="T25" fmla="*/ 4 h 7"/>
                  <a:gd name="T26" fmla="*/ 1 w 4"/>
                  <a:gd name="T27" fmla="*/ 5 h 7"/>
                  <a:gd name="T28" fmla="*/ 1 w 4"/>
                  <a:gd name="T29" fmla="*/ 5 h 7"/>
                  <a:gd name="T30" fmla="*/ 1 w 4"/>
                  <a:gd name="T31" fmla="*/ 6 h 7"/>
                  <a:gd name="T32" fmla="*/ 1 w 4"/>
                  <a:gd name="T33" fmla="*/ 6 h 7"/>
                  <a:gd name="T34" fmla="*/ 1 w 4"/>
                  <a:gd name="T35" fmla="*/ 6 h 7"/>
                  <a:gd name="T36" fmla="*/ 2 w 4"/>
                  <a:gd name="T37" fmla="*/ 6 h 7"/>
                  <a:gd name="T38" fmla="*/ 3 w 4"/>
                  <a:gd name="T39" fmla="*/ 6 h 7"/>
                  <a:gd name="T40" fmla="*/ 4 w 4"/>
                  <a:gd name="T41" fmla="*/ 5 h 7"/>
                  <a:gd name="T42" fmla="*/ 4 w 4"/>
                  <a:gd name="T43" fmla="*/ 4 h 7"/>
                  <a:gd name="T44" fmla="*/ 4 w 4"/>
                  <a:gd name="T45" fmla="*/ 4 h 7"/>
                  <a:gd name="T46" fmla="*/ 4 w 4"/>
                  <a:gd name="T47" fmla="*/ 3 h 7"/>
                  <a:gd name="T48" fmla="*/ 4 w 4"/>
                  <a:gd name="T4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" h="7">
                    <a:moveTo>
                      <a:pt x="4" y="1"/>
                    </a:moveTo>
                    <a:cubicBezTo>
                      <a:pt x="4" y="1"/>
                      <a:pt x="4" y="1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1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7"/>
                      <a:pt x="2" y="7"/>
                      <a:pt x="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4" y="6"/>
                      <a:pt x="4" y="5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4" y="2"/>
                      <a:pt x="4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20" name="Freeform 74"/>
              <p:cNvSpPr>
                <a:spLocks/>
              </p:cNvSpPr>
              <p:nvPr/>
            </p:nvSpPr>
            <p:spPr bwMode="auto">
              <a:xfrm>
                <a:off x="4518027" y="1885951"/>
                <a:ext cx="85725" cy="55563"/>
              </a:xfrm>
              <a:custGeom>
                <a:avLst/>
                <a:gdLst>
                  <a:gd name="T0" fmla="*/ 7 w 8"/>
                  <a:gd name="T1" fmla="*/ 3 h 5"/>
                  <a:gd name="T2" fmla="*/ 7 w 8"/>
                  <a:gd name="T3" fmla="*/ 3 h 5"/>
                  <a:gd name="T4" fmla="*/ 7 w 8"/>
                  <a:gd name="T5" fmla="*/ 2 h 5"/>
                  <a:gd name="T6" fmla="*/ 8 w 8"/>
                  <a:gd name="T7" fmla="*/ 2 h 5"/>
                  <a:gd name="T8" fmla="*/ 8 w 8"/>
                  <a:gd name="T9" fmla="*/ 1 h 5"/>
                  <a:gd name="T10" fmla="*/ 7 w 8"/>
                  <a:gd name="T11" fmla="*/ 0 h 5"/>
                  <a:gd name="T12" fmla="*/ 6 w 8"/>
                  <a:gd name="T13" fmla="*/ 0 h 5"/>
                  <a:gd name="T14" fmla="*/ 5 w 8"/>
                  <a:gd name="T15" fmla="*/ 1 h 5"/>
                  <a:gd name="T16" fmla="*/ 5 w 8"/>
                  <a:gd name="T17" fmla="*/ 1 h 5"/>
                  <a:gd name="T18" fmla="*/ 4 w 8"/>
                  <a:gd name="T19" fmla="*/ 1 h 5"/>
                  <a:gd name="T20" fmla="*/ 3 w 8"/>
                  <a:gd name="T21" fmla="*/ 0 h 5"/>
                  <a:gd name="T22" fmla="*/ 2 w 8"/>
                  <a:gd name="T23" fmla="*/ 0 h 5"/>
                  <a:gd name="T24" fmla="*/ 2 w 8"/>
                  <a:gd name="T25" fmla="*/ 0 h 5"/>
                  <a:gd name="T26" fmla="*/ 1 w 8"/>
                  <a:gd name="T27" fmla="*/ 1 h 5"/>
                  <a:gd name="T28" fmla="*/ 0 w 8"/>
                  <a:gd name="T29" fmla="*/ 2 h 5"/>
                  <a:gd name="T30" fmla="*/ 1 w 8"/>
                  <a:gd name="T31" fmla="*/ 2 h 5"/>
                  <a:gd name="T32" fmla="*/ 2 w 8"/>
                  <a:gd name="T33" fmla="*/ 3 h 5"/>
                  <a:gd name="T34" fmla="*/ 3 w 8"/>
                  <a:gd name="T35" fmla="*/ 3 h 5"/>
                  <a:gd name="T36" fmla="*/ 3 w 8"/>
                  <a:gd name="T37" fmla="*/ 3 h 5"/>
                  <a:gd name="T38" fmla="*/ 4 w 8"/>
                  <a:gd name="T39" fmla="*/ 4 h 5"/>
                  <a:gd name="T40" fmla="*/ 4 w 8"/>
                  <a:gd name="T41" fmla="*/ 4 h 5"/>
                  <a:gd name="T42" fmla="*/ 5 w 8"/>
                  <a:gd name="T43" fmla="*/ 4 h 5"/>
                  <a:gd name="T44" fmla="*/ 6 w 8"/>
                  <a:gd name="T45" fmla="*/ 5 h 5"/>
                  <a:gd name="T46" fmla="*/ 7 w 8"/>
                  <a:gd name="T47" fmla="*/ 5 h 5"/>
                  <a:gd name="T48" fmla="*/ 8 w 8"/>
                  <a:gd name="T49" fmla="*/ 5 h 5"/>
                  <a:gd name="T50" fmla="*/ 8 w 8"/>
                  <a:gd name="T51" fmla="*/ 4 h 5"/>
                  <a:gd name="T52" fmla="*/ 7 w 8"/>
                  <a:gd name="T53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8" h="5">
                    <a:moveTo>
                      <a:pt x="7" y="3"/>
                    </a:move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6" y="0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2"/>
                      <a:pt x="2" y="3"/>
                    </a:cubicBezTo>
                    <a:cubicBezTo>
                      <a:pt x="2" y="3"/>
                      <a:pt x="2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3" y="3"/>
                      <a:pt x="4" y="4"/>
                    </a:cubicBezTo>
                    <a:cubicBezTo>
                      <a:pt x="4" y="4"/>
                      <a:pt x="4" y="3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6" y="4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8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3"/>
                      <a:pt x="7" y="4"/>
                      <a:pt x="7" y="3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21" name="Freeform 75"/>
              <p:cNvSpPr>
                <a:spLocks/>
              </p:cNvSpPr>
              <p:nvPr/>
            </p:nvSpPr>
            <p:spPr bwMode="auto">
              <a:xfrm>
                <a:off x="4754564" y="1703389"/>
                <a:ext cx="161925" cy="96838"/>
              </a:xfrm>
              <a:custGeom>
                <a:avLst/>
                <a:gdLst>
                  <a:gd name="T0" fmla="*/ 11 w 15"/>
                  <a:gd name="T1" fmla="*/ 7 h 9"/>
                  <a:gd name="T2" fmla="*/ 12 w 15"/>
                  <a:gd name="T3" fmla="*/ 7 h 9"/>
                  <a:gd name="T4" fmla="*/ 12 w 15"/>
                  <a:gd name="T5" fmla="*/ 7 h 9"/>
                  <a:gd name="T6" fmla="*/ 13 w 15"/>
                  <a:gd name="T7" fmla="*/ 7 h 9"/>
                  <a:gd name="T8" fmla="*/ 14 w 15"/>
                  <a:gd name="T9" fmla="*/ 7 h 9"/>
                  <a:gd name="T10" fmla="*/ 14 w 15"/>
                  <a:gd name="T11" fmla="*/ 7 h 9"/>
                  <a:gd name="T12" fmla="*/ 14 w 15"/>
                  <a:gd name="T13" fmla="*/ 6 h 9"/>
                  <a:gd name="T14" fmla="*/ 13 w 15"/>
                  <a:gd name="T15" fmla="*/ 5 h 9"/>
                  <a:gd name="T16" fmla="*/ 13 w 15"/>
                  <a:gd name="T17" fmla="*/ 4 h 9"/>
                  <a:gd name="T18" fmla="*/ 14 w 15"/>
                  <a:gd name="T19" fmla="*/ 3 h 9"/>
                  <a:gd name="T20" fmla="*/ 14 w 15"/>
                  <a:gd name="T21" fmla="*/ 3 h 9"/>
                  <a:gd name="T22" fmla="*/ 15 w 15"/>
                  <a:gd name="T23" fmla="*/ 2 h 9"/>
                  <a:gd name="T24" fmla="*/ 15 w 15"/>
                  <a:gd name="T25" fmla="*/ 1 h 9"/>
                  <a:gd name="T26" fmla="*/ 14 w 15"/>
                  <a:gd name="T27" fmla="*/ 1 h 9"/>
                  <a:gd name="T28" fmla="*/ 14 w 15"/>
                  <a:gd name="T29" fmla="*/ 2 h 9"/>
                  <a:gd name="T30" fmla="*/ 13 w 15"/>
                  <a:gd name="T31" fmla="*/ 1 h 9"/>
                  <a:gd name="T32" fmla="*/ 12 w 15"/>
                  <a:gd name="T33" fmla="*/ 1 h 9"/>
                  <a:gd name="T34" fmla="*/ 11 w 15"/>
                  <a:gd name="T35" fmla="*/ 1 h 9"/>
                  <a:gd name="T36" fmla="*/ 9 w 15"/>
                  <a:gd name="T37" fmla="*/ 1 h 9"/>
                  <a:gd name="T38" fmla="*/ 8 w 15"/>
                  <a:gd name="T39" fmla="*/ 1 h 9"/>
                  <a:gd name="T40" fmla="*/ 7 w 15"/>
                  <a:gd name="T41" fmla="*/ 2 h 9"/>
                  <a:gd name="T42" fmla="*/ 7 w 15"/>
                  <a:gd name="T43" fmla="*/ 2 h 9"/>
                  <a:gd name="T44" fmla="*/ 5 w 15"/>
                  <a:gd name="T45" fmla="*/ 2 h 9"/>
                  <a:gd name="T46" fmla="*/ 5 w 15"/>
                  <a:gd name="T47" fmla="*/ 2 h 9"/>
                  <a:gd name="T48" fmla="*/ 4 w 15"/>
                  <a:gd name="T49" fmla="*/ 2 h 9"/>
                  <a:gd name="T50" fmla="*/ 3 w 15"/>
                  <a:gd name="T51" fmla="*/ 1 h 9"/>
                  <a:gd name="T52" fmla="*/ 1 w 15"/>
                  <a:gd name="T53" fmla="*/ 1 h 9"/>
                  <a:gd name="T54" fmla="*/ 1 w 15"/>
                  <a:gd name="T55" fmla="*/ 0 h 9"/>
                  <a:gd name="T56" fmla="*/ 1 w 15"/>
                  <a:gd name="T57" fmla="*/ 0 h 9"/>
                  <a:gd name="T58" fmla="*/ 0 w 15"/>
                  <a:gd name="T59" fmla="*/ 1 h 9"/>
                  <a:gd name="T60" fmla="*/ 0 w 15"/>
                  <a:gd name="T61" fmla="*/ 2 h 9"/>
                  <a:gd name="T62" fmla="*/ 1 w 15"/>
                  <a:gd name="T63" fmla="*/ 3 h 9"/>
                  <a:gd name="T64" fmla="*/ 1 w 15"/>
                  <a:gd name="T65" fmla="*/ 4 h 9"/>
                  <a:gd name="T66" fmla="*/ 1 w 15"/>
                  <a:gd name="T67" fmla="*/ 4 h 9"/>
                  <a:gd name="T68" fmla="*/ 1 w 15"/>
                  <a:gd name="T69" fmla="*/ 6 h 9"/>
                  <a:gd name="T70" fmla="*/ 1 w 15"/>
                  <a:gd name="T71" fmla="*/ 6 h 9"/>
                  <a:gd name="T72" fmla="*/ 1 w 15"/>
                  <a:gd name="T73" fmla="*/ 6 h 9"/>
                  <a:gd name="T74" fmla="*/ 2 w 15"/>
                  <a:gd name="T75" fmla="*/ 7 h 9"/>
                  <a:gd name="T76" fmla="*/ 2 w 15"/>
                  <a:gd name="T77" fmla="*/ 8 h 9"/>
                  <a:gd name="T78" fmla="*/ 2 w 15"/>
                  <a:gd name="T79" fmla="*/ 9 h 9"/>
                  <a:gd name="T80" fmla="*/ 2 w 15"/>
                  <a:gd name="T81" fmla="*/ 9 h 9"/>
                  <a:gd name="T82" fmla="*/ 4 w 15"/>
                  <a:gd name="T83" fmla="*/ 8 h 9"/>
                  <a:gd name="T84" fmla="*/ 5 w 15"/>
                  <a:gd name="T85" fmla="*/ 8 h 9"/>
                  <a:gd name="T86" fmla="*/ 6 w 15"/>
                  <a:gd name="T87" fmla="*/ 8 h 9"/>
                  <a:gd name="T88" fmla="*/ 7 w 15"/>
                  <a:gd name="T89" fmla="*/ 8 h 9"/>
                  <a:gd name="T90" fmla="*/ 8 w 15"/>
                  <a:gd name="T91" fmla="*/ 9 h 9"/>
                  <a:gd name="T92" fmla="*/ 9 w 15"/>
                  <a:gd name="T93" fmla="*/ 9 h 9"/>
                  <a:gd name="T94" fmla="*/ 9 w 15"/>
                  <a:gd name="T95" fmla="*/ 8 h 9"/>
                  <a:gd name="T96" fmla="*/ 9 w 15"/>
                  <a:gd name="T97" fmla="*/ 7 h 9"/>
                  <a:gd name="T98" fmla="*/ 10 w 15"/>
                  <a:gd name="T99" fmla="*/ 7 h 9"/>
                  <a:gd name="T100" fmla="*/ 10 w 15"/>
                  <a:gd name="T101" fmla="*/ 7 h 9"/>
                  <a:gd name="T102" fmla="*/ 11 w 15"/>
                  <a:gd name="T103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5" h="9">
                    <a:moveTo>
                      <a:pt x="11" y="7"/>
                    </a:moveTo>
                    <a:cubicBezTo>
                      <a:pt x="11" y="7"/>
                      <a:pt x="11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3" y="7"/>
                      <a:pt x="13" y="7"/>
                    </a:cubicBezTo>
                    <a:cubicBezTo>
                      <a:pt x="13" y="7"/>
                      <a:pt x="13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3" y="6"/>
                      <a:pt x="13" y="6"/>
                      <a:pt x="13" y="5"/>
                    </a:cubicBezTo>
                    <a:cubicBezTo>
                      <a:pt x="13" y="5"/>
                      <a:pt x="13" y="5"/>
                      <a:pt x="13" y="4"/>
                    </a:cubicBezTo>
                    <a:cubicBezTo>
                      <a:pt x="13" y="4"/>
                      <a:pt x="13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2"/>
                      <a:pt x="15" y="2"/>
                      <a:pt x="15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2"/>
                      <a:pt x="13" y="1"/>
                      <a:pt x="13" y="1"/>
                    </a:cubicBezTo>
                    <a:cubicBezTo>
                      <a:pt x="13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9" y="1"/>
                    </a:cubicBezTo>
                    <a:cubicBezTo>
                      <a:pt x="9" y="1"/>
                      <a:pt x="9" y="1"/>
                      <a:pt x="8" y="1"/>
                    </a:cubicBezTo>
                    <a:cubicBezTo>
                      <a:pt x="8" y="2"/>
                      <a:pt x="8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5"/>
                      <a:pt x="1" y="5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6"/>
                      <a:pt x="2" y="6"/>
                      <a:pt x="2" y="7"/>
                    </a:cubicBezTo>
                    <a:cubicBezTo>
                      <a:pt x="2" y="7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4" y="8"/>
                      <a:pt x="5" y="8"/>
                    </a:cubicBezTo>
                    <a:cubicBezTo>
                      <a:pt x="5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7" y="8"/>
                    </a:cubicBezTo>
                    <a:cubicBezTo>
                      <a:pt x="7" y="9"/>
                      <a:pt x="8" y="9"/>
                      <a:pt x="8" y="9"/>
                    </a:cubicBezTo>
                    <a:cubicBezTo>
                      <a:pt x="8" y="9"/>
                      <a:pt x="9" y="9"/>
                      <a:pt x="9" y="9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10" y="8"/>
                      <a:pt x="9" y="7"/>
                      <a:pt x="9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1" y="7"/>
                      <a:pt x="11" y="7"/>
                      <a:pt x="11" y="7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22" name="Freeform 76"/>
              <p:cNvSpPr>
                <a:spLocks/>
              </p:cNvSpPr>
              <p:nvPr/>
            </p:nvSpPr>
            <p:spPr bwMode="auto">
              <a:xfrm>
                <a:off x="4376739" y="1616076"/>
                <a:ext cx="292100" cy="292100"/>
              </a:xfrm>
              <a:custGeom>
                <a:avLst/>
                <a:gdLst>
                  <a:gd name="T0" fmla="*/ 26 w 27"/>
                  <a:gd name="T1" fmla="*/ 19 h 27"/>
                  <a:gd name="T2" fmla="*/ 24 w 27"/>
                  <a:gd name="T3" fmla="*/ 18 h 27"/>
                  <a:gd name="T4" fmla="*/ 21 w 27"/>
                  <a:gd name="T5" fmla="*/ 16 h 27"/>
                  <a:gd name="T6" fmla="*/ 21 w 27"/>
                  <a:gd name="T7" fmla="*/ 15 h 27"/>
                  <a:gd name="T8" fmla="*/ 18 w 27"/>
                  <a:gd name="T9" fmla="*/ 14 h 27"/>
                  <a:gd name="T10" fmla="*/ 17 w 27"/>
                  <a:gd name="T11" fmla="*/ 13 h 27"/>
                  <a:gd name="T12" fmla="*/ 16 w 27"/>
                  <a:gd name="T13" fmla="*/ 12 h 27"/>
                  <a:gd name="T14" fmla="*/ 14 w 27"/>
                  <a:gd name="T15" fmla="*/ 9 h 27"/>
                  <a:gd name="T16" fmla="*/ 12 w 27"/>
                  <a:gd name="T17" fmla="*/ 8 h 27"/>
                  <a:gd name="T18" fmla="*/ 12 w 27"/>
                  <a:gd name="T19" fmla="*/ 5 h 27"/>
                  <a:gd name="T20" fmla="*/ 14 w 27"/>
                  <a:gd name="T21" fmla="*/ 4 h 27"/>
                  <a:gd name="T22" fmla="*/ 15 w 27"/>
                  <a:gd name="T23" fmla="*/ 4 h 27"/>
                  <a:gd name="T24" fmla="*/ 14 w 27"/>
                  <a:gd name="T25" fmla="*/ 2 h 27"/>
                  <a:gd name="T26" fmla="*/ 12 w 27"/>
                  <a:gd name="T27" fmla="*/ 1 h 27"/>
                  <a:gd name="T28" fmla="*/ 10 w 27"/>
                  <a:gd name="T29" fmla="*/ 0 h 27"/>
                  <a:gd name="T30" fmla="*/ 7 w 27"/>
                  <a:gd name="T31" fmla="*/ 0 h 27"/>
                  <a:gd name="T32" fmla="*/ 8 w 27"/>
                  <a:gd name="T33" fmla="*/ 1 h 27"/>
                  <a:gd name="T34" fmla="*/ 6 w 27"/>
                  <a:gd name="T35" fmla="*/ 2 h 27"/>
                  <a:gd name="T36" fmla="*/ 4 w 27"/>
                  <a:gd name="T37" fmla="*/ 3 h 27"/>
                  <a:gd name="T38" fmla="*/ 1 w 27"/>
                  <a:gd name="T39" fmla="*/ 4 h 27"/>
                  <a:gd name="T40" fmla="*/ 1 w 27"/>
                  <a:gd name="T41" fmla="*/ 5 h 27"/>
                  <a:gd name="T42" fmla="*/ 1 w 27"/>
                  <a:gd name="T43" fmla="*/ 7 h 27"/>
                  <a:gd name="T44" fmla="*/ 0 w 27"/>
                  <a:gd name="T45" fmla="*/ 8 h 27"/>
                  <a:gd name="T46" fmla="*/ 2 w 27"/>
                  <a:gd name="T47" fmla="*/ 10 h 27"/>
                  <a:gd name="T48" fmla="*/ 3 w 27"/>
                  <a:gd name="T49" fmla="*/ 10 h 27"/>
                  <a:gd name="T50" fmla="*/ 3 w 27"/>
                  <a:gd name="T51" fmla="*/ 8 h 27"/>
                  <a:gd name="T52" fmla="*/ 5 w 27"/>
                  <a:gd name="T53" fmla="*/ 8 h 27"/>
                  <a:gd name="T54" fmla="*/ 7 w 27"/>
                  <a:gd name="T55" fmla="*/ 9 h 27"/>
                  <a:gd name="T56" fmla="*/ 8 w 27"/>
                  <a:gd name="T57" fmla="*/ 11 h 27"/>
                  <a:gd name="T58" fmla="*/ 10 w 27"/>
                  <a:gd name="T59" fmla="*/ 13 h 27"/>
                  <a:gd name="T60" fmla="*/ 10 w 27"/>
                  <a:gd name="T61" fmla="*/ 14 h 27"/>
                  <a:gd name="T62" fmla="*/ 12 w 27"/>
                  <a:gd name="T63" fmla="*/ 15 h 27"/>
                  <a:gd name="T64" fmla="*/ 14 w 27"/>
                  <a:gd name="T65" fmla="*/ 16 h 27"/>
                  <a:gd name="T66" fmla="*/ 16 w 27"/>
                  <a:gd name="T67" fmla="*/ 17 h 27"/>
                  <a:gd name="T68" fmla="*/ 17 w 27"/>
                  <a:gd name="T69" fmla="*/ 19 h 27"/>
                  <a:gd name="T70" fmla="*/ 19 w 27"/>
                  <a:gd name="T71" fmla="*/ 19 h 27"/>
                  <a:gd name="T72" fmla="*/ 20 w 27"/>
                  <a:gd name="T73" fmla="*/ 21 h 27"/>
                  <a:gd name="T74" fmla="*/ 22 w 27"/>
                  <a:gd name="T75" fmla="*/ 22 h 27"/>
                  <a:gd name="T76" fmla="*/ 22 w 27"/>
                  <a:gd name="T77" fmla="*/ 24 h 27"/>
                  <a:gd name="T78" fmla="*/ 21 w 27"/>
                  <a:gd name="T79" fmla="*/ 25 h 27"/>
                  <a:gd name="T80" fmla="*/ 22 w 27"/>
                  <a:gd name="T81" fmla="*/ 27 h 27"/>
                  <a:gd name="T82" fmla="*/ 23 w 27"/>
                  <a:gd name="T83" fmla="*/ 25 h 27"/>
                  <a:gd name="T84" fmla="*/ 24 w 27"/>
                  <a:gd name="T85" fmla="*/ 24 h 27"/>
                  <a:gd name="T86" fmla="*/ 24 w 27"/>
                  <a:gd name="T87" fmla="*/ 22 h 27"/>
                  <a:gd name="T88" fmla="*/ 23 w 27"/>
                  <a:gd name="T89" fmla="*/ 21 h 27"/>
                  <a:gd name="T90" fmla="*/ 23 w 27"/>
                  <a:gd name="T91" fmla="*/ 20 h 27"/>
                  <a:gd name="T92" fmla="*/ 24 w 27"/>
                  <a:gd name="T93" fmla="*/ 19 h 27"/>
                  <a:gd name="T94" fmla="*/ 26 w 27"/>
                  <a:gd name="T95" fmla="*/ 20 h 27"/>
                  <a:gd name="T96" fmla="*/ 26 w 27"/>
                  <a:gd name="T97" fmla="*/ 21 h 27"/>
                  <a:gd name="T98" fmla="*/ 27 w 27"/>
                  <a:gd name="T99" fmla="*/ 19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7" h="27">
                    <a:moveTo>
                      <a:pt x="27" y="19"/>
                    </a:moveTo>
                    <a:cubicBezTo>
                      <a:pt x="27" y="19"/>
                      <a:pt x="26" y="19"/>
                      <a:pt x="26" y="19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3" y="17"/>
                      <a:pt x="23" y="17"/>
                      <a:pt x="22" y="17"/>
                    </a:cubicBezTo>
                    <a:cubicBezTo>
                      <a:pt x="22" y="16"/>
                      <a:pt x="21" y="17"/>
                      <a:pt x="21" y="16"/>
                    </a:cubicBezTo>
                    <a:cubicBezTo>
                      <a:pt x="21" y="16"/>
                      <a:pt x="22" y="16"/>
                      <a:pt x="21" y="15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21" y="14"/>
                      <a:pt x="20" y="15"/>
                      <a:pt x="20" y="15"/>
                    </a:cubicBezTo>
                    <a:cubicBezTo>
                      <a:pt x="19" y="14"/>
                      <a:pt x="19" y="15"/>
                      <a:pt x="18" y="14"/>
                    </a:cubicBezTo>
                    <a:cubicBezTo>
                      <a:pt x="18" y="14"/>
                      <a:pt x="18" y="14"/>
                      <a:pt x="17" y="14"/>
                    </a:cubicBezTo>
                    <a:cubicBezTo>
                      <a:pt x="17" y="14"/>
                      <a:pt x="17" y="14"/>
                      <a:pt x="17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6" y="11"/>
                      <a:pt x="16" y="11"/>
                      <a:pt x="15" y="10"/>
                    </a:cubicBezTo>
                    <a:cubicBezTo>
                      <a:pt x="15" y="10"/>
                      <a:pt x="15" y="9"/>
                      <a:pt x="14" y="9"/>
                    </a:cubicBezTo>
                    <a:cubicBezTo>
                      <a:pt x="14" y="9"/>
                      <a:pt x="13" y="9"/>
                      <a:pt x="13" y="9"/>
                    </a:cubicBezTo>
                    <a:cubicBezTo>
                      <a:pt x="13" y="8"/>
                      <a:pt x="13" y="8"/>
                      <a:pt x="12" y="8"/>
                    </a:cubicBezTo>
                    <a:cubicBezTo>
                      <a:pt x="12" y="7"/>
                      <a:pt x="12" y="7"/>
                      <a:pt x="12" y="6"/>
                    </a:cubicBezTo>
                    <a:cubicBezTo>
                      <a:pt x="12" y="6"/>
                      <a:pt x="12" y="5"/>
                      <a:pt x="12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5" y="4"/>
                      <a:pt x="16" y="3"/>
                      <a:pt x="15" y="3"/>
                    </a:cubicBezTo>
                    <a:cubicBezTo>
                      <a:pt x="15" y="2"/>
                      <a:pt x="15" y="2"/>
                      <a:pt x="14" y="2"/>
                    </a:cubicBezTo>
                    <a:cubicBezTo>
                      <a:pt x="14" y="2"/>
                      <a:pt x="14" y="1"/>
                      <a:pt x="14" y="1"/>
                    </a:cubicBezTo>
                    <a:cubicBezTo>
                      <a:pt x="13" y="1"/>
                      <a:pt x="13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11" y="1"/>
                      <a:pt x="10" y="0"/>
                      <a:pt x="10" y="0"/>
                    </a:cubicBezTo>
                    <a:cubicBezTo>
                      <a:pt x="9" y="0"/>
                      <a:pt x="9" y="1"/>
                      <a:pt x="8" y="1"/>
                    </a:cubicBezTo>
                    <a:cubicBezTo>
                      <a:pt x="8" y="1"/>
                      <a:pt x="8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3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0" y="7"/>
                      <a:pt x="0" y="7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9"/>
                      <a:pt x="1" y="8"/>
                      <a:pt x="2" y="8"/>
                    </a:cubicBezTo>
                    <a:cubicBezTo>
                      <a:pt x="2" y="9"/>
                      <a:pt x="2" y="9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3" y="10"/>
                    </a:cubicBezTo>
                    <a:cubicBezTo>
                      <a:pt x="3" y="10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8"/>
                    </a:cubicBezTo>
                    <a:cubicBezTo>
                      <a:pt x="3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9"/>
                      <a:pt x="6" y="9"/>
                      <a:pt x="6" y="9"/>
                    </a:cubicBezTo>
                    <a:cubicBezTo>
                      <a:pt x="6" y="9"/>
                      <a:pt x="7" y="9"/>
                      <a:pt x="7" y="9"/>
                    </a:cubicBezTo>
                    <a:cubicBezTo>
                      <a:pt x="7" y="9"/>
                      <a:pt x="7" y="10"/>
                      <a:pt x="7" y="10"/>
                    </a:cubicBezTo>
                    <a:cubicBezTo>
                      <a:pt x="8" y="10"/>
                      <a:pt x="8" y="11"/>
                      <a:pt x="8" y="11"/>
                    </a:cubicBezTo>
                    <a:cubicBezTo>
                      <a:pt x="8" y="11"/>
                      <a:pt x="8" y="12"/>
                      <a:pt x="9" y="12"/>
                    </a:cubicBezTo>
                    <a:cubicBezTo>
                      <a:pt x="9" y="13"/>
                      <a:pt x="9" y="13"/>
                      <a:pt x="10" y="13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1" y="15"/>
                      <a:pt x="11" y="14"/>
                      <a:pt x="11" y="15"/>
                    </a:cubicBezTo>
                    <a:cubicBezTo>
                      <a:pt x="12" y="15"/>
                      <a:pt x="11" y="15"/>
                      <a:pt x="12" y="15"/>
                    </a:cubicBezTo>
                    <a:cubicBezTo>
                      <a:pt x="12" y="16"/>
                      <a:pt x="12" y="16"/>
                      <a:pt x="13" y="16"/>
                    </a:cubicBezTo>
                    <a:cubicBezTo>
                      <a:pt x="13" y="16"/>
                      <a:pt x="13" y="16"/>
                      <a:pt x="14" y="16"/>
                    </a:cubicBezTo>
                    <a:cubicBezTo>
                      <a:pt x="14" y="17"/>
                      <a:pt x="14" y="17"/>
                      <a:pt x="15" y="17"/>
                    </a:cubicBezTo>
                    <a:cubicBezTo>
                      <a:pt x="15" y="17"/>
                      <a:pt x="16" y="17"/>
                      <a:pt x="16" y="17"/>
                    </a:cubicBezTo>
                    <a:cubicBezTo>
                      <a:pt x="17" y="17"/>
                      <a:pt x="16" y="18"/>
                      <a:pt x="17" y="18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8" y="19"/>
                      <a:pt x="18" y="19"/>
                      <a:pt x="19" y="19"/>
                    </a:cubicBezTo>
                    <a:cubicBezTo>
                      <a:pt x="19" y="19"/>
                      <a:pt x="19" y="19"/>
                      <a:pt x="19" y="19"/>
                    </a:cubicBezTo>
                    <a:cubicBezTo>
                      <a:pt x="20" y="19"/>
                      <a:pt x="19" y="20"/>
                      <a:pt x="19" y="20"/>
                    </a:cubicBezTo>
                    <a:cubicBezTo>
                      <a:pt x="19" y="20"/>
                      <a:pt x="20" y="20"/>
                      <a:pt x="20" y="21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1" y="22"/>
                      <a:pt x="22" y="22"/>
                      <a:pt x="22" y="22"/>
                    </a:cubicBezTo>
                    <a:cubicBezTo>
                      <a:pt x="22" y="22"/>
                      <a:pt x="22" y="23"/>
                      <a:pt x="22" y="23"/>
                    </a:cubicBezTo>
                    <a:cubicBezTo>
                      <a:pt x="22" y="23"/>
                      <a:pt x="22" y="24"/>
                      <a:pt x="22" y="24"/>
                    </a:cubicBezTo>
                    <a:cubicBezTo>
                      <a:pt x="22" y="24"/>
                      <a:pt x="22" y="24"/>
                      <a:pt x="21" y="24"/>
                    </a:cubicBezTo>
                    <a:cubicBezTo>
                      <a:pt x="21" y="24"/>
                      <a:pt x="21" y="25"/>
                      <a:pt x="21" y="25"/>
                    </a:cubicBezTo>
                    <a:cubicBezTo>
                      <a:pt x="21" y="25"/>
                      <a:pt x="21" y="25"/>
                      <a:pt x="21" y="26"/>
                    </a:cubicBezTo>
                    <a:cubicBezTo>
                      <a:pt x="21" y="26"/>
                      <a:pt x="21" y="27"/>
                      <a:pt x="22" y="27"/>
                    </a:cubicBezTo>
                    <a:cubicBezTo>
                      <a:pt x="22" y="27"/>
                      <a:pt x="22" y="26"/>
                      <a:pt x="23" y="26"/>
                    </a:cubicBezTo>
                    <a:cubicBezTo>
                      <a:pt x="23" y="25"/>
                      <a:pt x="23" y="25"/>
                      <a:pt x="23" y="25"/>
                    </a:cubicBezTo>
                    <a:cubicBezTo>
                      <a:pt x="23" y="24"/>
                      <a:pt x="23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5" y="23"/>
                      <a:pt x="25" y="23"/>
                      <a:pt x="24" y="22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3" y="21"/>
                      <a:pt x="23" y="22"/>
                      <a:pt x="23" y="21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3" y="21"/>
                      <a:pt x="23" y="20"/>
                      <a:pt x="23" y="20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24" y="20"/>
                      <a:pt x="23" y="19"/>
                      <a:pt x="24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19"/>
                      <a:pt x="24" y="19"/>
                      <a:pt x="25" y="19"/>
                    </a:cubicBezTo>
                    <a:cubicBezTo>
                      <a:pt x="25" y="19"/>
                      <a:pt x="25" y="19"/>
                      <a:pt x="26" y="20"/>
                    </a:cubicBezTo>
                    <a:cubicBezTo>
                      <a:pt x="26" y="20"/>
                      <a:pt x="25" y="20"/>
                      <a:pt x="26" y="21"/>
                    </a:cubicBezTo>
                    <a:cubicBezTo>
                      <a:pt x="26" y="21"/>
                      <a:pt x="26" y="21"/>
                      <a:pt x="26" y="21"/>
                    </a:cubicBezTo>
                    <a:cubicBezTo>
                      <a:pt x="26" y="21"/>
                      <a:pt x="27" y="20"/>
                      <a:pt x="27" y="20"/>
                    </a:cubicBezTo>
                    <a:cubicBezTo>
                      <a:pt x="27" y="20"/>
                      <a:pt x="27" y="20"/>
                      <a:pt x="27" y="19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23" name="Freeform 77"/>
              <p:cNvSpPr>
                <a:spLocks/>
              </p:cNvSpPr>
              <p:nvPr/>
            </p:nvSpPr>
            <p:spPr bwMode="auto">
              <a:xfrm>
                <a:off x="3989389" y="177800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24" name="Freeform 78"/>
              <p:cNvSpPr>
                <a:spLocks/>
              </p:cNvSpPr>
              <p:nvPr/>
            </p:nvSpPr>
            <p:spPr bwMode="auto">
              <a:xfrm>
                <a:off x="3978277" y="1714501"/>
                <a:ext cx="312738" cy="247650"/>
              </a:xfrm>
              <a:custGeom>
                <a:avLst/>
                <a:gdLst>
                  <a:gd name="T0" fmla="*/ 29 w 29"/>
                  <a:gd name="T1" fmla="*/ 5 h 23"/>
                  <a:gd name="T2" fmla="*/ 28 w 29"/>
                  <a:gd name="T3" fmla="*/ 4 h 23"/>
                  <a:gd name="T4" fmla="*/ 27 w 29"/>
                  <a:gd name="T5" fmla="*/ 5 h 23"/>
                  <a:gd name="T6" fmla="*/ 25 w 29"/>
                  <a:gd name="T7" fmla="*/ 4 h 23"/>
                  <a:gd name="T8" fmla="*/ 23 w 29"/>
                  <a:gd name="T9" fmla="*/ 3 h 23"/>
                  <a:gd name="T10" fmla="*/ 21 w 29"/>
                  <a:gd name="T11" fmla="*/ 3 h 23"/>
                  <a:gd name="T12" fmla="*/ 20 w 29"/>
                  <a:gd name="T13" fmla="*/ 3 h 23"/>
                  <a:gd name="T14" fmla="*/ 18 w 29"/>
                  <a:gd name="T15" fmla="*/ 2 h 23"/>
                  <a:gd name="T16" fmla="*/ 17 w 29"/>
                  <a:gd name="T17" fmla="*/ 1 h 23"/>
                  <a:gd name="T18" fmla="*/ 15 w 29"/>
                  <a:gd name="T19" fmla="*/ 2 h 23"/>
                  <a:gd name="T20" fmla="*/ 14 w 29"/>
                  <a:gd name="T21" fmla="*/ 1 h 23"/>
                  <a:gd name="T22" fmla="*/ 11 w 29"/>
                  <a:gd name="T23" fmla="*/ 2 h 23"/>
                  <a:gd name="T24" fmla="*/ 8 w 29"/>
                  <a:gd name="T25" fmla="*/ 1 h 23"/>
                  <a:gd name="T26" fmla="*/ 5 w 29"/>
                  <a:gd name="T27" fmla="*/ 1 h 23"/>
                  <a:gd name="T28" fmla="*/ 3 w 29"/>
                  <a:gd name="T29" fmla="*/ 0 h 23"/>
                  <a:gd name="T30" fmla="*/ 2 w 29"/>
                  <a:gd name="T31" fmla="*/ 2 h 23"/>
                  <a:gd name="T32" fmla="*/ 0 w 29"/>
                  <a:gd name="T33" fmla="*/ 2 h 23"/>
                  <a:gd name="T34" fmla="*/ 0 w 29"/>
                  <a:gd name="T35" fmla="*/ 4 h 23"/>
                  <a:gd name="T36" fmla="*/ 1 w 29"/>
                  <a:gd name="T37" fmla="*/ 6 h 23"/>
                  <a:gd name="T38" fmla="*/ 2 w 29"/>
                  <a:gd name="T39" fmla="*/ 5 h 23"/>
                  <a:gd name="T40" fmla="*/ 3 w 29"/>
                  <a:gd name="T41" fmla="*/ 5 h 23"/>
                  <a:gd name="T42" fmla="*/ 4 w 29"/>
                  <a:gd name="T43" fmla="*/ 6 h 23"/>
                  <a:gd name="T44" fmla="*/ 5 w 29"/>
                  <a:gd name="T45" fmla="*/ 6 h 23"/>
                  <a:gd name="T46" fmla="*/ 6 w 29"/>
                  <a:gd name="T47" fmla="*/ 6 h 23"/>
                  <a:gd name="T48" fmla="*/ 7 w 29"/>
                  <a:gd name="T49" fmla="*/ 7 h 23"/>
                  <a:gd name="T50" fmla="*/ 5 w 29"/>
                  <a:gd name="T51" fmla="*/ 8 h 23"/>
                  <a:gd name="T52" fmla="*/ 5 w 29"/>
                  <a:gd name="T53" fmla="*/ 10 h 23"/>
                  <a:gd name="T54" fmla="*/ 5 w 29"/>
                  <a:gd name="T55" fmla="*/ 12 h 23"/>
                  <a:gd name="T56" fmla="*/ 4 w 29"/>
                  <a:gd name="T57" fmla="*/ 12 h 23"/>
                  <a:gd name="T58" fmla="*/ 5 w 29"/>
                  <a:gd name="T59" fmla="*/ 13 h 23"/>
                  <a:gd name="T60" fmla="*/ 4 w 29"/>
                  <a:gd name="T61" fmla="*/ 14 h 23"/>
                  <a:gd name="T62" fmla="*/ 4 w 29"/>
                  <a:gd name="T63" fmla="*/ 15 h 23"/>
                  <a:gd name="T64" fmla="*/ 5 w 29"/>
                  <a:gd name="T65" fmla="*/ 16 h 23"/>
                  <a:gd name="T66" fmla="*/ 4 w 29"/>
                  <a:gd name="T67" fmla="*/ 17 h 23"/>
                  <a:gd name="T68" fmla="*/ 4 w 29"/>
                  <a:gd name="T69" fmla="*/ 19 h 23"/>
                  <a:gd name="T70" fmla="*/ 5 w 29"/>
                  <a:gd name="T71" fmla="*/ 20 h 23"/>
                  <a:gd name="T72" fmla="*/ 5 w 29"/>
                  <a:gd name="T73" fmla="*/ 21 h 23"/>
                  <a:gd name="T74" fmla="*/ 7 w 29"/>
                  <a:gd name="T75" fmla="*/ 23 h 23"/>
                  <a:gd name="T76" fmla="*/ 8 w 29"/>
                  <a:gd name="T77" fmla="*/ 21 h 23"/>
                  <a:gd name="T78" fmla="*/ 10 w 29"/>
                  <a:gd name="T79" fmla="*/ 21 h 23"/>
                  <a:gd name="T80" fmla="*/ 14 w 29"/>
                  <a:gd name="T81" fmla="*/ 21 h 23"/>
                  <a:gd name="T82" fmla="*/ 16 w 29"/>
                  <a:gd name="T83" fmla="*/ 20 h 23"/>
                  <a:gd name="T84" fmla="*/ 17 w 29"/>
                  <a:gd name="T85" fmla="*/ 19 h 23"/>
                  <a:gd name="T86" fmla="*/ 19 w 29"/>
                  <a:gd name="T87" fmla="*/ 18 h 23"/>
                  <a:gd name="T88" fmla="*/ 20 w 29"/>
                  <a:gd name="T89" fmla="*/ 17 h 23"/>
                  <a:gd name="T90" fmla="*/ 21 w 29"/>
                  <a:gd name="T91" fmla="*/ 16 h 23"/>
                  <a:gd name="T92" fmla="*/ 22 w 29"/>
                  <a:gd name="T93" fmla="*/ 15 h 23"/>
                  <a:gd name="T94" fmla="*/ 23 w 29"/>
                  <a:gd name="T95" fmla="*/ 14 h 23"/>
                  <a:gd name="T96" fmla="*/ 22 w 29"/>
                  <a:gd name="T97" fmla="*/ 13 h 23"/>
                  <a:gd name="T98" fmla="*/ 22 w 29"/>
                  <a:gd name="T99" fmla="*/ 12 h 23"/>
                  <a:gd name="T100" fmla="*/ 22 w 29"/>
                  <a:gd name="T101" fmla="*/ 11 h 23"/>
                  <a:gd name="T102" fmla="*/ 23 w 29"/>
                  <a:gd name="T103" fmla="*/ 9 h 23"/>
                  <a:gd name="T104" fmla="*/ 26 w 29"/>
                  <a:gd name="T105" fmla="*/ 7 h 23"/>
                  <a:gd name="T106" fmla="*/ 28 w 29"/>
                  <a:gd name="T107" fmla="*/ 6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9" h="23">
                    <a:moveTo>
                      <a:pt x="28" y="6"/>
                    </a:moveTo>
                    <a:cubicBezTo>
                      <a:pt x="29" y="6"/>
                      <a:pt x="29" y="5"/>
                      <a:pt x="29" y="5"/>
                    </a:cubicBezTo>
                    <a:cubicBezTo>
                      <a:pt x="29" y="5"/>
                      <a:pt x="29" y="4"/>
                      <a:pt x="29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5"/>
                      <a:pt x="28" y="5"/>
                      <a:pt x="27" y="5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26" y="4"/>
                      <a:pt x="26" y="5"/>
                      <a:pt x="26" y="4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4" y="4"/>
                      <a:pt x="24" y="4"/>
                      <a:pt x="24" y="3"/>
                    </a:cubicBezTo>
                    <a:cubicBezTo>
                      <a:pt x="24" y="3"/>
                      <a:pt x="23" y="3"/>
                      <a:pt x="23" y="3"/>
                    </a:cubicBezTo>
                    <a:cubicBezTo>
                      <a:pt x="23" y="3"/>
                      <a:pt x="22" y="3"/>
                      <a:pt x="22" y="3"/>
                    </a:cubicBezTo>
                    <a:cubicBezTo>
                      <a:pt x="22" y="3"/>
                      <a:pt x="22" y="3"/>
                      <a:pt x="21" y="3"/>
                    </a:cubicBezTo>
                    <a:cubicBezTo>
                      <a:pt x="21" y="3"/>
                      <a:pt x="21" y="3"/>
                      <a:pt x="20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8" y="2"/>
                      <a:pt x="18" y="2"/>
                      <a:pt x="18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7" y="1"/>
                      <a:pt x="17" y="2"/>
                      <a:pt x="16" y="2"/>
                    </a:cubicBezTo>
                    <a:cubicBezTo>
                      <a:pt x="16" y="2"/>
                      <a:pt x="16" y="2"/>
                      <a:pt x="15" y="2"/>
                    </a:cubicBezTo>
                    <a:cubicBezTo>
                      <a:pt x="15" y="2"/>
                      <a:pt x="14" y="2"/>
                      <a:pt x="14" y="2"/>
                    </a:cubicBezTo>
                    <a:cubicBezTo>
                      <a:pt x="14" y="2"/>
                      <a:pt x="14" y="1"/>
                      <a:pt x="14" y="1"/>
                    </a:cubicBezTo>
                    <a:cubicBezTo>
                      <a:pt x="13" y="1"/>
                      <a:pt x="13" y="2"/>
                      <a:pt x="12" y="2"/>
                    </a:cubicBezTo>
                    <a:cubicBezTo>
                      <a:pt x="12" y="2"/>
                      <a:pt x="11" y="2"/>
                      <a:pt x="11" y="2"/>
                    </a:cubicBezTo>
                    <a:cubicBezTo>
                      <a:pt x="10" y="2"/>
                      <a:pt x="10" y="2"/>
                      <a:pt x="9" y="1"/>
                    </a:cubicBezTo>
                    <a:cubicBezTo>
                      <a:pt x="9" y="1"/>
                      <a:pt x="9" y="1"/>
                      <a:pt x="8" y="1"/>
                    </a:cubicBezTo>
                    <a:cubicBezTo>
                      <a:pt x="8" y="1"/>
                      <a:pt x="8" y="1"/>
                      <a:pt x="7" y="1"/>
                    </a:cubicBezTo>
                    <a:cubicBezTo>
                      <a:pt x="7" y="1"/>
                      <a:pt x="6" y="1"/>
                      <a:pt x="5" y="1"/>
                    </a:cubicBezTo>
                    <a:cubicBezTo>
                      <a:pt x="5" y="1"/>
                      <a:pt x="5" y="1"/>
                      <a:pt x="4" y="1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2" y="1"/>
                      <a:pt x="3" y="2"/>
                      <a:pt x="2" y="2"/>
                    </a:cubicBezTo>
                    <a:cubicBezTo>
                      <a:pt x="2" y="2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6"/>
                      <a:pt x="1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3" y="5"/>
                      <a:pt x="3" y="5"/>
                    </a:cubicBezTo>
                    <a:cubicBezTo>
                      <a:pt x="3" y="5"/>
                      <a:pt x="3" y="6"/>
                      <a:pt x="3" y="6"/>
                    </a:cubicBezTo>
                    <a:cubicBezTo>
                      <a:pt x="3" y="6"/>
                      <a:pt x="3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5" y="6"/>
                      <a:pt x="5" y="6"/>
                    </a:cubicBezTo>
                    <a:cubicBezTo>
                      <a:pt x="5" y="6"/>
                      <a:pt x="5" y="5"/>
                      <a:pt x="6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6" y="6"/>
                      <a:pt x="6" y="6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8"/>
                      <a:pt x="6" y="7"/>
                      <a:pt x="6" y="8"/>
                    </a:cubicBezTo>
                    <a:cubicBezTo>
                      <a:pt x="6" y="8"/>
                      <a:pt x="5" y="8"/>
                      <a:pt x="5" y="8"/>
                    </a:cubicBezTo>
                    <a:cubicBezTo>
                      <a:pt x="5" y="8"/>
                      <a:pt x="5" y="9"/>
                      <a:pt x="5" y="9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4" y="12"/>
                      <a:pt x="4" y="12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5" y="13"/>
                      <a:pt x="5" y="13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5" y="14"/>
                      <a:pt x="4" y="14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3" y="18"/>
                      <a:pt x="4" y="18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4" y="19"/>
                      <a:pt x="5" y="19"/>
                    </a:cubicBezTo>
                    <a:cubicBezTo>
                      <a:pt x="5" y="19"/>
                      <a:pt x="5" y="19"/>
                      <a:pt x="5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7" y="22"/>
                      <a:pt x="7" y="23"/>
                      <a:pt x="7" y="23"/>
                    </a:cubicBezTo>
                    <a:cubicBezTo>
                      <a:pt x="7" y="23"/>
                      <a:pt x="7" y="22"/>
                      <a:pt x="8" y="22"/>
                    </a:cubicBezTo>
                    <a:cubicBezTo>
                      <a:pt x="8" y="22"/>
                      <a:pt x="8" y="22"/>
                      <a:pt x="8" y="21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1"/>
                      <a:pt x="12" y="21"/>
                      <a:pt x="12" y="21"/>
                    </a:cubicBezTo>
                    <a:cubicBezTo>
                      <a:pt x="13" y="21"/>
                      <a:pt x="14" y="21"/>
                      <a:pt x="14" y="21"/>
                    </a:cubicBezTo>
                    <a:cubicBezTo>
                      <a:pt x="15" y="21"/>
                      <a:pt x="16" y="21"/>
                      <a:pt x="16" y="21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6" y="20"/>
                      <a:pt x="16" y="19"/>
                      <a:pt x="17" y="19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8" y="18"/>
                      <a:pt x="18" y="19"/>
                      <a:pt x="19" y="18"/>
                    </a:cubicBezTo>
                    <a:cubicBezTo>
                      <a:pt x="19" y="18"/>
                      <a:pt x="19" y="19"/>
                      <a:pt x="19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20" y="17"/>
                      <a:pt x="20" y="17"/>
                      <a:pt x="20" y="17"/>
                    </a:cubicBezTo>
                    <a:cubicBezTo>
                      <a:pt x="20" y="17"/>
                      <a:pt x="20" y="17"/>
                      <a:pt x="20" y="16"/>
                    </a:cubicBezTo>
                    <a:cubicBezTo>
                      <a:pt x="20" y="16"/>
                      <a:pt x="20" y="16"/>
                      <a:pt x="21" y="16"/>
                    </a:cubicBezTo>
                    <a:cubicBezTo>
                      <a:pt x="21" y="16"/>
                      <a:pt x="21" y="16"/>
                      <a:pt x="21" y="16"/>
                    </a:cubicBezTo>
                    <a:cubicBezTo>
                      <a:pt x="22" y="16"/>
                      <a:pt x="22" y="16"/>
                      <a:pt x="22" y="15"/>
                    </a:cubicBezTo>
                    <a:cubicBezTo>
                      <a:pt x="22" y="15"/>
                      <a:pt x="22" y="15"/>
                      <a:pt x="23" y="15"/>
                    </a:cubicBezTo>
                    <a:cubicBezTo>
                      <a:pt x="23" y="15"/>
                      <a:pt x="23" y="14"/>
                      <a:pt x="23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1" y="13"/>
                      <a:pt x="22" y="13"/>
                      <a:pt x="22" y="13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22" y="11"/>
                      <a:pt x="22" y="11"/>
                      <a:pt x="22" y="10"/>
                    </a:cubicBezTo>
                    <a:cubicBezTo>
                      <a:pt x="23" y="10"/>
                      <a:pt x="23" y="9"/>
                      <a:pt x="23" y="9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5" y="8"/>
                      <a:pt x="26" y="8"/>
                      <a:pt x="26" y="7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7" y="6"/>
                      <a:pt x="28" y="7"/>
                      <a:pt x="28" y="6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25" name="Freeform 79"/>
              <p:cNvSpPr>
                <a:spLocks/>
              </p:cNvSpPr>
              <p:nvPr/>
            </p:nvSpPr>
            <p:spPr bwMode="auto">
              <a:xfrm>
                <a:off x="5327652" y="1778001"/>
                <a:ext cx="560388" cy="530225"/>
              </a:xfrm>
              <a:custGeom>
                <a:avLst/>
                <a:gdLst>
                  <a:gd name="T0" fmla="*/ 49 w 52"/>
                  <a:gd name="T1" fmla="*/ 39 h 49"/>
                  <a:gd name="T2" fmla="*/ 47 w 52"/>
                  <a:gd name="T3" fmla="*/ 38 h 49"/>
                  <a:gd name="T4" fmla="*/ 45 w 52"/>
                  <a:gd name="T5" fmla="*/ 35 h 49"/>
                  <a:gd name="T6" fmla="*/ 46 w 52"/>
                  <a:gd name="T7" fmla="*/ 31 h 49"/>
                  <a:gd name="T8" fmla="*/ 44 w 52"/>
                  <a:gd name="T9" fmla="*/ 30 h 49"/>
                  <a:gd name="T10" fmla="*/ 43 w 52"/>
                  <a:gd name="T11" fmla="*/ 27 h 49"/>
                  <a:gd name="T12" fmla="*/ 43 w 52"/>
                  <a:gd name="T13" fmla="*/ 24 h 49"/>
                  <a:gd name="T14" fmla="*/ 43 w 52"/>
                  <a:gd name="T15" fmla="*/ 19 h 49"/>
                  <a:gd name="T16" fmla="*/ 42 w 52"/>
                  <a:gd name="T17" fmla="*/ 17 h 49"/>
                  <a:gd name="T18" fmla="*/ 40 w 52"/>
                  <a:gd name="T19" fmla="*/ 15 h 49"/>
                  <a:gd name="T20" fmla="*/ 37 w 52"/>
                  <a:gd name="T21" fmla="*/ 13 h 49"/>
                  <a:gd name="T22" fmla="*/ 34 w 52"/>
                  <a:gd name="T23" fmla="*/ 12 h 49"/>
                  <a:gd name="T24" fmla="*/ 31 w 52"/>
                  <a:gd name="T25" fmla="*/ 11 h 49"/>
                  <a:gd name="T26" fmla="*/ 28 w 52"/>
                  <a:gd name="T27" fmla="*/ 11 h 49"/>
                  <a:gd name="T28" fmla="*/ 26 w 52"/>
                  <a:gd name="T29" fmla="*/ 12 h 49"/>
                  <a:gd name="T30" fmla="*/ 24 w 52"/>
                  <a:gd name="T31" fmla="*/ 13 h 49"/>
                  <a:gd name="T32" fmla="*/ 23 w 52"/>
                  <a:gd name="T33" fmla="*/ 14 h 49"/>
                  <a:gd name="T34" fmla="*/ 19 w 52"/>
                  <a:gd name="T35" fmla="*/ 15 h 49"/>
                  <a:gd name="T36" fmla="*/ 17 w 52"/>
                  <a:gd name="T37" fmla="*/ 14 h 49"/>
                  <a:gd name="T38" fmla="*/ 14 w 52"/>
                  <a:gd name="T39" fmla="*/ 12 h 49"/>
                  <a:gd name="T40" fmla="*/ 11 w 52"/>
                  <a:gd name="T41" fmla="*/ 11 h 49"/>
                  <a:gd name="T42" fmla="*/ 12 w 52"/>
                  <a:gd name="T43" fmla="*/ 7 h 49"/>
                  <a:gd name="T44" fmla="*/ 14 w 52"/>
                  <a:gd name="T45" fmla="*/ 5 h 49"/>
                  <a:gd name="T46" fmla="*/ 11 w 52"/>
                  <a:gd name="T47" fmla="*/ 3 h 49"/>
                  <a:gd name="T48" fmla="*/ 8 w 52"/>
                  <a:gd name="T49" fmla="*/ 1 h 49"/>
                  <a:gd name="T50" fmla="*/ 4 w 52"/>
                  <a:gd name="T51" fmla="*/ 1 h 49"/>
                  <a:gd name="T52" fmla="*/ 0 w 52"/>
                  <a:gd name="T53" fmla="*/ 0 h 49"/>
                  <a:gd name="T54" fmla="*/ 0 w 52"/>
                  <a:gd name="T55" fmla="*/ 4 h 49"/>
                  <a:gd name="T56" fmla="*/ 0 w 52"/>
                  <a:gd name="T57" fmla="*/ 7 h 49"/>
                  <a:gd name="T58" fmla="*/ 0 w 52"/>
                  <a:gd name="T59" fmla="*/ 10 h 49"/>
                  <a:gd name="T60" fmla="*/ 1 w 52"/>
                  <a:gd name="T61" fmla="*/ 12 h 49"/>
                  <a:gd name="T62" fmla="*/ 2 w 52"/>
                  <a:gd name="T63" fmla="*/ 14 h 49"/>
                  <a:gd name="T64" fmla="*/ 3 w 52"/>
                  <a:gd name="T65" fmla="*/ 16 h 49"/>
                  <a:gd name="T66" fmla="*/ 5 w 52"/>
                  <a:gd name="T67" fmla="*/ 17 h 49"/>
                  <a:gd name="T68" fmla="*/ 6 w 52"/>
                  <a:gd name="T69" fmla="*/ 20 h 49"/>
                  <a:gd name="T70" fmla="*/ 5 w 52"/>
                  <a:gd name="T71" fmla="*/ 23 h 49"/>
                  <a:gd name="T72" fmla="*/ 7 w 52"/>
                  <a:gd name="T73" fmla="*/ 25 h 49"/>
                  <a:gd name="T74" fmla="*/ 8 w 52"/>
                  <a:gd name="T75" fmla="*/ 27 h 49"/>
                  <a:gd name="T76" fmla="*/ 10 w 52"/>
                  <a:gd name="T77" fmla="*/ 28 h 49"/>
                  <a:gd name="T78" fmla="*/ 12 w 52"/>
                  <a:gd name="T79" fmla="*/ 31 h 49"/>
                  <a:gd name="T80" fmla="*/ 13 w 52"/>
                  <a:gd name="T81" fmla="*/ 33 h 49"/>
                  <a:gd name="T82" fmla="*/ 14 w 52"/>
                  <a:gd name="T83" fmla="*/ 35 h 49"/>
                  <a:gd name="T84" fmla="*/ 16 w 52"/>
                  <a:gd name="T85" fmla="*/ 34 h 49"/>
                  <a:gd name="T86" fmla="*/ 17 w 52"/>
                  <a:gd name="T87" fmla="*/ 34 h 49"/>
                  <a:gd name="T88" fmla="*/ 19 w 52"/>
                  <a:gd name="T89" fmla="*/ 36 h 49"/>
                  <a:gd name="T90" fmla="*/ 20 w 52"/>
                  <a:gd name="T91" fmla="*/ 38 h 49"/>
                  <a:gd name="T92" fmla="*/ 23 w 52"/>
                  <a:gd name="T93" fmla="*/ 42 h 49"/>
                  <a:gd name="T94" fmla="*/ 26 w 52"/>
                  <a:gd name="T95" fmla="*/ 43 h 49"/>
                  <a:gd name="T96" fmla="*/ 28 w 52"/>
                  <a:gd name="T97" fmla="*/ 44 h 49"/>
                  <a:gd name="T98" fmla="*/ 30 w 52"/>
                  <a:gd name="T99" fmla="*/ 44 h 49"/>
                  <a:gd name="T100" fmla="*/ 32 w 52"/>
                  <a:gd name="T101" fmla="*/ 43 h 49"/>
                  <a:gd name="T102" fmla="*/ 35 w 52"/>
                  <a:gd name="T103" fmla="*/ 43 h 49"/>
                  <a:gd name="T104" fmla="*/ 37 w 52"/>
                  <a:gd name="T105" fmla="*/ 46 h 49"/>
                  <a:gd name="T106" fmla="*/ 38 w 52"/>
                  <a:gd name="T107" fmla="*/ 47 h 49"/>
                  <a:gd name="T108" fmla="*/ 41 w 52"/>
                  <a:gd name="T109" fmla="*/ 48 h 49"/>
                  <a:gd name="T110" fmla="*/ 46 w 52"/>
                  <a:gd name="T111" fmla="*/ 48 h 49"/>
                  <a:gd name="T112" fmla="*/ 49 w 52"/>
                  <a:gd name="T113" fmla="*/ 49 h 49"/>
                  <a:gd name="T114" fmla="*/ 49 w 52"/>
                  <a:gd name="T115" fmla="*/ 46 h 49"/>
                  <a:gd name="T116" fmla="*/ 52 w 52"/>
                  <a:gd name="T117" fmla="*/ 43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52" h="49">
                    <a:moveTo>
                      <a:pt x="51" y="41"/>
                    </a:moveTo>
                    <a:cubicBezTo>
                      <a:pt x="51" y="41"/>
                      <a:pt x="51" y="40"/>
                      <a:pt x="51" y="40"/>
                    </a:cubicBezTo>
                    <a:cubicBezTo>
                      <a:pt x="50" y="39"/>
                      <a:pt x="50" y="39"/>
                      <a:pt x="49" y="39"/>
                    </a:cubicBezTo>
                    <a:cubicBezTo>
                      <a:pt x="49" y="39"/>
                      <a:pt x="49" y="39"/>
                      <a:pt x="49" y="39"/>
                    </a:cubicBezTo>
                    <a:cubicBezTo>
                      <a:pt x="48" y="39"/>
                      <a:pt x="48" y="39"/>
                      <a:pt x="48" y="39"/>
                    </a:cubicBezTo>
                    <a:cubicBezTo>
                      <a:pt x="48" y="39"/>
                      <a:pt x="48" y="38"/>
                      <a:pt x="47" y="38"/>
                    </a:cubicBezTo>
                    <a:cubicBezTo>
                      <a:pt x="47" y="38"/>
                      <a:pt x="47" y="38"/>
                      <a:pt x="46" y="37"/>
                    </a:cubicBezTo>
                    <a:cubicBezTo>
                      <a:pt x="46" y="37"/>
                      <a:pt x="46" y="36"/>
                      <a:pt x="46" y="36"/>
                    </a:cubicBezTo>
                    <a:cubicBezTo>
                      <a:pt x="46" y="35"/>
                      <a:pt x="45" y="35"/>
                      <a:pt x="45" y="35"/>
                    </a:cubicBezTo>
                    <a:cubicBezTo>
                      <a:pt x="45" y="34"/>
                      <a:pt x="45" y="34"/>
                      <a:pt x="45" y="34"/>
                    </a:cubicBezTo>
                    <a:cubicBezTo>
                      <a:pt x="46" y="33"/>
                      <a:pt x="46" y="33"/>
                      <a:pt x="46" y="33"/>
                    </a:cubicBezTo>
                    <a:cubicBezTo>
                      <a:pt x="46" y="32"/>
                      <a:pt x="46" y="32"/>
                      <a:pt x="46" y="31"/>
                    </a:cubicBezTo>
                    <a:cubicBezTo>
                      <a:pt x="46" y="31"/>
                      <a:pt x="46" y="31"/>
                      <a:pt x="46" y="30"/>
                    </a:cubicBezTo>
                    <a:cubicBezTo>
                      <a:pt x="46" y="30"/>
                      <a:pt x="45" y="30"/>
                      <a:pt x="45" y="30"/>
                    </a:cubicBezTo>
                    <a:cubicBezTo>
                      <a:pt x="44" y="30"/>
                      <a:pt x="44" y="30"/>
                      <a:pt x="44" y="30"/>
                    </a:cubicBezTo>
                    <a:cubicBezTo>
                      <a:pt x="44" y="30"/>
                      <a:pt x="44" y="30"/>
                      <a:pt x="43" y="29"/>
                    </a:cubicBezTo>
                    <a:cubicBezTo>
                      <a:pt x="43" y="29"/>
                      <a:pt x="44" y="29"/>
                      <a:pt x="44" y="28"/>
                    </a:cubicBezTo>
                    <a:cubicBezTo>
                      <a:pt x="44" y="28"/>
                      <a:pt x="43" y="27"/>
                      <a:pt x="43" y="27"/>
                    </a:cubicBezTo>
                    <a:cubicBezTo>
                      <a:pt x="43" y="26"/>
                      <a:pt x="43" y="26"/>
                      <a:pt x="43" y="26"/>
                    </a:cubicBezTo>
                    <a:cubicBezTo>
                      <a:pt x="43" y="25"/>
                      <a:pt x="43" y="25"/>
                      <a:pt x="43" y="25"/>
                    </a:cubicBezTo>
                    <a:cubicBezTo>
                      <a:pt x="43" y="24"/>
                      <a:pt x="43" y="24"/>
                      <a:pt x="43" y="24"/>
                    </a:cubicBezTo>
                    <a:cubicBezTo>
                      <a:pt x="43" y="23"/>
                      <a:pt x="43" y="23"/>
                      <a:pt x="43" y="22"/>
                    </a:cubicBezTo>
                    <a:cubicBezTo>
                      <a:pt x="43" y="21"/>
                      <a:pt x="43" y="21"/>
                      <a:pt x="43" y="20"/>
                    </a:cubicBezTo>
                    <a:cubicBezTo>
                      <a:pt x="43" y="20"/>
                      <a:pt x="43" y="19"/>
                      <a:pt x="43" y="19"/>
                    </a:cubicBezTo>
                    <a:cubicBezTo>
                      <a:pt x="43" y="19"/>
                      <a:pt x="43" y="19"/>
                      <a:pt x="43" y="19"/>
                    </a:cubicBezTo>
                    <a:cubicBezTo>
                      <a:pt x="43" y="18"/>
                      <a:pt x="43" y="18"/>
                      <a:pt x="43" y="18"/>
                    </a:cubicBezTo>
                    <a:cubicBezTo>
                      <a:pt x="42" y="17"/>
                      <a:pt x="42" y="17"/>
                      <a:pt x="42" y="17"/>
                    </a:cubicBezTo>
                    <a:cubicBezTo>
                      <a:pt x="42" y="16"/>
                      <a:pt x="42" y="16"/>
                      <a:pt x="41" y="15"/>
                    </a:cubicBezTo>
                    <a:cubicBezTo>
                      <a:pt x="41" y="15"/>
                      <a:pt x="41" y="15"/>
                      <a:pt x="41" y="15"/>
                    </a:cubicBezTo>
                    <a:cubicBezTo>
                      <a:pt x="40" y="15"/>
                      <a:pt x="40" y="15"/>
                      <a:pt x="40" y="15"/>
                    </a:cubicBezTo>
                    <a:cubicBezTo>
                      <a:pt x="39" y="15"/>
                      <a:pt x="39" y="14"/>
                      <a:pt x="39" y="14"/>
                    </a:cubicBezTo>
                    <a:cubicBezTo>
                      <a:pt x="39" y="14"/>
                      <a:pt x="38" y="14"/>
                      <a:pt x="38" y="14"/>
                    </a:cubicBezTo>
                    <a:cubicBezTo>
                      <a:pt x="37" y="14"/>
                      <a:pt x="37" y="13"/>
                      <a:pt x="37" y="13"/>
                    </a:cubicBezTo>
                    <a:cubicBezTo>
                      <a:pt x="37" y="13"/>
                      <a:pt x="37" y="13"/>
                      <a:pt x="36" y="12"/>
                    </a:cubicBezTo>
                    <a:cubicBezTo>
                      <a:pt x="36" y="12"/>
                      <a:pt x="36" y="12"/>
                      <a:pt x="35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2"/>
                      <a:pt x="33" y="12"/>
                      <a:pt x="33" y="12"/>
                    </a:cubicBezTo>
                    <a:cubicBezTo>
                      <a:pt x="33" y="12"/>
                      <a:pt x="32" y="12"/>
                      <a:pt x="32" y="11"/>
                    </a:cubicBezTo>
                    <a:cubicBezTo>
                      <a:pt x="32" y="11"/>
                      <a:pt x="31" y="11"/>
                      <a:pt x="31" y="11"/>
                    </a:cubicBezTo>
                    <a:cubicBezTo>
                      <a:pt x="30" y="11"/>
                      <a:pt x="30" y="10"/>
                      <a:pt x="29" y="11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29" y="11"/>
                      <a:pt x="29" y="11"/>
                      <a:pt x="28" y="11"/>
                    </a:cubicBezTo>
                    <a:cubicBezTo>
                      <a:pt x="28" y="11"/>
                      <a:pt x="28" y="11"/>
                      <a:pt x="28" y="11"/>
                    </a:cubicBezTo>
                    <a:cubicBezTo>
                      <a:pt x="27" y="11"/>
                      <a:pt x="27" y="11"/>
                      <a:pt x="27" y="11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6" y="13"/>
                      <a:pt x="25" y="13"/>
                      <a:pt x="25" y="13"/>
                    </a:cubicBezTo>
                    <a:cubicBezTo>
                      <a:pt x="24" y="13"/>
                      <a:pt x="24" y="13"/>
                      <a:pt x="24" y="13"/>
                    </a:cubicBezTo>
                    <a:cubicBezTo>
                      <a:pt x="24" y="13"/>
                      <a:pt x="24" y="13"/>
                      <a:pt x="24" y="13"/>
                    </a:cubicBezTo>
                    <a:cubicBezTo>
                      <a:pt x="24" y="13"/>
                      <a:pt x="24" y="14"/>
                      <a:pt x="24" y="14"/>
                    </a:cubicBezTo>
                    <a:cubicBezTo>
                      <a:pt x="24" y="14"/>
                      <a:pt x="24" y="14"/>
                      <a:pt x="24" y="15"/>
                    </a:cubicBezTo>
                    <a:cubicBezTo>
                      <a:pt x="23" y="15"/>
                      <a:pt x="23" y="14"/>
                      <a:pt x="23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1" y="14"/>
                      <a:pt x="21" y="15"/>
                      <a:pt x="20" y="15"/>
                    </a:cubicBezTo>
                    <a:cubicBezTo>
                      <a:pt x="20" y="15"/>
                      <a:pt x="20" y="15"/>
                      <a:pt x="19" y="15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4" y="13"/>
                      <a:pt x="14" y="13"/>
                      <a:pt x="14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2" y="12"/>
                      <a:pt x="12" y="12"/>
                    </a:cubicBezTo>
                    <a:cubicBezTo>
                      <a:pt x="12" y="12"/>
                      <a:pt x="12" y="11"/>
                      <a:pt x="11" y="11"/>
                    </a:cubicBezTo>
                    <a:cubicBezTo>
                      <a:pt x="11" y="10"/>
                      <a:pt x="11" y="10"/>
                      <a:pt x="11" y="9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1" y="8"/>
                      <a:pt x="12" y="7"/>
                      <a:pt x="12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3" y="5"/>
                    </a:cubicBezTo>
                    <a:cubicBezTo>
                      <a:pt x="13" y="5"/>
                      <a:pt x="14" y="6"/>
                      <a:pt x="14" y="5"/>
                    </a:cubicBezTo>
                    <a:cubicBezTo>
                      <a:pt x="14" y="5"/>
                      <a:pt x="14" y="5"/>
                      <a:pt x="13" y="4"/>
                    </a:cubicBezTo>
                    <a:cubicBezTo>
                      <a:pt x="13" y="4"/>
                      <a:pt x="12" y="4"/>
                      <a:pt x="12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2"/>
                      <a:pt x="10" y="2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8" y="2"/>
                      <a:pt x="8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1" y="1"/>
                      <a:pt x="1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4"/>
                    </a:cubicBezTo>
                    <a:cubicBezTo>
                      <a:pt x="0" y="4"/>
                      <a:pt x="1" y="5"/>
                      <a:pt x="1" y="5"/>
                    </a:cubicBezTo>
                    <a:cubicBezTo>
                      <a:pt x="1" y="6"/>
                      <a:pt x="1" y="6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9"/>
                      <a:pt x="0" y="9"/>
                    </a:cubicBezTo>
                    <a:cubicBezTo>
                      <a:pt x="0" y="9"/>
                      <a:pt x="0" y="10"/>
                      <a:pt x="0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1"/>
                      <a:pt x="1" y="11"/>
                      <a:pt x="0" y="11"/>
                    </a:cubicBezTo>
                    <a:cubicBezTo>
                      <a:pt x="0" y="11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2" y="13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3" y="14"/>
                      <a:pt x="3" y="15"/>
                    </a:cubicBezTo>
                    <a:cubicBezTo>
                      <a:pt x="3" y="15"/>
                      <a:pt x="3" y="15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7"/>
                    </a:cubicBezTo>
                    <a:cubicBezTo>
                      <a:pt x="4" y="17"/>
                      <a:pt x="5" y="17"/>
                      <a:pt x="5" y="17"/>
                    </a:cubicBezTo>
                    <a:cubicBezTo>
                      <a:pt x="5" y="17"/>
                      <a:pt x="6" y="17"/>
                      <a:pt x="6" y="17"/>
                    </a:cubicBezTo>
                    <a:cubicBezTo>
                      <a:pt x="6" y="18"/>
                      <a:pt x="6" y="18"/>
                      <a:pt x="6" y="19"/>
                    </a:cubicBezTo>
                    <a:cubicBezTo>
                      <a:pt x="6" y="19"/>
                      <a:pt x="6" y="19"/>
                      <a:pt x="6" y="20"/>
                    </a:cubicBezTo>
                    <a:cubicBezTo>
                      <a:pt x="6" y="20"/>
                      <a:pt x="5" y="20"/>
                      <a:pt x="5" y="21"/>
                    </a:cubicBezTo>
                    <a:cubicBezTo>
                      <a:pt x="5" y="21"/>
                      <a:pt x="5" y="22"/>
                      <a:pt x="5" y="22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7" y="24"/>
                      <a:pt x="7" y="24"/>
                      <a:pt x="7" y="25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7" y="25"/>
                      <a:pt x="7" y="25"/>
                      <a:pt x="7" y="26"/>
                    </a:cubicBezTo>
                    <a:cubicBezTo>
                      <a:pt x="7" y="26"/>
                      <a:pt x="7" y="26"/>
                      <a:pt x="8" y="26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10" y="27"/>
                      <a:pt x="10" y="27"/>
                      <a:pt x="10" y="28"/>
                    </a:cubicBezTo>
                    <a:cubicBezTo>
                      <a:pt x="11" y="28"/>
                      <a:pt x="11" y="28"/>
                      <a:pt x="11" y="29"/>
                    </a:cubicBezTo>
                    <a:cubicBezTo>
                      <a:pt x="12" y="30"/>
                      <a:pt x="11" y="30"/>
                      <a:pt x="11" y="30"/>
                    </a:cubicBezTo>
                    <a:cubicBezTo>
                      <a:pt x="12" y="31"/>
                      <a:pt x="11" y="31"/>
                      <a:pt x="12" y="31"/>
                    </a:cubicBezTo>
                    <a:cubicBezTo>
                      <a:pt x="12" y="31"/>
                      <a:pt x="12" y="31"/>
                      <a:pt x="12" y="32"/>
                    </a:cubicBezTo>
                    <a:cubicBezTo>
                      <a:pt x="12" y="32"/>
                      <a:pt x="12" y="32"/>
                      <a:pt x="12" y="33"/>
                    </a:cubicBezTo>
                    <a:cubicBezTo>
                      <a:pt x="12" y="33"/>
                      <a:pt x="13" y="33"/>
                      <a:pt x="13" y="33"/>
                    </a:cubicBezTo>
                    <a:cubicBezTo>
                      <a:pt x="13" y="34"/>
                      <a:pt x="13" y="34"/>
                      <a:pt x="14" y="34"/>
                    </a:cubicBezTo>
                    <a:cubicBezTo>
                      <a:pt x="14" y="34"/>
                      <a:pt x="14" y="34"/>
                      <a:pt x="14" y="35"/>
                    </a:cubicBezTo>
                    <a:cubicBezTo>
                      <a:pt x="14" y="35"/>
                      <a:pt x="14" y="35"/>
                      <a:pt x="14" y="35"/>
                    </a:cubicBezTo>
                    <a:cubicBezTo>
                      <a:pt x="14" y="35"/>
                      <a:pt x="15" y="35"/>
                      <a:pt x="15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5" y="34"/>
                      <a:pt x="15" y="34"/>
                      <a:pt x="16" y="34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6" y="34"/>
                      <a:pt x="16" y="34"/>
                      <a:pt x="16" y="35"/>
                    </a:cubicBezTo>
                    <a:cubicBezTo>
                      <a:pt x="17" y="35"/>
                      <a:pt x="17" y="34"/>
                      <a:pt x="17" y="34"/>
                    </a:cubicBezTo>
                    <a:cubicBezTo>
                      <a:pt x="17" y="34"/>
                      <a:pt x="17" y="34"/>
                      <a:pt x="18" y="34"/>
                    </a:cubicBezTo>
                    <a:cubicBezTo>
                      <a:pt x="18" y="34"/>
                      <a:pt x="18" y="35"/>
                      <a:pt x="18" y="35"/>
                    </a:cubicBezTo>
                    <a:cubicBezTo>
                      <a:pt x="18" y="35"/>
                      <a:pt x="19" y="35"/>
                      <a:pt x="19" y="36"/>
                    </a:cubicBezTo>
                    <a:cubicBezTo>
                      <a:pt x="19" y="36"/>
                      <a:pt x="19" y="36"/>
                      <a:pt x="19" y="37"/>
                    </a:cubicBezTo>
                    <a:cubicBezTo>
                      <a:pt x="20" y="37"/>
                      <a:pt x="20" y="37"/>
                      <a:pt x="20" y="38"/>
                    </a:cubicBezTo>
                    <a:cubicBezTo>
                      <a:pt x="20" y="38"/>
                      <a:pt x="20" y="38"/>
                      <a:pt x="20" y="38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21" y="40"/>
                      <a:pt x="21" y="41"/>
                      <a:pt x="22" y="41"/>
                    </a:cubicBezTo>
                    <a:cubicBezTo>
                      <a:pt x="22" y="42"/>
                      <a:pt x="23" y="42"/>
                      <a:pt x="23" y="42"/>
                    </a:cubicBezTo>
                    <a:cubicBezTo>
                      <a:pt x="23" y="41"/>
                      <a:pt x="23" y="41"/>
                      <a:pt x="24" y="41"/>
                    </a:cubicBezTo>
                    <a:cubicBezTo>
                      <a:pt x="24" y="41"/>
                      <a:pt x="24" y="42"/>
                      <a:pt x="25" y="42"/>
                    </a:cubicBezTo>
                    <a:cubicBezTo>
                      <a:pt x="25" y="42"/>
                      <a:pt x="25" y="42"/>
                      <a:pt x="26" y="43"/>
                    </a:cubicBezTo>
                    <a:cubicBezTo>
                      <a:pt x="26" y="43"/>
                      <a:pt x="26" y="43"/>
                      <a:pt x="27" y="43"/>
                    </a:cubicBezTo>
                    <a:cubicBezTo>
                      <a:pt x="27" y="43"/>
                      <a:pt x="27" y="43"/>
                      <a:pt x="27" y="44"/>
                    </a:cubicBezTo>
                    <a:cubicBezTo>
                      <a:pt x="27" y="44"/>
                      <a:pt x="28" y="44"/>
                      <a:pt x="28" y="44"/>
                    </a:cubicBezTo>
                    <a:cubicBezTo>
                      <a:pt x="28" y="44"/>
                      <a:pt x="29" y="44"/>
                      <a:pt x="29" y="44"/>
                    </a:cubicBezTo>
                    <a:cubicBezTo>
                      <a:pt x="29" y="44"/>
                      <a:pt x="29" y="45"/>
                      <a:pt x="30" y="45"/>
                    </a:cubicBezTo>
                    <a:cubicBezTo>
                      <a:pt x="30" y="45"/>
                      <a:pt x="30" y="44"/>
                      <a:pt x="30" y="44"/>
                    </a:cubicBezTo>
                    <a:cubicBezTo>
                      <a:pt x="31" y="44"/>
                      <a:pt x="31" y="44"/>
                      <a:pt x="31" y="44"/>
                    </a:cubicBezTo>
                    <a:cubicBezTo>
                      <a:pt x="32" y="44"/>
                      <a:pt x="32" y="43"/>
                      <a:pt x="32" y="43"/>
                    </a:cubicBezTo>
                    <a:cubicBezTo>
                      <a:pt x="32" y="43"/>
                      <a:pt x="32" y="43"/>
                      <a:pt x="32" y="43"/>
                    </a:cubicBezTo>
                    <a:cubicBezTo>
                      <a:pt x="33" y="43"/>
                      <a:pt x="33" y="43"/>
                      <a:pt x="33" y="43"/>
                    </a:cubicBezTo>
                    <a:cubicBezTo>
                      <a:pt x="34" y="42"/>
                      <a:pt x="34" y="43"/>
                      <a:pt x="34" y="43"/>
                    </a:cubicBezTo>
                    <a:cubicBezTo>
                      <a:pt x="35" y="43"/>
                      <a:pt x="35" y="43"/>
                      <a:pt x="35" y="43"/>
                    </a:cubicBezTo>
                    <a:cubicBezTo>
                      <a:pt x="35" y="43"/>
                      <a:pt x="36" y="43"/>
                      <a:pt x="36" y="43"/>
                    </a:cubicBezTo>
                    <a:cubicBezTo>
                      <a:pt x="36" y="44"/>
                      <a:pt x="36" y="44"/>
                      <a:pt x="36" y="44"/>
                    </a:cubicBezTo>
                    <a:cubicBezTo>
                      <a:pt x="37" y="45"/>
                      <a:pt x="36" y="45"/>
                      <a:pt x="37" y="46"/>
                    </a:cubicBezTo>
                    <a:cubicBezTo>
                      <a:pt x="37" y="46"/>
                      <a:pt x="37" y="46"/>
                      <a:pt x="37" y="46"/>
                    </a:cubicBezTo>
                    <a:cubicBezTo>
                      <a:pt x="37" y="47"/>
                      <a:pt x="37" y="47"/>
                      <a:pt x="38" y="47"/>
                    </a:cubicBezTo>
                    <a:cubicBezTo>
                      <a:pt x="38" y="47"/>
                      <a:pt x="38" y="47"/>
                      <a:pt x="38" y="47"/>
                    </a:cubicBezTo>
                    <a:cubicBezTo>
                      <a:pt x="38" y="48"/>
                      <a:pt x="39" y="47"/>
                      <a:pt x="39" y="47"/>
                    </a:cubicBezTo>
                    <a:cubicBezTo>
                      <a:pt x="39" y="47"/>
                      <a:pt x="40" y="47"/>
                      <a:pt x="40" y="47"/>
                    </a:cubicBezTo>
                    <a:cubicBezTo>
                      <a:pt x="40" y="47"/>
                      <a:pt x="41" y="48"/>
                      <a:pt x="41" y="48"/>
                    </a:cubicBezTo>
                    <a:cubicBezTo>
                      <a:pt x="42" y="48"/>
                      <a:pt x="42" y="48"/>
                      <a:pt x="43" y="48"/>
                    </a:cubicBezTo>
                    <a:cubicBezTo>
                      <a:pt x="44" y="48"/>
                      <a:pt x="44" y="48"/>
                      <a:pt x="44" y="48"/>
                    </a:cubicBezTo>
                    <a:cubicBezTo>
                      <a:pt x="45" y="48"/>
                      <a:pt x="45" y="48"/>
                      <a:pt x="46" y="48"/>
                    </a:cubicBezTo>
                    <a:cubicBezTo>
                      <a:pt x="46" y="49"/>
                      <a:pt x="46" y="49"/>
                      <a:pt x="47" y="49"/>
                    </a:cubicBezTo>
                    <a:cubicBezTo>
                      <a:pt x="48" y="49"/>
                      <a:pt x="48" y="49"/>
                      <a:pt x="48" y="49"/>
                    </a:cubicBezTo>
                    <a:cubicBezTo>
                      <a:pt x="49" y="49"/>
                      <a:pt x="49" y="49"/>
                      <a:pt x="49" y="49"/>
                    </a:cubicBezTo>
                    <a:cubicBezTo>
                      <a:pt x="49" y="49"/>
                      <a:pt x="49" y="49"/>
                      <a:pt x="49" y="49"/>
                    </a:cubicBezTo>
                    <a:cubicBezTo>
                      <a:pt x="49" y="48"/>
                      <a:pt x="48" y="48"/>
                      <a:pt x="48" y="47"/>
                    </a:cubicBezTo>
                    <a:cubicBezTo>
                      <a:pt x="48" y="46"/>
                      <a:pt x="48" y="46"/>
                      <a:pt x="49" y="46"/>
                    </a:cubicBezTo>
                    <a:cubicBezTo>
                      <a:pt x="49" y="45"/>
                      <a:pt x="49" y="45"/>
                      <a:pt x="50" y="44"/>
                    </a:cubicBezTo>
                    <a:cubicBezTo>
                      <a:pt x="50" y="44"/>
                      <a:pt x="50" y="44"/>
                      <a:pt x="51" y="44"/>
                    </a:cubicBezTo>
                    <a:cubicBezTo>
                      <a:pt x="51" y="44"/>
                      <a:pt x="51" y="44"/>
                      <a:pt x="52" y="43"/>
                    </a:cubicBezTo>
                    <a:cubicBezTo>
                      <a:pt x="52" y="43"/>
                      <a:pt x="51" y="43"/>
                      <a:pt x="51" y="42"/>
                    </a:cubicBezTo>
                    <a:cubicBezTo>
                      <a:pt x="51" y="42"/>
                      <a:pt x="51" y="42"/>
                      <a:pt x="51" y="4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26" name="Freeform 80"/>
              <p:cNvSpPr>
                <a:spLocks/>
              </p:cNvSpPr>
              <p:nvPr/>
            </p:nvSpPr>
            <p:spPr bwMode="auto">
              <a:xfrm>
                <a:off x="5435602" y="178911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27" name="Freeform 81"/>
              <p:cNvSpPr>
                <a:spLocks/>
              </p:cNvSpPr>
              <p:nvPr/>
            </p:nvSpPr>
            <p:spPr bwMode="auto">
              <a:xfrm>
                <a:off x="7173914" y="3421064"/>
                <a:ext cx="1090613" cy="887413"/>
              </a:xfrm>
              <a:custGeom>
                <a:avLst/>
                <a:gdLst>
                  <a:gd name="T0" fmla="*/ 8 w 101"/>
                  <a:gd name="T1" fmla="*/ 69 h 82"/>
                  <a:gd name="T2" fmla="*/ 13 w 101"/>
                  <a:gd name="T3" fmla="*/ 67 h 82"/>
                  <a:gd name="T4" fmla="*/ 22 w 101"/>
                  <a:gd name="T5" fmla="*/ 66 h 82"/>
                  <a:gd name="T6" fmla="*/ 28 w 101"/>
                  <a:gd name="T7" fmla="*/ 62 h 82"/>
                  <a:gd name="T8" fmla="*/ 36 w 101"/>
                  <a:gd name="T9" fmla="*/ 61 h 82"/>
                  <a:gd name="T10" fmla="*/ 43 w 101"/>
                  <a:gd name="T11" fmla="*/ 60 h 82"/>
                  <a:gd name="T12" fmla="*/ 46 w 101"/>
                  <a:gd name="T13" fmla="*/ 62 h 82"/>
                  <a:gd name="T14" fmla="*/ 49 w 101"/>
                  <a:gd name="T15" fmla="*/ 66 h 82"/>
                  <a:gd name="T16" fmla="*/ 50 w 101"/>
                  <a:gd name="T17" fmla="*/ 70 h 82"/>
                  <a:gd name="T18" fmla="*/ 54 w 101"/>
                  <a:gd name="T19" fmla="*/ 66 h 82"/>
                  <a:gd name="T20" fmla="*/ 56 w 101"/>
                  <a:gd name="T21" fmla="*/ 66 h 82"/>
                  <a:gd name="T22" fmla="*/ 53 w 101"/>
                  <a:gd name="T23" fmla="*/ 70 h 82"/>
                  <a:gd name="T24" fmla="*/ 55 w 101"/>
                  <a:gd name="T25" fmla="*/ 69 h 82"/>
                  <a:gd name="T26" fmla="*/ 54 w 101"/>
                  <a:gd name="T27" fmla="*/ 72 h 82"/>
                  <a:gd name="T28" fmla="*/ 55 w 101"/>
                  <a:gd name="T29" fmla="*/ 77 h 82"/>
                  <a:gd name="T30" fmla="*/ 60 w 101"/>
                  <a:gd name="T31" fmla="*/ 80 h 82"/>
                  <a:gd name="T32" fmla="*/ 66 w 101"/>
                  <a:gd name="T33" fmla="*/ 79 h 82"/>
                  <a:gd name="T34" fmla="*/ 70 w 101"/>
                  <a:gd name="T35" fmla="*/ 81 h 82"/>
                  <a:gd name="T36" fmla="*/ 78 w 101"/>
                  <a:gd name="T37" fmla="*/ 79 h 82"/>
                  <a:gd name="T38" fmla="*/ 84 w 101"/>
                  <a:gd name="T39" fmla="*/ 72 h 82"/>
                  <a:gd name="T40" fmla="*/ 91 w 101"/>
                  <a:gd name="T41" fmla="*/ 65 h 82"/>
                  <a:gd name="T42" fmla="*/ 96 w 101"/>
                  <a:gd name="T43" fmla="*/ 59 h 82"/>
                  <a:gd name="T44" fmla="*/ 101 w 101"/>
                  <a:gd name="T45" fmla="*/ 50 h 82"/>
                  <a:gd name="T46" fmla="*/ 101 w 101"/>
                  <a:gd name="T47" fmla="*/ 41 h 82"/>
                  <a:gd name="T48" fmla="*/ 97 w 101"/>
                  <a:gd name="T49" fmla="*/ 34 h 82"/>
                  <a:gd name="T50" fmla="*/ 95 w 101"/>
                  <a:gd name="T51" fmla="*/ 27 h 82"/>
                  <a:gd name="T52" fmla="*/ 90 w 101"/>
                  <a:gd name="T53" fmla="*/ 23 h 82"/>
                  <a:gd name="T54" fmla="*/ 90 w 101"/>
                  <a:gd name="T55" fmla="*/ 14 h 82"/>
                  <a:gd name="T56" fmla="*/ 87 w 101"/>
                  <a:gd name="T57" fmla="*/ 11 h 82"/>
                  <a:gd name="T58" fmla="*/ 86 w 101"/>
                  <a:gd name="T59" fmla="*/ 4 h 82"/>
                  <a:gd name="T60" fmla="*/ 82 w 101"/>
                  <a:gd name="T61" fmla="*/ 4 h 82"/>
                  <a:gd name="T62" fmla="*/ 81 w 101"/>
                  <a:gd name="T63" fmla="*/ 11 h 82"/>
                  <a:gd name="T64" fmla="*/ 76 w 101"/>
                  <a:gd name="T65" fmla="*/ 20 h 82"/>
                  <a:gd name="T66" fmla="*/ 69 w 101"/>
                  <a:gd name="T67" fmla="*/ 15 h 82"/>
                  <a:gd name="T68" fmla="*/ 66 w 101"/>
                  <a:gd name="T69" fmla="*/ 11 h 82"/>
                  <a:gd name="T70" fmla="*/ 69 w 101"/>
                  <a:gd name="T71" fmla="*/ 7 h 82"/>
                  <a:gd name="T72" fmla="*/ 67 w 101"/>
                  <a:gd name="T73" fmla="*/ 3 h 82"/>
                  <a:gd name="T74" fmla="*/ 60 w 101"/>
                  <a:gd name="T75" fmla="*/ 3 h 82"/>
                  <a:gd name="T76" fmla="*/ 58 w 101"/>
                  <a:gd name="T77" fmla="*/ 3 h 82"/>
                  <a:gd name="T78" fmla="*/ 54 w 101"/>
                  <a:gd name="T79" fmla="*/ 6 h 82"/>
                  <a:gd name="T80" fmla="*/ 50 w 101"/>
                  <a:gd name="T81" fmla="*/ 10 h 82"/>
                  <a:gd name="T82" fmla="*/ 47 w 101"/>
                  <a:gd name="T83" fmla="*/ 13 h 82"/>
                  <a:gd name="T84" fmla="*/ 43 w 101"/>
                  <a:gd name="T85" fmla="*/ 9 h 82"/>
                  <a:gd name="T86" fmla="*/ 39 w 101"/>
                  <a:gd name="T87" fmla="*/ 13 h 82"/>
                  <a:gd name="T88" fmla="*/ 35 w 101"/>
                  <a:gd name="T89" fmla="*/ 18 h 82"/>
                  <a:gd name="T90" fmla="*/ 30 w 101"/>
                  <a:gd name="T91" fmla="*/ 20 h 82"/>
                  <a:gd name="T92" fmla="*/ 27 w 101"/>
                  <a:gd name="T93" fmla="*/ 25 h 82"/>
                  <a:gd name="T94" fmla="*/ 21 w 101"/>
                  <a:gd name="T95" fmla="*/ 27 h 82"/>
                  <a:gd name="T96" fmla="*/ 15 w 101"/>
                  <a:gd name="T97" fmla="*/ 29 h 82"/>
                  <a:gd name="T98" fmla="*/ 10 w 101"/>
                  <a:gd name="T99" fmla="*/ 32 h 82"/>
                  <a:gd name="T100" fmla="*/ 7 w 101"/>
                  <a:gd name="T101" fmla="*/ 36 h 82"/>
                  <a:gd name="T102" fmla="*/ 5 w 101"/>
                  <a:gd name="T103" fmla="*/ 41 h 82"/>
                  <a:gd name="T104" fmla="*/ 4 w 101"/>
                  <a:gd name="T105" fmla="*/ 43 h 82"/>
                  <a:gd name="T106" fmla="*/ 4 w 101"/>
                  <a:gd name="T107" fmla="*/ 47 h 82"/>
                  <a:gd name="T108" fmla="*/ 4 w 101"/>
                  <a:gd name="T109" fmla="*/ 55 h 82"/>
                  <a:gd name="T110" fmla="*/ 3 w 101"/>
                  <a:gd name="T111" fmla="*/ 64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01" h="82">
                    <a:moveTo>
                      <a:pt x="1" y="69"/>
                    </a:moveTo>
                    <a:cubicBezTo>
                      <a:pt x="1" y="69"/>
                      <a:pt x="1" y="69"/>
                      <a:pt x="1" y="70"/>
                    </a:cubicBezTo>
                    <a:cubicBezTo>
                      <a:pt x="2" y="70"/>
                      <a:pt x="2" y="70"/>
                      <a:pt x="2" y="70"/>
                    </a:cubicBezTo>
                    <a:cubicBezTo>
                      <a:pt x="3" y="70"/>
                      <a:pt x="4" y="70"/>
                      <a:pt x="4" y="70"/>
                    </a:cubicBezTo>
                    <a:cubicBezTo>
                      <a:pt x="5" y="70"/>
                      <a:pt x="5" y="70"/>
                      <a:pt x="6" y="70"/>
                    </a:cubicBezTo>
                    <a:cubicBezTo>
                      <a:pt x="7" y="70"/>
                      <a:pt x="7" y="70"/>
                      <a:pt x="8" y="69"/>
                    </a:cubicBezTo>
                    <a:cubicBezTo>
                      <a:pt x="8" y="69"/>
                      <a:pt x="8" y="69"/>
                      <a:pt x="8" y="69"/>
                    </a:cubicBezTo>
                    <a:cubicBezTo>
                      <a:pt x="9" y="69"/>
                      <a:pt x="9" y="69"/>
                      <a:pt x="9" y="68"/>
                    </a:cubicBezTo>
                    <a:cubicBezTo>
                      <a:pt x="10" y="68"/>
                      <a:pt x="10" y="68"/>
                      <a:pt x="11" y="68"/>
                    </a:cubicBezTo>
                    <a:cubicBezTo>
                      <a:pt x="11" y="68"/>
                      <a:pt x="11" y="68"/>
                      <a:pt x="11" y="68"/>
                    </a:cubicBezTo>
                    <a:cubicBezTo>
                      <a:pt x="11" y="67"/>
                      <a:pt x="12" y="67"/>
                      <a:pt x="12" y="67"/>
                    </a:cubicBezTo>
                    <a:cubicBezTo>
                      <a:pt x="12" y="67"/>
                      <a:pt x="12" y="67"/>
                      <a:pt x="13" y="67"/>
                    </a:cubicBezTo>
                    <a:cubicBezTo>
                      <a:pt x="13" y="67"/>
                      <a:pt x="14" y="67"/>
                      <a:pt x="14" y="67"/>
                    </a:cubicBezTo>
                    <a:cubicBezTo>
                      <a:pt x="15" y="67"/>
                      <a:pt x="15" y="67"/>
                      <a:pt x="16" y="67"/>
                    </a:cubicBezTo>
                    <a:cubicBezTo>
                      <a:pt x="17" y="67"/>
                      <a:pt x="17" y="67"/>
                      <a:pt x="18" y="67"/>
                    </a:cubicBezTo>
                    <a:cubicBezTo>
                      <a:pt x="18" y="67"/>
                      <a:pt x="19" y="67"/>
                      <a:pt x="19" y="67"/>
                    </a:cubicBezTo>
                    <a:cubicBezTo>
                      <a:pt x="20" y="67"/>
                      <a:pt x="20" y="67"/>
                      <a:pt x="21" y="67"/>
                    </a:cubicBezTo>
                    <a:cubicBezTo>
                      <a:pt x="21" y="67"/>
                      <a:pt x="21" y="67"/>
                      <a:pt x="22" y="66"/>
                    </a:cubicBezTo>
                    <a:cubicBezTo>
                      <a:pt x="22" y="66"/>
                      <a:pt x="23" y="66"/>
                      <a:pt x="23" y="65"/>
                    </a:cubicBezTo>
                    <a:cubicBezTo>
                      <a:pt x="23" y="65"/>
                      <a:pt x="24" y="65"/>
                      <a:pt x="24" y="64"/>
                    </a:cubicBezTo>
                    <a:cubicBezTo>
                      <a:pt x="25" y="64"/>
                      <a:pt x="25" y="64"/>
                      <a:pt x="25" y="64"/>
                    </a:cubicBezTo>
                    <a:cubicBezTo>
                      <a:pt x="26" y="64"/>
                      <a:pt x="26" y="64"/>
                      <a:pt x="26" y="63"/>
                    </a:cubicBezTo>
                    <a:cubicBezTo>
                      <a:pt x="26" y="63"/>
                      <a:pt x="27" y="63"/>
                      <a:pt x="27" y="63"/>
                    </a:cubicBezTo>
                    <a:cubicBezTo>
                      <a:pt x="28" y="63"/>
                      <a:pt x="28" y="63"/>
                      <a:pt x="28" y="62"/>
                    </a:cubicBezTo>
                    <a:cubicBezTo>
                      <a:pt x="29" y="62"/>
                      <a:pt x="29" y="62"/>
                      <a:pt x="29" y="62"/>
                    </a:cubicBezTo>
                    <a:cubicBezTo>
                      <a:pt x="30" y="62"/>
                      <a:pt x="30" y="62"/>
                      <a:pt x="31" y="62"/>
                    </a:cubicBezTo>
                    <a:cubicBezTo>
                      <a:pt x="31" y="62"/>
                      <a:pt x="31" y="63"/>
                      <a:pt x="32" y="63"/>
                    </a:cubicBezTo>
                    <a:cubicBezTo>
                      <a:pt x="32" y="63"/>
                      <a:pt x="32" y="63"/>
                      <a:pt x="33" y="63"/>
                    </a:cubicBezTo>
                    <a:cubicBezTo>
                      <a:pt x="34" y="63"/>
                      <a:pt x="34" y="62"/>
                      <a:pt x="35" y="62"/>
                    </a:cubicBezTo>
                    <a:cubicBezTo>
                      <a:pt x="35" y="62"/>
                      <a:pt x="35" y="62"/>
                      <a:pt x="36" y="61"/>
                    </a:cubicBezTo>
                    <a:cubicBezTo>
                      <a:pt x="36" y="61"/>
                      <a:pt x="36" y="61"/>
                      <a:pt x="36" y="61"/>
                    </a:cubicBezTo>
                    <a:cubicBezTo>
                      <a:pt x="36" y="61"/>
                      <a:pt x="37" y="61"/>
                      <a:pt x="37" y="61"/>
                    </a:cubicBezTo>
                    <a:cubicBezTo>
                      <a:pt x="38" y="61"/>
                      <a:pt x="38" y="61"/>
                      <a:pt x="38" y="61"/>
                    </a:cubicBezTo>
                    <a:cubicBezTo>
                      <a:pt x="39" y="61"/>
                      <a:pt x="39" y="61"/>
                      <a:pt x="40" y="61"/>
                    </a:cubicBezTo>
                    <a:cubicBezTo>
                      <a:pt x="40" y="61"/>
                      <a:pt x="41" y="61"/>
                      <a:pt x="41" y="61"/>
                    </a:cubicBezTo>
                    <a:cubicBezTo>
                      <a:pt x="42" y="61"/>
                      <a:pt x="42" y="60"/>
                      <a:pt x="43" y="60"/>
                    </a:cubicBezTo>
                    <a:cubicBezTo>
                      <a:pt x="43" y="60"/>
                      <a:pt x="43" y="61"/>
                      <a:pt x="44" y="61"/>
                    </a:cubicBezTo>
                    <a:cubicBezTo>
                      <a:pt x="44" y="61"/>
                      <a:pt x="44" y="61"/>
                      <a:pt x="44" y="61"/>
                    </a:cubicBezTo>
                    <a:cubicBezTo>
                      <a:pt x="44" y="62"/>
                      <a:pt x="44" y="62"/>
                      <a:pt x="44" y="62"/>
                    </a:cubicBezTo>
                    <a:cubicBezTo>
                      <a:pt x="44" y="62"/>
                      <a:pt x="44" y="62"/>
                      <a:pt x="45" y="62"/>
                    </a:cubicBezTo>
                    <a:cubicBezTo>
                      <a:pt x="45" y="62"/>
                      <a:pt x="45" y="62"/>
                      <a:pt x="46" y="62"/>
                    </a:cubicBezTo>
                    <a:cubicBezTo>
                      <a:pt x="46" y="62"/>
                      <a:pt x="46" y="62"/>
                      <a:pt x="46" y="62"/>
                    </a:cubicBezTo>
                    <a:cubicBezTo>
                      <a:pt x="47" y="62"/>
                      <a:pt x="48" y="62"/>
                      <a:pt x="48" y="62"/>
                    </a:cubicBezTo>
                    <a:cubicBezTo>
                      <a:pt x="48" y="63"/>
                      <a:pt x="48" y="63"/>
                      <a:pt x="48" y="63"/>
                    </a:cubicBezTo>
                    <a:cubicBezTo>
                      <a:pt x="49" y="64"/>
                      <a:pt x="49" y="64"/>
                      <a:pt x="49" y="64"/>
                    </a:cubicBezTo>
                    <a:cubicBezTo>
                      <a:pt x="49" y="64"/>
                      <a:pt x="49" y="64"/>
                      <a:pt x="49" y="65"/>
                    </a:cubicBezTo>
                    <a:cubicBezTo>
                      <a:pt x="49" y="65"/>
                      <a:pt x="49" y="65"/>
                      <a:pt x="49" y="65"/>
                    </a:cubicBezTo>
                    <a:cubicBezTo>
                      <a:pt x="49" y="66"/>
                      <a:pt x="49" y="66"/>
                      <a:pt x="49" y="66"/>
                    </a:cubicBezTo>
                    <a:cubicBezTo>
                      <a:pt x="49" y="67"/>
                      <a:pt x="49" y="67"/>
                      <a:pt x="49" y="67"/>
                    </a:cubicBezTo>
                    <a:cubicBezTo>
                      <a:pt x="49" y="67"/>
                      <a:pt x="49" y="67"/>
                      <a:pt x="49" y="68"/>
                    </a:cubicBezTo>
                    <a:cubicBezTo>
                      <a:pt x="49" y="68"/>
                      <a:pt x="49" y="68"/>
                      <a:pt x="49" y="68"/>
                    </a:cubicBezTo>
                    <a:cubicBezTo>
                      <a:pt x="49" y="69"/>
                      <a:pt x="49" y="69"/>
                      <a:pt x="49" y="69"/>
                    </a:cubicBezTo>
                    <a:cubicBezTo>
                      <a:pt x="49" y="70"/>
                      <a:pt x="49" y="70"/>
                      <a:pt x="49" y="70"/>
                    </a:cubicBezTo>
                    <a:cubicBezTo>
                      <a:pt x="50" y="70"/>
                      <a:pt x="50" y="70"/>
                      <a:pt x="50" y="70"/>
                    </a:cubicBezTo>
                    <a:cubicBezTo>
                      <a:pt x="50" y="69"/>
                      <a:pt x="51" y="69"/>
                      <a:pt x="51" y="69"/>
                    </a:cubicBezTo>
                    <a:cubicBezTo>
                      <a:pt x="51" y="69"/>
                      <a:pt x="51" y="69"/>
                      <a:pt x="52" y="68"/>
                    </a:cubicBezTo>
                    <a:cubicBezTo>
                      <a:pt x="52" y="68"/>
                      <a:pt x="51" y="68"/>
                      <a:pt x="52" y="68"/>
                    </a:cubicBezTo>
                    <a:cubicBezTo>
                      <a:pt x="52" y="67"/>
                      <a:pt x="52" y="67"/>
                      <a:pt x="52" y="67"/>
                    </a:cubicBezTo>
                    <a:cubicBezTo>
                      <a:pt x="53" y="67"/>
                      <a:pt x="53" y="67"/>
                      <a:pt x="53" y="67"/>
                    </a:cubicBezTo>
                    <a:cubicBezTo>
                      <a:pt x="54" y="67"/>
                      <a:pt x="54" y="67"/>
                      <a:pt x="54" y="66"/>
                    </a:cubicBezTo>
                    <a:cubicBezTo>
                      <a:pt x="54" y="66"/>
                      <a:pt x="55" y="66"/>
                      <a:pt x="55" y="66"/>
                    </a:cubicBezTo>
                    <a:cubicBezTo>
                      <a:pt x="55" y="66"/>
                      <a:pt x="55" y="65"/>
                      <a:pt x="55" y="65"/>
                    </a:cubicBezTo>
                    <a:cubicBezTo>
                      <a:pt x="55" y="65"/>
                      <a:pt x="56" y="65"/>
                      <a:pt x="56" y="65"/>
                    </a:cubicBezTo>
                    <a:cubicBezTo>
                      <a:pt x="57" y="65"/>
                      <a:pt x="57" y="64"/>
                      <a:pt x="57" y="65"/>
                    </a:cubicBezTo>
                    <a:cubicBezTo>
                      <a:pt x="57" y="65"/>
                      <a:pt x="57" y="65"/>
                      <a:pt x="56" y="65"/>
                    </a:cubicBezTo>
                    <a:cubicBezTo>
                      <a:pt x="56" y="66"/>
                      <a:pt x="57" y="66"/>
                      <a:pt x="56" y="66"/>
                    </a:cubicBezTo>
                    <a:cubicBezTo>
                      <a:pt x="56" y="66"/>
                      <a:pt x="56" y="67"/>
                      <a:pt x="56" y="67"/>
                    </a:cubicBezTo>
                    <a:cubicBezTo>
                      <a:pt x="56" y="67"/>
                      <a:pt x="55" y="67"/>
                      <a:pt x="55" y="67"/>
                    </a:cubicBezTo>
                    <a:cubicBezTo>
                      <a:pt x="55" y="68"/>
                      <a:pt x="55" y="68"/>
                      <a:pt x="54" y="68"/>
                    </a:cubicBezTo>
                    <a:cubicBezTo>
                      <a:pt x="54" y="68"/>
                      <a:pt x="54" y="68"/>
                      <a:pt x="54" y="69"/>
                    </a:cubicBezTo>
                    <a:cubicBezTo>
                      <a:pt x="54" y="69"/>
                      <a:pt x="54" y="69"/>
                      <a:pt x="54" y="69"/>
                    </a:cubicBezTo>
                    <a:cubicBezTo>
                      <a:pt x="53" y="70"/>
                      <a:pt x="53" y="70"/>
                      <a:pt x="53" y="70"/>
                    </a:cubicBezTo>
                    <a:cubicBezTo>
                      <a:pt x="53" y="70"/>
                      <a:pt x="52" y="70"/>
                      <a:pt x="52" y="70"/>
                    </a:cubicBezTo>
                    <a:cubicBezTo>
                      <a:pt x="52" y="71"/>
                      <a:pt x="52" y="71"/>
                      <a:pt x="52" y="71"/>
                    </a:cubicBezTo>
                    <a:cubicBezTo>
                      <a:pt x="52" y="71"/>
                      <a:pt x="52" y="71"/>
                      <a:pt x="53" y="71"/>
                    </a:cubicBezTo>
                    <a:cubicBezTo>
                      <a:pt x="53" y="71"/>
                      <a:pt x="53" y="71"/>
                      <a:pt x="54" y="71"/>
                    </a:cubicBezTo>
                    <a:cubicBezTo>
                      <a:pt x="54" y="71"/>
                      <a:pt x="54" y="71"/>
                      <a:pt x="54" y="70"/>
                    </a:cubicBezTo>
                    <a:cubicBezTo>
                      <a:pt x="55" y="70"/>
                      <a:pt x="55" y="70"/>
                      <a:pt x="55" y="69"/>
                    </a:cubicBezTo>
                    <a:cubicBezTo>
                      <a:pt x="55" y="69"/>
                      <a:pt x="55" y="69"/>
                      <a:pt x="56" y="69"/>
                    </a:cubicBezTo>
                    <a:cubicBezTo>
                      <a:pt x="56" y="69"/>
                      <a:pt x="56" y="69"/>
                      <a:pt x="56" y="70"/>
                    </a:cubicBezTo>
                    <a:cubicBezTo>
                      <a:pt x="56" y="70"/>
                      <a:pt x="56" y="70"/>
                      <a:pt x="56" y="71"/>
                    </a:cubicBezTo>
                    <a:cubicBezTo>
                      <a:pt x="55" y="71"/>
                      <a:pt x="55" y="71"/>
                      <a:pt x="55" y="71"/>
                    </a:cubicBezTo>
                    <a:cubicBezTo>
                      <a:pt x="55" y="72"/>
                      <a:pt x="55" y="72"/>
                      <a:pt x="55" y="72"/>
                    </a:cubicBezTo>
                    <a:cubicBezTo>
                      <a:pt x="55" y="72"/>
                      <a:pt x="54" y="72"/>
                      <a:pt x="54" y="72"/>
                    </a:cubicBezTo>
                    <a:cubicBezTo>
                      <a:pt x="55" y="73"/>
                      <a:pt x="55" y="72"/>
                      <a:pt x="56" y="72"/>
                    </a:cubicBezTo>
                    <a:cubicBezTo>
                      <a:pt x="56" y="72"/>
                      <a:pt x="56" y="72"/>
                      <a:pt x="56" y="73"/>
                    </a:cubicBezTo>
                    <a:cubicBezTo>
                      <a:pt x="56" y="73"/>
                      <a:pt x="56" y="74"/>
                      <a:pt x="56" y="74"/>
                    </a:cubicBezTo>
                    <a:cubicBezTo>
                      <a:pt x="56" y="75"/>
                      <a:pt x="56" y="75"/>
                      <a:pt x="55" y="75"/>
                    </a:cubicBezTo>
                    <a:cubicBezTo>
                      <a:pt x="55" y="75"/>
                      <a:pt x="55" y="75"/>
                      <a:pt x="55" y="76"/>
                    </a:cubicBezTo>
                    <a:cubicBezTo>
                      <a:pt x="55" y="76"/>
                      <a:pt x="55" y="76"/>
                      <a:pt x="55" y="77"/>
                    </a:cubicBezTo>
                    <a:cubicBezTo>
                      <a:pt x="55" y="77"/>
                      <a:pt x="56" y="77"/>
                      <a:pt x="56" y="78"/>
                    </a:cubicBezTo>
                    <a:cubicBezTo>
                      <a:pt x="56" y="78"/>
                      <a:pt x="56" y="79"/>
                      <a:pt x="56" y="79"/>
                    </a:cubicBezTo>
                    <a:cubicBezTo>
                      <a:pt x="56" y="79"/>
                      <a:pt x="57" y="79"/>
                      <a:pt x="57" y="80"/>
                    </a:cubicBezTo>
                    <a:cubicBezTo>
                      <a:pt x="57" y="80"/>
                      <a:pt x="58" y="80"/>
                      <a:pt x="58" y="80"/>
                    </a:cubicBezTo>
                    <a:cubicBezTo>
                      <a:pt x="58" y="80"/>
                      <a:pt x="59" y="80"/>
                      <a:pt x="59" y="80"/>
                    </a:cubicBezTo>
                    <a:cubicBezTo>
                      <a:pt x="60" y="80"/>
                      <a:pt x="60" y="80"/>
                      <a:pt x="60" y="80"/>
                    </a:cubicBezTo>
                    <a:cubicBezTo>
                      <a:pt x="60" y="81"/>
                      <a:pt x="61" y="81"/>
                      <a:pt x="61" y="81"/>
                    </a:cubicBezTo>
                    <a:cubicBezTo>
                      <a:pt x="61" y="81"/>
                      <a:pt x="62" y="82"/>
                      <a:pt x="62" y="81"/>
                    </a:cubicBezTo>
                    <a:cubicBezTo>
                      <a:pt x="63" y="81"/>
                      <a:pt x="63" y="81"/>
                      <a:pt x="63" y="81"/>
                    </a:cubicBezTo>
                    <a:cubicBezTo>
                      <a:pt x="63" y="80"/>
                      <a:pt x="63" y="80"/>
                      <a:pt x="64" y="80"/>
                    </a:cubicBezTo>
                    <a:cubicBezTo>
                      <a:pt x="64" y="80"/>
                      <a:pt x="65" y="80"/>
                      <a:pt x="65" y="80"/>
                    </a:cubicBezTo>
                    <a:cubicBezTo>
                      <a:pt x="65" y="80"/>
                      <a:pt x="65" y="80"/>
                      <a:pt x="66" y="79"/>
                    </a:cubicBezTo>
                    <a:cubicBezTo>
                      <a:pt x="66" y="79"/>
                      <a:pt x="66" y="79"/>
                      <a:pt x="67" y="79"/>
                    </a:cubicBezTo>
                    <a:cubicBezTo>
                      <a:pt x="67" y="79"/>
                      <a:pt x="67" y="80"/>
                      <a:pt x="67" y="80"/>
                    </a:cubicBezTo>
                    <a:cubicBezTo>
                      <a:pt x="67" y="80"/>
                      <a:pt x="67" y="81"/>
                      <a:pt x="67" y="81"/>
                    </a:cubicBezTo>
                    <a:cubicBezTo>
                      <a:pt x="67" y="81"/>
                      <a:pt x="67" y="81"/>
                      <a:pt x="68" y="82"/>
                    </a:cubicBezTo>
                    <a:cubicBezTo>
                      <a:pt x="68" y="82"/>
                      <a:pt x="68" y="82"/>
                      <a:pt x="69" y="82"/>
                    </a:cubicBezTo>
                    <a:cubicBezTo>
                      <a:pt x="69" y="82"/>
                      <a:pt x="70" y="81"/>
                      <a:pt x="70" y="81"/>
                    </a:cubicBezTo>
                    <a:cubicBezTo>
                      <a:pt x="70" y="81"/>
                      <a:pt x="71" y="81"/>
                      <a:pt x="71" y="80"/>
                    </a:cubicBezTo>
                    <a:cubicBezTo>
                      <a:pt x="72" y="80"/>
                      <a:pt x="72" y="80"/>
                      <a:pt x="72" y="80"/>
                    </a:cubicBezTo>
                    <a:cubicBezTo>
                      <a:pt x="73" y="80"/>
                      <a:pt x="72" y="79"/>
                      <a:pt x="73" y="79"/>
                    </a:cubicBezTo>
                    <a:cubicBezTo>
                      <a:pt x="73" y="79"/>
                      <a:pt x="74" y="79"/>
                      <a:pt x="74" y="79"/>
                    </a:cubicBezTo>
                    <a:cubicBezTo>
                      <a:pt x="75" y="78"/>
                      <a:pt x="75" y="78"/>
                      <a:pt x="76" y="78"/>
                    </a:cubicBezTo>
                    <a:cubicBezTo>
                      <a:pt x="77" y="78"/>
                      <a:pt x="77" y="79"/>
                      <a:pt x="78" y="79"/>
                    </a:cubicBezTo>
                    <a:cubicBezTo>
                      <a:pt x="78" y="79"/>
                      <a:pt x="78" y="79"/>
                      <a:pt x="79" y="78"/>
                    </a:cubicBezTo>
                    <a:cubicBezTo>
                      <a:pt x="79" y="78"/>
                      <a:pt x="79" y="78"/>
                      <a:pt x="79" y="77"/>
                    </a:cubicBezTo>
                    <a:cubicBezTo>
                      <a:pt x="80" y="77"/>
                      <a:pt x="80" y="76"/>
                      <a:pt x="81" y="75"/>
                    </a:cubicBezTo>
                    <a:cubicBezTo>
                      <a:pt x="81" y="74"/>
                      <a:pt x="82" y="74"/>
                      <a:pt x="82" y="74"/>
                    </a:cubicBezTo>
                    <a:cubicBezTo>
                      <a:pt x="83" y="74"/>
                      <a:pt x="83" y="73"/>
                      <a:pt x="83" y="73"/>
                    </a:cubicBezTo>
                    <a:cubicBezTo>
                      <a:pt x="83" y="72"/>
                      <a:pt x="84" y="72"/>
                      <a:pt x="84" y="72"/>
                    </a:cubicBezTo>
                    <a:cubicBezTo>
                      <a:pt x="84" y="72"/>
                      <a:pt x="84" y="72"/>
                      <a:pt x="84" y="72"/>
                    </a:cubicBezTo>
                    <a:cubicBezTo>
                      <a:pt x="85" y="71"/>
                      <a:pt x="85" y="71"/>
                      <a:pt x="85" y="70"/>
                    </a:cubicBezTo>
                    <a:cubicBezTo>
                      <a:pt x="86" y="70"/>
                      <a:pt x="86" y="69"/>
                      <a:pt x="87" y="69"/>
                    </a:cubicBezTo>
                    <a:cubicBezTo>
                      <a:pt x="87" y="68"/>
                      <a:pt x="87" y="68"/>
                      <a:pt x="88" y="67"/>
                    </a:cubicBezTo>
                    <a:cubicBezTo>
                      <a:pt x="89" y="66"/>
                      <a:pt x="89" y="66"/>
                      <a:pt x="89" y="65"/>
                    </a:cubicBezTo>
                    <a:cubicBezTo>
                      <a:pt x="90" y="65"/>
                      <a:pt x="90" y="65"/>
                      <a:pt x="91" y="65"/>
                    </a:cubicBezTo>
                    <a:cubicBezTo>
                      <a:pt x="91" y="64"/>
                      <a:pt x="91" y="64"/>
                      <a:pt x="92" y="64"/>
                    </a:cubicBezTo>
                    <a:cubicBezTo>
                      <a:pt x="92" y="63"/>
                      <a:pt x="92" y="63"/>
                      <a:pt x="93" y="63"/>
                    </a:cubicBezTo>
                    <a:cubicBezTo>
                      <a:pt x="93" y="62"/>
                      <a:pt x="93" y="62"/>
                      <a:pt x="94" y="62"/>
                    </a:cubicBezTo>
                    <a:cubicBezTo>
                      <a:pt x="94" y="62"/>
                      <a:pt x="94" y="62"/>
                      <a:pt x="94" y="61"/>
                    </a:cubicBezTo>
                    <a:cubicBezTo>
                      <a:pt x="94" y="61"/>
                      <a:pt x="95" y="61"/>
                      <a:pt x="95" y="60"/>
                    </a:cubicBezTo>
                    <a:cubicBezTo>
                      <a:pt x="96" y="60"/>
                      <a:pt x="96" y="59"/>
                      <a:pt x="96" y="59"/>
                    </a:cubicBezTo>
                    <a:cubicBezTo>
                      <a:pt x="97" y="58"/>
                      <a:pt x="97" y="58"/>
                      <a:pt x="98" y="57"/>
                    </a:cubicBezTo>
                    <a:cubicBezTo>
                      <a:pt x="98" y="57"/>
                      <a:pt x="98" y="56"/>
                      <a:pt x="98" y="56"/>
                    </a:cubicBezTo>
                    <a:cubicBezTo>
                      <a:pt x="99" y="55"/>
                      <a:pt x="98" y="55"/>
                      <a:pt x="99" y="54"/>
                    </a:cubicBezTo>
                    <a:cubicBezTo>
                      <a:pt x="99" y="54"/>
                      <a:pt x="100" y="54"/>
                      <a:pt x="100" y="53"/>
                    </a:cubicBezTo>
                    <a:cubicBezTo>
                      <a:pt x="100" y="53"/>
                      <a:pt x="100" y="52"/>
                      <a:pt x="101" y="52"/>
                    </a:cubicBezTo>
                    <a:cubicBezTo>
                      <a:pt x="101" y="51"/>
                      <a:pt x="101" y="51"/>
                      <a:pt x="101" y="50"/>
                    </a:cubicBezTo>
                    <a:cubicBezTo>
                      <a:pt x="101" y="49"/>
                      <a:pt x="101" y="49"/>
                      <a:pt x="101" y="48"/>
                    </a:cubicBezTo>
                    <a:cubicBezTo>
                      <a:pt x="101" y="48"/>
                      <a:pt x="101" y="47"/>
                      <a:pt x="101" y="47"/>
                    </a:cubicBezTo>
                    <a:cubicBezTo>
                      <a:pt x="101" y="46"/>
                      <a:pt x="101" y="46"/>
                      <a:pt x="101" y="45"/>
                    </a:cubicBezTo>
                    <a:cubicBezTo>
                      <a:pt x="101" y="45"/>
                      <a:pt x="101" y="44"/>
                      <a:pt x="101" y="43"/>
                    </a:cubicBezTo>
                    <a:cubicBezTo>
                      <a:pt x="101" y="42"/>
                      <a:pt x="101" y="42"/>
                      <a:pt x="101" y="41"/>
                    </a:cubicBezTo>
                    <a:cubicBezTo>
                      <a:pt x="101" y="41"/>
                      <a:pt x="101" y="41"/>
                      <a:pt x="101" y="41"/>
                    </a:cubicBezTo>
                    <a:cubicBezTo>
                      <a:pt x="101" y="41"/>
                      <a:pt x="101" y="41"/>
                      <a:pt x="101" y="40"/>
                    </a:cubicBezTo>
                    <a:cubicBezTo>
                      <a:pt x="100" y="40"/>
                      <a:pt x="100" y="39"/>
                      <a:pt x="100" y="39"/>
                    </a:cubicBezTo>
                    <a:cubicBezTo>
                      <a:pt x="99" y="38"/>
                      <a:pt x="98" y="38"/>
                      <a:pt x="98" y="37"/>
                    </a:cubicBezTo>
                    <a:cubicBezTo>
                      <a:pt x="98" y="37"/>
                      <a:pt x="98" y="36"/>
                      <a:pt x="98" y="36"/>
                    </a:cubicBezTo>
                    <a:cubicBezTo>
                      <a:pt x="99" y="35"/>
                      <a:pt x="99" y="35"/>
                      <a:pt x="98" y="34"/>
                    </a:cubicBezTo>
                    <a:cubicBezTo>
                      <a:pt x="98" y="34"/>
                      <a:pt x="98" y="34"/>
                      <a:pt x="97" y="34"/>
                    </a:cubicBezTo>
                    <a:cubicBezTo>
                      <a:pt x="97" y="34"/>
                      <a:pt x="97" y="34"/>
                      <a:pt x="96" y="34"/>
                    </a:cubicBezTo>
                    <a:cubicBezTo>
                      <a:pt x="96" y="33"/>
                      <a:pt x="96" y="33"/>
                      <a:pt x="96" y="32"/>
                    </a:cubicBezTo>
                    <a:cubicBezTo>
                      <a:pt x="96" y="32"/>
                      <a:pt x="96" y="31"/>
                      <a:pt x="96" y="31"/>
                    </a:cubicBezTo>
                    <a:cubicBezTo>
                      <a:pt x="95" y="30"/>
                      <a:pt x="95" y="30"/>
                      <a:pt x="95" y="30"/>
                    </a:cubicBezTo>
                    <a:cubicBezTo>
                      <a:pt x="95" y="29"/>
                      <a:pt x="95" y="29"/>
                      <a:pt x="95" y="28"/>
                    </a:cubicBezTo>
                    <a:cubicBezTo>
                      <a:pt x="95" y="28"/>
                      <a:pt x="95" y="28"/>
                      <a:pt x="95" y="27"/>
                    </a:cubicBezTo>
                    <a:cubicBezTo>
                      <a:pt x="95" y="27"/>
                      <a:pt x="94" y="27"/>
                      <a:pt x="94" y="27"/>
                    </a:cubicBezTo>
                    <a:cubicBezTo>
                      <a:pt x="94" y="27"/>
                      <a:pt x="93" y="27"/>
                      <a:pt x="93" y="26"/>
                    </a:cubicBezTo>
                    <a:cubicBezTo>
                      <a:pt x="93" y="26"/>
                      <a:pt x="93" y="26"/>
                      <a:pt x="93" y="25"/>
                    </a:cubicBezTo>
                    <a:cubicBezTo>
                      <a:pt x="92" y="25"/>
                      <a:pt x="92" y="25"/>
                      <a:pt x="92" y="25"/>
                    </a:cubicBezTo>
                    <a:cubicBezTo>
                      <a:pt x="91" y="25"/>
                      <a:pt x="91" y="25"/>
                      <a:pt x="91" y="24"/>
                    </a:cubicBezTo>
                    <a:cubicBezTo>
                      <a:pt x="90" y="24"/>
                      <a:pt x="90" y="24"/>
                      <a:pt x="90" y="23"/>
                    </a:cubicBezTo>
                    <a:cubicBezTo>
                      <a:pt x="90" y="23"/>
                      <a:pt x="90" y="22"/>
                      <a:pt x="90" y="21"/>
                    </a:cubicBezTo>
                    <a:cubicBezTo>
                      <a:pt x="90" y="21"/>
                      <a:pt x="90" y="21"/>
                      <a:pt x="90" y="21"/>
                    </a:cubicBezTo>
                    <a:cubicBezTo>
                      <a:pt x="90" y="20"/>
                      <a:pt x="90" y="20"/>
                      <a:pt x="90" y="19"/>
                    </a:cubicBezTo>
                    <a:cubicBezTo>
                      <a:pt x="90" y="19"/>
                      <a:pt x="90" y="19"/>
                      <a:pt x="90" y="18"/>
                    </a:cubicBezTo>
                    <a:cubicBezTo>
                      <a:pt x="90" y="18"/>
                      <a:pt x="90" y="17"/>
                      <a:pt x="90" y="17"/>
                    </a:cubicBezTo>
                    <a:cubicBezTo>
                      <a:pt x="90" y="16"/>
                      <a:pt x="90" y="15"/>
                      <a:pt x="90" y="14"/>
                    </a:cubicBezTo>
                    <a:cubicBezTo>
                      <a:pt x="90" y="13"/>
                      <a:pt x="90" y="13"/>
                      <a:pt x="90" y="12"/>
                    </a:cubicBezTo>
                    <a:cubicBezTo>
                      <a:pt x="89" y="12"/>
                      <a:pt x="89" y="12"/>
                      <a:pt x="89" y="11"/>
                    </a:cubicBezTo>
                    <a:cubicBezTo>
                      <a:pt x="89" y="11"/>
                      <a:pt x="89" y="11"/>
                      <a:pt x="89" y="11"/>
                    </a:cubicBezTo>
                    <a:cubicBezTo>
                      <a:pt x="89" y="10"/>
                      <a:pt x="89" y="10"/>
                      <a:pt x="88" y="10"/>
                    </a:cubicBezTo>
                    <a:cubicBezTo>
                      <a:pt x="88" y="10"/>
                      <a:pt x="88" y="10"/>
                      <a:pt x="87" y="11"/>
                    </a:cubicBezTo>
                    <a:cubicBezTo>
                      <a:pt x="87" y="11"/>
                      <a:pt x="87" y="11"/>
                      <a:pt x="87" y="11"/>
                    </a:cubicBezTo>
                    <a:cubicBezTo>
                      <a:pt x="87" y="11"/>
                      <a:pt x="86" y="11"/>
                      <a:pt x="86" y="11"/>
                    </a:cubicBezTo>
                    <a:cubicBezTo>
                      <a:pt x="86" y="11"/>
                      <a:pt x="86" y="11"/>
                      <a:pt x="86" y="11"/>
                    </a:cubicBezTo>
                    <a:cubicBezTo>
                      <a:pt x="86" y="10"/>
                      <a:pt x="86" y="10"/>
                      <a:pt x="86" y="9"/>
                    </a:cubicBezTo>
                    <a:cubicBezTo>
                      <a:pt x="86" y="9"/>
                      <a:pt x="86" y="8"/>
                      <a:pt x="86" y="7"/>
                    </a:cubicBezTo>
                    <a:cubicBezTo>
                      <a:pt x="86" y="7"/>
                      <a:pt x="86" y="6"/>
                      <a:pt x="86" y="5"/>
                    </a:cubicBezTo>
                    <a:cubicBezTo>
                      <a:pt x="86" y="5"/>
                      <a:pt x="86" y="4"/>
                      <a:pt x="86" y="4"/>
                    </a:cubicBezTo>
                    <a:cubicBezTo>
                      <a:pt x="86" y="3"/>
                      <a:pt x="85" y="3"/>
                      <a:pt x="85" y="3"/>
                    </a:cubicBezTo>
                    <a:cubicBezTo>
                      <a:pt x="85" y="2"/>
                      <a:pt x="86" y="1"/>
                      <a:pt x="85" y="1"/>
                    </a:cubicBezTo>
                    <a:cubicBezTo>
                      <a:pt x="85" y="0"/>
                      <a:pt x="84" y="0"/>
                      <a:pt x="84" y="0"/>
                    </a:cubicBezTo>
                    <a:cubicBezTo>
                      <a:pt x="83" y="1"/>
                      <a:pt x="83" y="1"/>
                      <a:pt x="83" y="2"/>
                    </a:cubicBezTo>
                    <a:cubicBezTo>
                      <a:pt x="83" y="2"/>
                      <a:pt x="83" y="2"/>
                      <a:pt x="83" y="3"/>
                    </a:cubicBezTo>
                    <a:cubicBezTo>
                      <a:pt x="83" y="3"/>
                      <a:pt x="82" y="4"/>
                      <a:pt x="82" y="4"/>
                    </a:cubicBezTo>
                    <a:cubicBezTo>
                      <a:pt x="82" y="5"/>
                      <a:pt x="82" y="5"/>
                      <a:pt x="82" y="6"/>
                    </a:cubicBezTo>
                    <a:cubicBezTo>
                      <a:pt x="82" y="7"/>
                      <a:pt x="82" y="7"/>
                      <a:pt x="82" y="8"/>
                    </a:cubicBezTo>
                    <a:cubicBezTo>
                      <a:pt x="81" y="9"/>
                      <a:pt x="81" y="9"/>
                      <a:pt x="81" y="9"/>
                    </a:cubicBezTo>
                    <a:cubicBezTo>
                      <a:pt x="81" y="10"/>
                      <a:pt x="81" y="10"/>
                      <a:pt x="81" y="10"/>
                    </a:cubicBezTo>
                    <a:cubicBezTo>
                      <a:pt x="81" y="10"/>
                      <a:pt x="81" y="10"/>
                      <a:pt x="81" y="11"/>
                    </a:cubicBezTo>
                    <a:cubicBezTo>
                      <a:pt x="81" y="11"/>
                      <a:pt x="81" y="11"/>
                      <a:pt x="81" y="11"/>
                    </a:cubicBezTo>
                    <a:cubicBezTo>
                      <a:pt x="80" y="12"/>
                      <a:pt x="80" y="12"/>
                      <a:pt x="80" y="13"/>
                    </a:cubicBezTo>
                    <a:cubicBezTo>
                      <a:pt x="80" y="14"/>
                      <a:pt x="80" y="14"/>
                      <a:pt x="79" y="15"/>
                    </a:cubicBezTo>
                    <a:cubicBezTo>
                      <a:pt x="79" y="16"/>
                      <a:pt x="79" y="16"/>
                      <a:pt x="79" y="17"/>
                    </a:cubicBezTo>
                    <a:cubicBezTo>
                      <a:pt x="79" y="17"/>
                      <a:pt x="79" y="18"/>
                      <a:pt x="79" y="19"/>
                    </a:cubicBezTo>
                    <a:cubicBezTo>
                      <a:pt x="78" y="19"/>
                      <a:pt x="78" y="19"/>
                      <a:pt x="77" y="20"/>
                    </a:cubicBezTo>
                    <a:cubicBezTo>
                      <a:pt x="77" y="20"/>
                      <a:pt x="76" y="20"/>
                      <a:pt x="76" y="20"/>
                    </a:cubicBezTo>
                    <a:cubicBezTo>
                      <a:pt x="75" y="20"/>
                      <a:pt x="75" y="20"/>
                      <a:pt x="74" y="20"/>
                    </a:cubicBezTo>
                    <a:cubicBezTo>
                      <a:pt x="74" y="20"/>
                      <a:pt x="74" y="19"/>
                      <a:pt x="73" y="19"/>
                    </a:cubicBezTo>
                    <a:cubicBezTo>
                      <a:pt x="73" y="18"/>
                      <a:pt x="72" y="18"/>
                      <a:pt x="72" y="18"/>
                    </a:cubicBezTo>
                    <a:cubicBezTo>
                      <a:pt x="71" y="17"/>
                      <a:pt x="71" y="17"/>
                      <a:pt x="70" y="16"/>
                    </a:cubicBezTo>
                    <a:cubicBezTo>
                      <a:pt x="70" y="16"/>
                      <a:pt x="70" y="16"/>
                      <a:pt x="69" y="16"/>
                    </a:cubicBezTo>
                    <a:cubicBezTo>
                      <a:pt x="69" y="15"/>
                      <a:pt x="69" y="15"/>
                      <a:pt x="69" y="15"/>
                    </a:cubicBezTo>
                    <a:cubicBezTo>
                      <a:pt x="68" y="15"/>
                      <a:pt x="68" y="15"/>
                      <a:pt x="67" y="15"/>
                    </a:cubicBezTo>
                    <a:cubicBezTo>
                      <a:pt x="67" y="14"/>
                      <a:pt x="67" y="14"/>
                      <a:pt x="67" y="13"/>
                    </a:cubicBezTo>
                    <a:cubicBezTo>
                      <a:pt x="66" y="13"/>
                      <a:pt x="66" y="13"/>
                      <a:pt x="66" y="13"/>
                    </a:cubicBezTo>
                    <a:cubicBezTo>
                      <a:pt x="65" y="13"/>
                      <a:pt x="65" y="12"/>
                      <a:pt x="65" y="12"/>
                    </a:cubicBezTo>
                    <a:cubicBezTo>
                      <a:pt x="65" y="12"/>
                      <a:pt x="66" y="11"/>
                      <a:pt x="66" y="11"/>
                    </a:cubicBezTo>
                    <a:cubicBezTo>
                      <a:pt x="66" y="11"/>
                      <a:pt x="66" y="11"/>
                      <a:pt x="66" y="11"/>
                    </a:cubicBezTo>
                    <a:cubicBezTo>
                      <a:pt x="66" y="11"/>
                      <a:pt x="67" y="10"/>
                      <a:pt x="67" y="10"/>
                    </a:cubicBezTo>
                    <a:cubicBezTo>
                      <a:pt x="67" y="10"/>
                      <a:pt x="67" y="10"/>
                      <a:pt x="67" y="10"/>
                    </a:cubicBezTo>
                    <a:cubicBezTo>
                      <a:pt x="67" y="9"/>
                      <a:pt x="67" y="9"/>
                      <a:pt x="67" y="9"/>
                    </a:cubicBezTo>
                    <a:cubicBezTo>
                      <a:pt x="67" y="8"/>
                      <a:pt x="67" y="8"/>
                      <a:pt x="67" y="8"/>
                    </a:cubicBezTo>
                    <a:cubicBezTo>
                      <a:pt x="67" y="7"/>
                      <a:pt x="67" y="7"/>
                      <a:pt x="68" y="7"/>
                    </a:cubicBezTo>
                    <a:cubicBezTo>
                      <a:pt x="68" y="7"/>
                      <a:pt x="69" y="8"/>
                      <a:pt x="69" y="7"/>
                    </a:cubicBezTo>
                    <a:cubicBezTo>
                      <a:pt x="69" y="7"/>
                      <a:pt x="69" y="6"/>
                      <a:pt x="69" y="6"/>
                    </a:cubicBezTo>
                    <a:cubicBezTo>
                      <a:pt x="69" y="6"/>
                      <a:pt x="70" y="5"/>
                      <a:pt x="70" y="5"/>
                    </a:cubicBezTo>
                    <a:cubicBezTo>
                      <a:pt x="70" y="5"/>
                      <a:pt x="70" y="4"/>
                      <a:pt x="69" y="4"/>
                    </a:cubicBezTo>
                    <a:cubicBezTo>
                      <a:pt x="69" y="4"/>
                      <a:pt x="69" y="4"/>
                      <a:pt x="68" y="4"/>
                    </a:cubicBezTo>
                    <a:cubicBezTo>
                      <a:pt x="68" y="4"/>
                      <a:pt x="68" y="4"/>
                      <a:pt x="67" y="4"/>
                    </a:cubicBezTo>
                    <a:cubicBezTo>
                      <a:pt x="67" y="4"/>
                      <a:pt x="67" y="3"/>
                      <a:pt x="67" y="3"/>
                    </a:cubicBezTo>
                    <a:cubicBezTo>
                      <a:pt x="67" y="3"/>
                      <a:pt x="67" y="3"/>
                      <a:pt x="66" y="3"/>
                    </a:cubicBezTo>
                    <a:cubicBezTo>
                      <a:pt x="66" y="4"/>
                      <a:pt x="66" y="4"/>
                      <a:pt x="65" y="4"/>
                    </a:cubicBezTo>
                    <a:cubicBezTo>
                      <a:pt x="65" y="4"/>
                      <a:pt x="65" y="4"/>
                      <a:pt x="64" y="4"/>
                    </a:cubicBezTo>
                    <a:cubicBezTo>
                      <a:pt x="64" y="4"/>
                      <a:pt x="63" y="4"/>
                      <a:pt x="63" y="4"/>
                    </a:cubicBezTo>
                    <a:cubicBezTo>
                      <a:pt x="62" y="3"/>
                      <a:pt x="62" y="3"/>
                      <a:pt x="62" y="3"/>
                    </a:cubicBezTo>
                    <a:cubicBezTo>
                      <a:pt x="61" y="3"/>
                      <a:pt x="61" y="3"/>
                      <a:pt x="60" y="3"/>
                    </a:cubicBezTo>
                    <a:cubicBezTo>
                      <a:pt x="60" y="3"/>
                      <a:pt x="60" y="2"/>
                      <a:pt x="60" y="2"/>
                    </a:cubicBezTo>
                    <a:cubicBezTo>
                      <a:pt x="59" y="2"/>
                      <a:pt x="59" y="2"/>
                      <a:pt x="59" y="2"/>
                    </a:cubicBezTo>
                    <a:cubicBezTo>
                      <a:pt x="58" y="2"/>
                      <a:pt x="58" y="1"/>
                      <a:pt x="57" y="2"/>
                    </a:cubicBezTo>
                    <a:cubicBezTo>
                      <a:pt x="57" y="2"/>
                      <a:pt x="57" y="2"/>
                      <a:pt x="57" y="2"/>
                    </a:cubicBezTo>
                    <a:cubicBezTo>
                      <a:pt x="57" y="3"/>
                      <a:pt x="57" y="3"/>
                      <a:pt x="58" y="3"/>
                    </a:cubicBezTo>
                    <a:cubicBezTo>
                      <a:pt x="58" y="3"/>
                      <a:pt x="58" y="3"/>
                      <a:pt x="58" y="3"/>
                    </a:cubicBezTo>
                    <a:cubicBezTo>
                      <a:pt x="59" y="3"/>
                      <a:pt x="58" y="4"/>
                      <a:pt x="58" y="4"/>
                    </a:cubicBezTo>
                    <a:cubicBezTo>
                      <a:pt x="58" y="5"/>
                      <a:pt x="58" y="4"/>
                      <a:pt x="57" y="5"/>
                    </a:cubicBezTo>
                    <a:cubicBezTo>
                      <a:pt x="57" y="5"/>
                      <a:pt x="57" y="5"/>
                      <a:pt x="57" y="5"/>
                    </a:cubicBezTo>
                    <a:cubicBezTo>
                      <a:pt x="56" y="5"/>
                      <a:pt x="56" y="4"/>
                      <a:pt x="56" y="4"/>
                    </a:cubicBezTo>
                    <a:cubicBezTo>
                      <a:pt x="55" y="4"/>
                      <a:pt x="55" y="5"/>
                      <a:pt x="55" y="5"/>
                    </a:cubicBezTo>
                    <a:cubicBezTo>
                      <a:pt x="54" y="5"/>
                      <a:pt x="54" y="5"/>
                      <a:pt x="54" y="6"/>
                    </a:cubicBezTo>
                    <a:cubicBezTo>
                      <a:pt x="53" y="6"/>
                      <a:pt x="53" y="6"/>
                      <a:pt x="53" y="6"/>
                    </a:cubicBezTo>
                    <a:cubicBezTo>
                      <a:pt x="53" y="6"/>
                      <a:pt x="52" y="6"/>
                      <a:pt x="52" y="7"/>
                    </a:cubicBezTo>
                    <a:cubicBezTo>
                      <a:pt x="52" y="7"/>
                      <a:pt x="53" y="8"/>
                      <a:pt x="52" y="8"/>
                    </a:cubicBezTo>
                    <a:cubicBezTo>
                      <a:pt x="52" y="9"/>
                      <a:pt x="52" y="8"/>
                      <a:pt x="51" y="9"/>
                    </a:cubicBezTo>
                    <a:cubicBezTo>
                      <a:pt x="51" y="9"/>
                      <a:pt x="51" y="9"/>
                      <a:pt x="51" y="10"/>
                    </a:cubicBezTo>
                    <a:cubicBezTo>
                      <a:pt x="50" y="10"/>
                      <a:pt x="50" y="10"/>
                      <a:pt x="50" y="10"/>
                    </a:cubicBezTo>
                    <a:cubicBezTo>
                      <a:pt x="50" y="10"/>
                      <a:pt x="50" y="11"/>
                      <a:pt x="50" y="11"/>
                    </a:cubicBezTo>
                    <a:cubicBezTo>
                      <a:pt x="50" y="11"/>
                      <a:pt x="50" y="11"/>
                      <a:pt x="50" y="11"/>
                    </a:cubicBezTo>
                    <a:cubicBezTo>
                      <a:pt x="50" y="12"/>
                      <a:pt x="51" y="12"/>
                      <a:pt x="51" y="12"/>
                    </a:cubicBezTo>
                    <a:cubicBezTo>
                      <a:pt x="50" y="13"/>
                      <a:pt x="50" y="13"/>
                      <a:pt x="50" y="13"/>
                    </a:cubicBezTo>
                    <a:cubicBezTo>
                      <a:pt x="49" y="13"/>
                      <a:pt x="49" y="12"/>
                      <a:pt x="48" y="12"/>
                    </a:cubicBezTo>
                    <a:cubicBezTo>
                      <a:pt x="47" y="12"/>
                      <a:pt x="47" y="13"/>
                      <a:pt x="47" y="13"/>
                    </a:cubicBezTo>
                    <a:cubicBezTo>
                      <a:pt x="47" y="13"/>
                      <a:pt x="47" y="12"/>
                      <a:pt x="47" y="12"/>
                    </a:cubicBezTo>
                    <a:cubicBezTo>
                      <a:pt x="46" y="12"/>
                      <a:pt x="46" y="12"/>
                      <a:pt x="46" y="11"/>
                    </a:cubicBezTo>
                    <a:cubicBezTo>
                      <a:pt x="46" y="11"/>
                      <a:pt x="46" y="11"/>
                      <a:pt x="46" y="11"/>
                    </a:cubicBezTo>
                    <a:cubicBezTo>
                      <a:pt x="46" y="10"/>
                      <a:pt x="46" y="10"/>
                      <a:pt x="45" y="10"/>
                    </a:cubicBezTo>
                    <a:cubicBezTo>
                      <a:pt x="45" y="10"/>
                      <a:pt x="45" y="10"/>
                      <a:pt x="44" y="9"/>
                    </a:cubicBezTo>
                    <a:cubicBezTo>
                      <a:pt x="44" y="9"/>
                      <a:pt x="44" y="9"/>
                      <a:pt x="43" y="9"/>
                    </a:cubicBezTo>
                    <a:cubicBezTo>
                      <a:pt x="43" y="9"/>
                      <a:pt x="43" y="9"/>
                      <a:pt x="42" y="10"/>
                    </a:cubicBezTo>
                    <a:cubicBezTo>
                      <a:pt x="42" y="10"/>
                      <a:pt x="42" y="10"/>
                      <a:pt x="42" y="11"/>
                    </a:cubicBezTo>
                    <a:cubicBezTo>
                      <a:pt x="42" y="11"/>
                      <a:pt x="42" y="11"/>
                      <a:pt x="42" y="11"/>
                    </a:cubicBezTo>
                    <a:cubicBezTo>
                      <a:pt x="41" y="11"/>
                      <a:pt x="41" y="11"/>
                      <a:pt x="40" y="11"/>
                    </a:cubicBezTo>
                    <a:cubicBezTo>
                      <a:pt x="40" y="11"/>
                      <a:pt x="40" y="12"/>
                      <a:pt x="39" y="12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38" y="14"/>
                      <a:pt x="38" y="13"/>
                      <a:pt x="37" y="14"/>
                    </a:cubicBezTo>
                    <a:cubicBezTo>
                      <a:pt x="37" y="14"/>
                      <a:pt x="37" y="14"/>
                      <a:pt x="37" y="15"/>
                    </a:cubicBezTo>
                    <a:cubicBezTo>
                      <a:pt x="37" y="15"/>
                      <a:pt x="37" y="16"/>
                      <a:pt x="37" y="16"/>
                    </a:cubicBezTo>
                    <a:cubicBezTo>
                      <a:pt x="36" y="16"/>
                      <a:pt x="36" y="16"/>
                      <a:pt x="36" y="17"/>
                    </a:cubicBezTo>
                    <a:cubicBezTo>
                      <a:pt x="35" y="17"/>
                      <a:pt x="34" y="16"/>
                      <a:pt x="34" y="17"/>
                    </a:cubicBezTo>
                    <a:cubicBezTo>
                      <a:pt x="34" y="17"/>
                      <a:pt x="34" y="17"/>
                      <a:pt x="35" y="18"/>
                    </a:cubicBezTo>
                    <a:cubicBezTo>
                      <a:pt x="35" y="18"/>
                      <a:pt x="34" y="19"/>
                      <a:pt x="33" y="19"/>
                    </a:cubicBezTo>
                    <a:cubicBezTo>
                      <a:pt x="33" y="19"/>
                      <a:pt x="33" y="19"/>
                      <a:pt x="33" y="18"/>
                    </a:cubicBezTo>
                    <a:cubicBezTo>
                      <a:pt x="33" y="18"/>
                      <a:pt x="33" y="17"/>
                      <a:pt x="33" y="17"/>
                    </a:cubicBezTo>
                    <a:cubicBezTo>
                      <a:pt x="32" y="17"/>
                      <a:pt x="32" y="17"/>
                      <a:pt x="32" y="17"/>
                    </a:cubicBezTo>
                    <a:cubicBezTo>
                      <a:pt x="31" y="18"/>
                      <a:pt x="31" y="18"/>
                      <a:pt x="31" y="19"/>
                    </a:cubicBezTo>
                    <a:cubicBezTo>
                      <a:pt x="31" y="19"/>
                      <a:pt x="31" y="19"/>
                      <a:pt x="30" y="20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0" y="20"/>
                      <a:pt x="30" y="21"/>
                      <a:pt x="30" y="21"/>
                    </a:cubicBezTo>
                    <a:cubicBezTo>
                      <a:pt x="30" y="21"/>
                      <a:pt x="30" y="22"/>
                      <a:pt x="30" y="22"/>
                    </a:cubicBezTo>
                    <a:cubicBezTo>
                      <a:pt x="30" y="22"/>
                      <a:pt x="29" y="22"/>
                      <a:pt x="29" y="23"/>
                    </a:cubicBezTo>
                    <a:cubicBezTo>
                      <a:pt x="29" y="23"/>
                      <a:pt x="28" y="23"/>
                      <a:pt x="28" y="24"/>
                    </a:cubicBezTo>
                    <a:cubicBezTo>
                      <a:pt x="28" y="24"/>
                      <a:pt x="27" y="24"/>
                      <a:pt x="27" y="25"/>
                    </a:cubicBezTo>
                    <a:cubicBezTo>
                      <a:pt x="27" y="25"/>
                      <a:pt x="27" y="25"/>
                      <a:pt x="27" y="26"/>
                    </a:cubicBezTo>
                    <a:cubicBezTo>
                      <a:pt x="27" y="26"/>
                      <a:pt x="26" y="26"/>
                      <a:pt x="26" y="27"/>
                    </a:cubicBezTo>
                    <a:cubicBezTo>
                      <a:pt x="26" y="27"/>
                      <a:pt x="26" y="27"/>
                      <a:pt x="25" y="27"/>
                    </a:cubicBezTo>
                    <a:cubicBezTo>
                      <a:pt x="25" y="27"/>
                      <a:pt x="25" y="27"/>
                      <a:pt x="24" y="27"/>
                    </a:cubicBezTo>
                    <a:cubicBezTo>
                      <a:pt x="23" y="28"/>
                      <a:pt x="23" y="27"/>
                      <a:pt x="22" y="27"/>
                    </a:cubicBezTo>
                    <a:cubicBezTo>
                      <a:pt x="22" y="27"/>
                      <a:pt x="21" y="27"/>
                      <a:pt x="21" y="27"/>
                    </a:cubicBezTo>
                    <a:cubicBezTo>
                      <a:pt x="21" y="28"/>
                      <a:pt x="21" y="28"/>
                      <a:pt x="20" y="28"/>
                    </a:cubicBezTo>
                    <a:cubicBezTo>
                      <a:pt x="20" y="29"/>
                      <a:pt x="20" y="28"/>
                      <a:pt x="19" y="28"/>
                    </a:cubicBezTo>
                    <a:cubicBezTo>
                      <a:pt x="19" y="28"/>
                      <a:pt x="18" y="28"/>
                      <a:pt x="18" y="29"/>
                    </a:cubicBezTo>
                    <a:cubicBezTo>
                      <a:pt x="18" y="29"/>
                      <a:pt x="18" y="29"/>
                      <a:pt x="17" y="29"/>
                    </a:cubicBezTo>
                    <a:cubicBezTo>
                      <a:pt x="17" y="30"/>
                      <a:pt x="17" y="29"/>
                      <a:pt x="16" y="30"/>
                    </a:cubicBezTo>
                    <a:cubicBezTo>
                      <a:pt x="16" y="30"/>
                      <a:pt x="16" y="29"/>
                      <a:pt x="15" y="29"/>
                    </a:cubicBezTo>
                    <a:cubicBezTo>
                      <a:pt x="15" y="30"/>
                      <a:pt x="14" y="30"/>
                      <a:pt x="14" y="30"/>
                    </a:cubicBezTo>
                    <a:cubicBezTo>
                      <a:pt x="14" y="30"/>
                      <a:pt x="13" y="30"/>
                      <a:pt x="13" y="30"/>
                    </a:cubicBezTo>
                    <a:cubicBezTo>
                      <a:pt x="13" y="30"/>
                      <a:pt x="12" y="31"/>
                      <a:pt x="12" y="31"/>
                    </a:cubicBezTo>
                    <a:cubicBezTo>
                      <a:pt x="12" y="31"/>
                      <a:pt x="12" y="31"/>
                      <a:pt x="11" y="31"/>
                    </a:cubicBezTo>
                    <a:cubicBezTo>
                      <a:pt x="11" y="32"/>
                      <a:pt x="11" y="32"/>
                      <a:pt x="11" y="32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9" y="33"/>
                      <a:pt x="9" y="33"/>
                      <a:pt x="9" y="33"/>
                    </a:cubicBezTo>
                    <a:cubicBezTo>
                      <a:pt x="9" y="33"/>
                      <a:pt x="9" y="33"/>
                      <a:pt x="8" y="34"/>
                    </a:cubicBezTo>
                    <a:cubicBezTo>
                      <a:pt x="8" y="34"/>
                      <a:pt x="8" y="34"/>
                      <a:pt x="8" y="34"/>
                    </a:cubicBezTo>
                    <a:cubicBezTo>
                      <a:pt x="8" y="34"/>
                      <a:pt x="8" y="34"/>
                      <a:pt x="7" y="34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7" y="35"/>
                      <a:pt x="7" y="35"/>
                      <a:pt x="7" y="36"/>
                    </a:cubicBezTo>
                    <a:cubicBezTo>
                      <a:pt x="7" y="36"/>
                      <a:pt x="7" y="36"/>
                      <a:pt x="7" y="36"/>
                    </a:cubicBezTo>
                    <a:cubicBezTo>
                      <a:pt x="7" y="37"/>
                      <a:pt x="7" y="37"/>
                      <a:pt x="6" y="37"/>
                    </a:cubicBezTo>
                    <a:cubicBezTo>
                      <a:pt x="6" y="38"/>
                      <a:pt x="6" y="38"/>
                      <a:pt x="6" y="38"/>
                    </a:cubicBezTo>
                    <a:cubicBezTo>
                      <a:pt x="6" y="39"/>
                      <a:pt x="5" y="39"/>
                      <a:pt x="5" y="39"/>
                    </a:cubicBezTo>
                    <a:cubicBezTo>
                      <a:pt x="5" y="40"/>
                      <a:pt x="5" y="40"/>
                      <a:pt x="5" y="41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5" y="41"/>
                      <a:pt x="5" y="41"/>
                      <a:pt x="6" y="42"/>
                    </a:cubicBezTo>
                    <a:cubicBezTo>
                      <a:pt x="6" y="42"/>
                      <a:pt x="6" y="42"/>
                      <a:pt x="6" y="43"/>
                    </a:cubicBezTo>
                    <a:cubicBezTo>
                      <a:pt x="6" y="44"/>
                      <a:pt x="6" y="44"/>
                      <a:pt x="6" y="45"/>
                    </a:cubicBezTo>
                    <a:cubicBezTo>
                      <a:pt x="6" y="45"/>
                      <a:pt x="6" y="45"/>
                      <a:pt x="5" y="45"/>
                    </a:cubicBezTo>
                    <a:cubicBezTo>
                      <a:pt x="5" y="45"/>
                      <a:pt x="5" y="45"/>
                      <a:pt x="5" y="44"/>
                    </a:cubicBezTo>
                    <a:cubicBezTo>
                      <a:pt x="5" y="44"/>
                      <a:pt x="5" y="43"/>
                      <a:pt x="4" y="43"/>
                    </a:cubicBezTo>
                    <a:cubicBezTo>
                      <a:pt x="4" y="43"/>
                      <a:pt x="4" y="44"/>
                      <a:pt x="4" y="44"/>
                    </a:cubicBezTo>
                    <a:cubicBezTo>
                      <a:pt x="4" y="44"/>
                      <a:pt x="4" y="44"/>
                      <a:pt x="4" y="45"/>
                    </a:cubicBezTo>
                    <a:cubicBezTo>
                      <a:pt x="4" y="45"/>
                      <a:pt x="4" y="45"/>
                      <a:pt x="4" y="46"/>
                    </a:cubicBezTo>
                    <a:cubicBezTo>
                      <a:pt x="4" y="46"/>
                      <a:pt x="3" y="45"/>
                      <a:pt x="3" y="45"/>
                    </a:cubicBezTo>
                    <a:cubicBezTo>
                      <a:pt x="3" y="45"/>
                      <a:pt x="3" y="46"/>
                      <a:pt x="3" y="46"/>
                    </a:cubicBezTo>
                    <a:cubicBezTo>
                      <a:pt x="3" y="47"/>
                      <a:pt x="3" y="47"/>
                      <a:pt x="4" y="47"/>
                    </a:cubicBezTo>
                    <a:cubicBezTo>
                      <a:pt x="4" y="48"/>
                      <a:pt x="4" y="48"/>
                      <a:pt x="4" y="48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4" y="50"/>
                      <a:pt x="4" y="50"/>
                      <a:pt x="4" y="51"/>
                    </a:cubicBezTo>
                    <a:cubicBezTo>
                      <a:pt x="4" y="51"/>
                      <a:pt x="5" y="52"/>
                      <a:pt x="5" y="52"/>
                    </a:cubicBezTo>
                    <a:cubicBezTo>
                      <a:pt x="5" y="53"/>
                      <a:pt x="5" y="53"/>
                      <a:pt x="5" y="54"/>
                    </a:cubicBezTo>
                    <a:cubicBezTo>
                      <a:pt x="5" y="54"/>
                      <a:pt x="4" y="55"/>
                      <a:pt x="4" y="55"/>
                    </a:cubicBezTo>
                    <a:cubicBezTo>
                      <a:pt x="4" y="56"/>
                      <a:pt x="4" y="57"/>
                      <a:pt x="4" y="57"/>
                    </a:cubicBezTo>
                    <a:cubicBezTo>
                      <a:pt x="4" y="58"/>
                      <a:pt x="4" y="59"/>
                      <a:pt x="4" y="60"/>
                    </a:cubicBezTo>
                    <a:cubicBezTo>
                      <a:pt x="4" y="60"/>
                      <a:pt x="4" y="61"/>
                      <a:pt x="4" y="61"/>
                    </a:cubicBezTo>
                    <a:cubicBezTo>
                      <a:pt x="4" y="62"/>
                      <a:pt x="4" y="62"/>
                      <a:pt x="4" y="62"/>
                    </a:cubicBezTo>
                    <a:cubicBezTo>
                      <a:pt x="4" y="62"/>
                      <a:pt x="4" y="63"/>
                      <a:pt x="4" y="63"/>
                    </a:cubicBezTo>
                    <a:cubicBezTo>
                      <a:pt x="4" y="64"/>
                      <a:pt x="3" y="64"/>
                      <a:pt x="3" y="64"/>
                    </a:cubicBezTo>
                    <a:cubicBezTo>
                      <a:pt x="3" y="65"/>
                      <a:pt x="3" y="66"/>
                      <a:pt x="2" y="66"/>
                    </a:cubicBezTo>
                    <a:cubicBezTo>
                      <a:pt x="2" y="66"/>
                      <a:pt x="2" y="66"/>
                      <a:pt x="1" y="67"/>
                    </a:cubicBezTo>
                    <a:cubicBezTo>
                      <a:pt x="1" y="67"/>
                      <a:pt x="1" y="67"/>
                      <a:pt x="0" y="67"/>
                    </a:cubicBezTo>
                    <a:cubicBezTo>
                      <a:pt x="0" y="67"/>
                      <a:pt x="0" y="68"/>
                      <a:pt x="0" y="68"/>
                    </a:cubicBezTo>
                    <a:cubicBezTo>
                      <a:pt x="1" y="68"/>
                      <a:pt x="1" y="68"/>
                      <a:pt x="1" y="69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28" name="Freeform 82"/>
              <p:cNvSpPr>
                <a:spLocks/>
              </p:cNvSpPr>
              <p:nvPr/>
            </p:nvSpPr>
            <p:spPr bwMode="auto">
              <a:xfrm>
                <a:off x="7745414" y="3432176"/>
                <a:ext cx="42863" cy="33338"/>
              </a:xfrm>
              <a:custGeom>
                <a:avLst/>
                <a:gdLst>
                  <a:gd name="T0" fmla="*/ 1 w 4"/>
                  <a:gd name="T1" fmla="*/ 2 h 3"/>
                  <a:gd name="T2" fmla="*/ 1 w 4"/>
                  <a:gd name="T3" fmla="*/ 2 h 3"/>
                  <a:gd name="T4" fmla="*/ 1 w 4"/>
                  <a:gd name="T5" fmla="*/ 3 h 3"/>
                  <a:gd name="T6" fmla="*/ 2 w 4"/>
                  <a:gd name="T7" fmla="*/ 3 h 3"/>
                  <a:gd name="T8" fmla="*/ 3 w 4"/>
                  <a:gd name="T9" fmla="*/ 2 h 3"/>
                  <a:gd name="T10" fmla="*/ 4 w 4"/>
                  <a:gd name="T11" fmla="*/ 1 h 3"/>
                  <a:gd name="T12" fmla="*/ 3 w 4"/>
                  <a:gd name="T13" fmla="*/ 1 h 3"/>
                  <a:gd name="T14" fmla="*/ 2 w 4"/>
                  <a:gd name="T15" fmla="*/ 1 h 3"/>
                  <a:gd name="T16" fmla="*/ 1 w 4"/>
                  <a:gd name="T17" fmla="*/ 1 h 3"/>
                  <a:gd name="T18" fmla="*/ 0 w 4"/>
                  <a:gd name="T19" fmla="*/ 1 h 3"/>
                  <a:gd name="T20" fmla="*/ 0 w 4"/>
                  <a:gd name="T21" fmla="*/ 2 h 3"/>
                  <a:gd name="T22" fmla="*/ 1 w 4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3"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0"/>
                      <a:pt x="3" y="1"/>
                      <a:pt x="2" y="1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1" y="2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29" name="Freeform 83"/>
              <p:cNvSpPr>
                <a:spLocks/>
              </p:cNvSpPr>
              <p:nvPr/>
            </p:nvSpPr>
            <p:spPr bwMode="auto">
              <a:xfrm>
                <a:off x="7702552" y="4200526"/>
                <a:ext cx="42863" cy="11113"/>
              </a:xfrm>
              <a:custGeom>
                <a:avLst/>
                <a:gdLst>
                  <a:gd name="T0" fmla="*/ 1 w 4"/>
                  <a:gd name="T1" fmla="*/ 1 h 1"/>
                  <a:gd name="T2" fmla="*/ 2 w 4"/>
                  <a:gd name="T3" fmla="*/ 1 h 1"/>
                  <a:gd name="T4" fmla="*/ 3 w 4"/>
                  <a:gd name="T5" fmla="*/ 1 h 1"/>
                  <a:gd name="T6" fmla="*/ 4 w 4"/>
                  <a:gd name="T7" fmla="*/ 1 h 1"/>
                  <a:gd name="T8" fmla="*/ 4 w 4"/>
                  <a:gd name="T9" fmla="*/ 0 h 1"/>
                  <a:gd name="T10" fmla="*/ 3 w 4"/>
                  <a:gd name="T11" fmla="*/ 0 h 1"/>
                  <a:gd name="T12" fmla="*/ 2 w 4"/>
                  <a:gd name="T13" fmla="*/ 0 h 1"/>
                  <a:gd name="T14" fmla="*/ 0 w 4"/>
                  <a:gd name="T15" fmla="*/ 1 h 1"/>
                  <a:gd name="T16" fmla="*/ 0 w 4"/>
                  <a:gd name="T17" fmla="*/ 1 h 1"/>
                  <a:gd name="T18" fmla="*/ 1 w 4"/>
                  <a:gd name="T1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1">
                    <a:moveTo>
                      <a:pt x="1" y="1"/>
                    </a:move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4" y="1"/>
                      <a:pt x="4" y="1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30" name="Freeform 84"/>
              <p:cNvSpPr>
                <a:spLocks/>
              </p:cNvSpPr>
              <p:nvPr/>
            </p:nvSpPr>
            <p:spPr bwMode="auto">
              <a:xfrm>
                <a:off x="7821614" y="4330701"/>
                <a:ext cx="20638" cy="9525"/>
              </a:xfrm>
              <a:custGeom>
                <a:avLst/>
                <a:gdLst>
                  <a:gd name="T0" fmla="*/ 1 w 2"/>
                  <a:gd name="T1" fmla="*/ 1 h 1"/>
                  <a:gd name="T2" fmla="*/ 1 w 2"/>
                  <a:gd name="T3" fmla="*/ 1 h 1"/>
                  <a:gd name="T4" fmla="*/ 2 w 2"/>
                  <a:gd name="T5" fmla="*/ 0 h 1"/>
                  <a:gd name="T6" fmla="*/ 1 w 2"/>
                  <a:gd name="T7" fmla="*/ 0 h 1"/>
                  <a:gd name="T8" fmla="*/ 0 w 2"/>
                  <a:gd name="T9" fmla="*/ 0 h 1"/>
                  <a:gd name="T10" fmla="*/ 0 w 2"/>
                  <a:gd name="T11" fmla="*/ 1 h 1"/>
                  <a:gd name="T12" fmla="*/ 1 w 2"/>
                  <a:gd name="T1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31" name="Freeform 85"/>
              <p:cNvSpPr>
                <a:spLocks/>
              </p:cNvSpPr>
              <p:nvPr/>
            </p:nvSpPr>
            <p:spPr bwMode="auto">
              <a:xfrm>
                <a:off x="7918452" y="4330701"/>
                <a:ext cx="22225" cy="20638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1 h 2"/>
                  <a:gd name="T4" fmla="*/ 2 w 2"/>
                  <a:gd name="T5" fmla="*/ 0 h 2"/>
                  <a:gd name="T6" fmla="*/ 1 w 2"/>
                  <a:gd name="T7" fmla="*/ 0 h 2"/>
                  <a:gd name="T8" fmla="*/ 1 w 2"/>
                  <a:gd name="T9" fmla="*/ 0 h 2"/>
                  <a:gd name="T10" fmla="*/ 0 w 2"/>
                  <a:gd name="T11" fmla="*/ 1 h 2"/>
                  <a:gd name="T12" fmla="*/ 0 w 2"/>
                  <a:gd name="T13" fmla="*/ 2 h 2"/>
                  <a:gd name="T14" fmla="*/ 1 w 2"/>
                  <a:gd name="T1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32" name="Freeform 86"/>
              <p:cNvSpPr>
                <a:spLocks/>
              </p:cNvSpPr>
              <p:nvPr/>
            </p:nvSpPr>
            <p:spPr bwMode="auto">
              <a:xfrm>
                <a:off x="7799389" y="4362451"/>
                <a:ext cx="130175" cy="85725"/>
              </a:xfrm>
              <a:custGeom>
                <a:avLst/>
                <a:gdLst>
                  <a:gd name="T0" fmla="*/ 1 w 12"/>
                  <a:gd name="T1" fmla="*/ 8 h 8"/>
                  <a:gd name="T2" fmla="*/ 2 w 12"/>
                  <a:gd name="T3" fmla="*/ 8 h 8"/>
                  <a:gd name="T4" fmla="*/ 3 w 12"/>
                  <a:gd name="T5" fmla="*/ 7 h 8"/>
                  <a:gd name="T6" fmla="*/ 4 w 12"/>
                  <a:gd name="T7" fmla="*/ 7 h 8"/>
                  <a:gd name="T8" fmla="*/ 6 w 12"/>
                  <a:gd name="T9" fmla="*/ 6 h 8"/>
                  <a:gd name="T10" fmla="*/ 7 w 12"/>
                  <a:gd name="T11" fmla="*/ 6 h 8"/>
                  <a:gd name="T12" fmla="*/ 8 w 12"/>
                  <a:gd name="T13" fmla="*/ 4 h 8"/>
                  <a:gd name="T14" fmla="*/ 9 w 12"/>
                  <a:gd name="T15" fmla="*/ 4 h 8"/>
                  <a:gd name="T16" fmla="*/ 10 w 12"/>
                  <a:gd name="T17" fmla="*/ 2 h 8"/>
                  <a:gd name="T18" fmla="*/ 10 w 12"/>
                  <a:gd name="T19" fmla="*/ 1 h 8"/>
                  <a:gd name="T20" fmla="*/ 11 w 12"/>
                  <a:gd name="T21" fmla="*/ 0 h 8"/>
                  <a:gd name="T22" fmla="*/ 10 w 12"/>
                  <a:gd name="T23" fmla="*/ 0 h 8"/>
                  <a:gd name="T24" fmla="*/ 9 w 12"/>
                  <a:gd name="T25" fmla="*/ 0 h 8"/>
                  <a:gd name="T26" fmla="*/ 8 w 12"/>
                  <a:gd name="T27" fmla="*/ 0 h 8"/>
                  <a:gd name="T28" fmla="*/ 7 w 12"/>
                  <a:gd name="T29" fmla="*/ 1 h 8"/>
                  <a:gd name="T30" fmla="*/ 6 w 12"/>
                  <a:gd name="T31" fmla="*/ 1 h 8"/>
                  <a:gd name="T32" fmla="*/ 6 w 12"/>
                  <a:gd name="T33" fmla="*/ 0 h 8"/>
                  <a:gd name="T34" fmla="*/ 5 w 12"/>
                  <a:gd name="T35" fmla="*/ 0 h 8"/>
                  <a:gd name="T36" fmla="*/ 3 w 12"/>
                  <a:gd name="T37" fmla="*/ 0 h 8"/>
                  <a:gd name="T38" fmla="*/ 3 w 12"/>
                  <a:gd name="T39" fmla="*/ 0 h 8"/>
                  <a:gd name="T40" fmla="*/ 2 w 12"/>
                  <a:gd name="T41" fmla="*/ 1 h 8"/>
                  <a:gd name="T42" fmla="*/ 2 w 12"/>
                  <a:gd name="T43" fmla="*/ 3 h 8"/>
                  <a:gd name="T44" fmla="*/ 2 w 12"/>
                  <a:gd name="T45" fmla="*/ 4 h 8"/>
                  <a:gd name="T46" fmla="*/ 1 w 12"/>
                  <a:gd name="T47" fmla="*/ 5 h 8"/>
                  <a:gd name="T48" fmla="*/ 1 w 12"/>
                  <a:gd name="T49" fmla="*/ 6 h 8"/>
                  <a:gd name="T50" fmla="*/ 1 w 12"/>
                  <a:gd name="T51" fmla="*/ 7 h 8"/>
                  <a:gd name="T52" fmla="*/ 1 w 12"/>
                  <a:gd name="T5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2" h="8">
                    <a:moveTo>
                      <a:pt x="1" y="8"/>
                    </a:moveTo>
                    <a:cubicBezTo>
                      <a:pt x="1" y="8"/>
                      <a:pt x="1" y="8"/>
                      <a:pt x="2" y="8"/>
                    </a:cubicBezTo>
                    <a:cubicBezTo>
                      <a:pt x="2" y="8"/>
                      <a:pt x="3" y="8"/>
                      <a:pt x="3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5" y="6"/>
                      <a:pt x="6" y="6"/>
                    </a:cubicBezTo>
                    <a:cubicBezTo>
                      <a:pt x="6" y="6"/>
                      <a:pt x="7" y="6"/>
                      <a:pt x="7" y="6"/>
                    </a:cubicBezTo>
                    <a:cubicBezTo>
                      <a:pt x="8" y="5"/>
                      <a:pt x="8" y="5"/>
                      <a:pt x="8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0" y="3"/>
                      <a:pt x="10" y="3"/>
                      <a:pt x="10" y="2"/>
                    </a:cubicBezTo>
                    <a:cubicBezTo>
                      <a:pt x="10" y="2"/>
                      <a:pt x="10" y="1"/>
                      <a:pt x="10" y="1"/>
                    </a:cubicBezTo>
                    <a:cubicBezTo>
                      <a:pt x="11" y="1"/>
                      <a:pt x="12" y="1"/>
                      <a:pt x="11" y="0"/>
                    </a:cubicBezTo>
                    <a:cubicBezTo>
                      <a:pt x="11" y="0"/>
                      <a:pt x="11" y="0"/>
                      <a:pt x="10" y="0"/>
                    </a:cubicBezTo>
                    <a:cubicBezTo>
                      <a:pt x="10" y="0"/>
                      <a:pt x="10" y="0"/>
                      <a:pt x="9" y="0"/>
                    </a:cubicBezTo>
                    <a:cubicBezTo>
                      <a:pt x="9" y="0"/>
                      <a:pt x="8" y="0"/>
                      <a:pt x="8" y="0"/>
                    </a:cubicBezTo>
                    <a:cubicBezTo>
                      <a:pt x="8" y="0"/>
                      <a:pt x="8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6" y="1"/>
                      <a:pt x="6" y="0"/>
                      <a:pt x="6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1" y="4"/>
                      <a:pt x="1" y="5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6"/>
                      <a:pt x="1" y="6"/>
                      <a:pt x="1" y="7"/>
                    </a:cubicBezTo>
                    <a:cubicBezTo>
                      <a:pt x="1" y="7"/>
                      <a:pt x="0" y="8"/>
                      <a:pt x="1" y="8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33" name="Freeform 87"/>
              <p:cNvSpPr>
                <a:spLocks/>
              </p:cNvSpPr>
              <p:nvPr/>
            </p:nvSpPr>
            <p:spPr bwMode="auto">
              <a:xfrm>
                <a:off x="5672139" y="2243139"/>
                <a:ext cx="22225" cy="22225"/>
              </a:xfrm>
              <a:custGeom>
                <a:avLst/>
                <a:gdLst>
                  <a:gd name="T0" fmla="*/ 1 w 2"/>
                  <a:gd name="T1" fmla="*/ 0 h 2"/>
                  <a:gd name="T2" fmla="*/ 1 w 2"/>
                  <a:gd name="T3" fmla="*/ 0 h 2"/>
                  <a:gd name="T4" fmla="*/ 0 w 2"/>
                  <a:gd name="T5" fmla="*/ 1 h 2"/>
                  <a:gd name="T6" fmla="*/ 0 w 2"/>
                  <a:gd name="T7" fmla="*/ 1 h 2"/>
                  <a:gd name="T8" fmla="*/ 1 w 2"/>
                  <a:gd name="T9" fmla="*/ 1 h 2"/>
                  <a:gd name="T10" fmla="*/ 2 w 2"/>
                  <a:gd name="T11" fmla="*/ 1 h 2"/>
                  <a:gd name="T12" fmla="*/ 2 w 2"/>
                  <a:gd name="T13" fmla="*/ 0 h 2"/>
                  <a:gd name="T14" fmla="*/ 1 w 2"/>
                  <a:gd name="T1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34" name="Freeform 88"/>
              <p:cNvSpPr>
                <a:spLocks/>
              </p:cNvSpPr>
              <p:nvPr/>
            </p:nvSpPr>
            <p:spPr bwMode="auto">
              <a:xfrm>
                <a:off x="7346952" y="1757364"/>
                <a:ext cx="117475" cy="161925"/>
              </a:xfrm>
              <a:custGeom>
                <a:avLst/>
                <a:gdLst>
                  <a:gd name="T0" fmla="*/ 2 w 11"/>
                  <a:gd name="T1" fmla="*/ 9 h 15"/>
                  <a:gd name="T2" fmla="*/ 3 w 11"/>
                  <a:gd name="T3" fmla="*/ 9 h 15"/>
                  <a:gd name="T4" fmla="*/ 4 w 11"/>
                  <a:gd name="T5" fmla="*/ 10 h 15"/>
                  <a:gd name="T6" fmla="*/ 4 w 11"/>
                  <a:gd name="T7" fmla="*/ 11 h 15"/>
                  <a:gd name="T8" fmla="*/ 4 w 11"/>
                  <a:gd name="T9" fmla="*/ 13 h 15"/>
                  <a:gd name="T10" fmla="*/ 4 w 11"/>
                  <a:gd name="T11" fmla="*/ 14 h 15"/>
                  <a:gd name="T12" fmla="*/ 6 w 11"/>
                  <a:gd name="T13" fmla="*/ 14 h 15"/>
                  <a:gd name="T14" fmla="*/ 7 w 11"/>
                  <a:gd name="T15" fmla="*/ 14 h 15"/>
                  <a:gd name="T16" fmla="*/ 8 w 11"/>
                  <a:gd name="T17" fmla="*/ 14 h 15"/>
                  <a:gd name="T18" fmla="*/ 8 w 11"/>
                  <a:gd name="T19" fmla="*/ 14 h 15"/>
                  <a:gd name="T20" fmla="*/ 9 w 11"/>
                  <a:gd name="T21" fmla="*/ 14 h 15"/>
                  <a:gd name="T22" fmla="*/ 9 w 11"/>
                  <a:gd name="T23" fmla="*/ 13 h 15"/>
                  <a:gd name="T24" fmla="*/ 10 w 11"/>
                  <a:gd name="T25" fmla="*/ 12 h 15"/>
                  <a:gd name="T26" fmla="*/ 11 w 11"/>
                  <a:gd name="T27" fmla="*/ 11 h 15"/>
                  <a:gd name="T28" fmla="*/ 11 w 11"/>
                  <a:gd name="T29" fmla="*/ 11 h 15"/>
                  <a:gd name="T30" fmla="*/ 10 w 11"/>
                  <a:gd name="T31" fmla="*/ 10 h 15"/>
                  <a:gd name="T32" fmla="*/ 10 w 11"/>
                  <a:gd name="T33" fmla="*/ 10 h 15"/>
                  <a:gd name="T34" fmla="*/ 9 w 11"/>
                  <a:gd name="T35" fmla="*/ 9 h 15"/>
                  <a:gd name="T36" fmla="*/ 9 w 11"/>
                  <a:gd name="T37" fmla="*/ 8 h 15"/>
                  <a:gd name="T38" fmla="*/ 9 w 11"/>
                  <a:gd name="T39" fmla="*/ 8 h 15"/>
                  <a:gd name="T40" fmla="*/ 10 w 11"/>
                  <a:gd name="T41" fmla="*/ 7 h 15"/>
                  <a:gd name="T42" fmla="*/ 10 w 11"/>
                  <a:gd name="T43" fmla="*/ 7 h 15"/>
                  <a:gd name="T44" fmla="*/ 11 w 11"/>
                  <a:gd name="T45" fmla="*/ 6 h 15"/>
                  <a:gd name="T46" fmla="*/ 11 w 11"/>
                  <a:gd name="T47" fmla="*/ 4 h 15"/>
                  <a:gd name="T48" fmla="*/ 11 w 11"/>
                  <a:gd name="T49" fmla="*/ 4 h 15"/>
                  <a:gd name="T50" fmla="*/ 10 w 11"/>
                  <a:gd name="T51" fmla="*/ 2 h 15"/>
                  <a:gd name="T52" fmla="*/ 11 w 11"/>
                  <a:gd name="T53" fmla="*/ 1 h 15"/>
                  <a:gd name="T54" fmla="*/ 11 w 11"/>
                  <a:gd name="T55" fmla="*/ 1 h 15"/>
                  <a:gd name="T56" fmla="*/ 10 w 11"/>
                  <a:gd name="T57" fmla="*/ 0 h 15"/>
                  <a:gd name="T58" fmla="*/ 10 w 11"/>
                  <a:gd name="T59" fmla="*/ 1 h 15"/>
                  <a:gd name="T60" fmla="*/ 9 w 11"/>
                  <a:gd name="T61" fmla="*/ 0 h 15"/>
                  <a:gd name="T62" fmla="*/ 8 w 11"/>
                  <a:gd name="T63" fmla="*/ 0 h 15"/>
                  <a:gd name="T64" fmla="*/ 8 w 11"/>
                  <a:gd name="T65" fmla="*/ 1 h 15"/>
                  <a:gd name="T66" fmla="*/ 8 w 11"/>
                  <a:gd name="T67" fmla="*/ 2 h 15"/>
                  <a:gd name="T68" fmla="*/ 6 w 11"/>
                  <a:gd name="T69" fmla="*/ 4 h 15"/>
                  <a:gd name="T70" fmla="*/ 6 w 11"/>
                  <a:gd name="T71" fmla="*/ 5 h 15"/>
                  <a:gd name="T72" fmla="*/ 5 w 11"/>
                  <a:gd name="T73" fmla="*/ 6 h 15"/>
                  <a:gd name="T74" fmla="*/ 3 w 11"/>
                  <a:gd name="T75" fmla="*/ 6 h 15"/>
                  <a:gd name="T76" fmla="*/ 2 w 11"/>
                  <a:gd name="T77" fmla="*/ 7 h 15"/>
                  <a:gd name="T78" fmla="*/ 1 w 11"/>
                  <a:gd name="T79" fmla="*/ 7 h 15"/>
                  <a:gd name="T80" fmla="*/ 1 w 11"/>
                  <a:gd name="T81" fmla="*/ 8 h 15"/>
                  <a:gd name="T82" fmla="*/ 0 w 11"/>
                  <a:gd name="T83" fmla="*/ 8 h 15"/>
                  <a:gd name="T84" fmla="*/ 0 w 11"/>
                  <a:gd name="T85" fmla="*/ 8 h 15"/>
                  <a:gd name="T86" fmla="*/ 1 w 11"/>
                  <a:gd name="T87" fmla="*/ 9 h 15"/>
                  <a:gd name="T88" fmla="*/ 2 w 11"/>
                  <a:gd name="T89" fmla="*/ 9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1" h="15">
                    <a:moveTo>
                      <a:pt x="2" y="9"/>
                    </a:moveTo>
                    <a:cubicBezTo>
                      <a:pt x="2" y="9"/>
                      <a:pt x="3" y="9"/>
                      <a:pt x="3" y="9"/>
                    </a:cubicBezTo>
                    <a:cubicBezTo>
                      <a:pt x="3" y="9"/>
                      <a:pt x="4" y="9"/>
                      <a:pt x="4" y="10"/>
                    </a:cubicBezTo>
                    <a:cubicBezTo>
                      <a:pt x="4" y="10"/>
                      <a:pt x="4" y="11"/>
                      <a:pt x="4" y="11"/>
                    </a:cubicBezTo>
                    <a:cubicBezTo>
                      <a:pt x="4" y="12"/>
                      <a:pt x="4" y="12"/>
                      <a:pt x="4" y="13"/>
                    </a:cubicBezTo>
                    <a:cubicBezTo>
                      <a:pt x="4" y="13"/>
                      <a:pt x="4" y="14"/>
                      <a:pt x="4" y="14"/>
                    </a:cubicBezTo>
                    <a:cubicBezTo>
                      <a:pt x="5" y="15"/>
                      <a:pt x="5" y="14"/>
                      <a:pt x="6" y="14"/>
                    </a:cubicBezTo>
                    <a:cubicBezTo>
                      <a:pt x="6" y="14"/>
                      <a:pt x="7" y="14"/>
                      <a:pt x="7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8" y="14"/>
                      <a:pt x="9" y="14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2"/>
                      <a:pt x="11" y="12"/>
                      <a:pt x="11" y="11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1" y="11"/>
                      <a:pt x="10" y="11"/>
                      <a:pt x="10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9"/>
                      <a:pt x="9" y="10"/>
                      <a:pt x="9" y="9"/>
                    </a:cubicBezTo>
                    <a:cubicBezTo>
                      <a:pt x="9" y="9"/>
                      <a:pt x="8" y="9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1" y="7"/>
                      <a:pt x="11" y="6"/>
                      <a:pt x="11" y="6"/>
                    </a:cubicBezTo>
                    <a:cubicBezTo>
                      <a:pt x="11" y="5"/>
                      <a:pt x="11" y="5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3"/>
                      <a:pt x="10" y="3"/>
                      <a:pt x="10" y="2"/>
                    </a:cubicBezTo>
                    <a:cubicBezTo>
                      <a:pt x="10" y="2"/>
                      <a:pt x="11" y="2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0"/>
                      <a:pt x="10" y="0"/>
                    </a:cubicBezTo>
                    <a:cubicBezTo>
                      <a:pt x="10" y="0"/>
                      <a:pt x="10" y="1"/>
                      <a:pt x="10" y="1"/>
                    </a:cubicBezTo>
                    <a:cubicBezTo>
                      <a:pt x="9" y="1"/>
                      <a:pt x="9" y="0"/>
                      <a:pt x="9" y="0"/>
                    </a:cubicBezTo>
                    <a:cubicBezTo>
                      <a:pt x="9" y="0"/>
                      <a:pt x="9" y="0"/>
                      <a:pt x="8" y="0"/>
                    </a:cubicBezTo>
                    <a:cubicBezTo>
                      <a:pt x="8" y="0"/>
                      <a:pt x="9" y="1"/>
                      <a:pt x="8" y="1"/>
                    </a:cubicBezTo>
                    <a:cubicBezTo>
                      <a:pt x="8" y="1"/>
                      <a:pt x="8" y="2"/>
                      <a:pt x="8" y="2"/>
                    </a:cubicBezTo>
                    <a:cubicBezTo>
                      <a:pt x="7" y="3"/>
                      <a:pt x="7" y="3"/>
                      <a:pt x="6" y="4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6"/>
                      <a:pt x="4" y="6"/>
                      <a:pt x="3" y="6"/>
                    </a:cubicBezTo>
                    <a:cubicBezTo>
                      <a:pt x="3" y="7"/>
                      <a:pt x="2" y="7"/>
                      <a:pt x="2" y="7"/>
                    </a:cubicBezTo>
                    <a:cubicBezTo>
                      <a:pt x="2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1" y="8"/>
                      <a:pt x="1" y="9"/>
                    </a:cubicBezTo>
                    <a:cubicBezTo>
                      <a:pt x="1" y="9"/>
                      <a:pt x="1" y="9"/>
                      <a:pt x="2" y="9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35" name="Freeform 89"/>
              <p:cNvSpPr>
                <a:spLocks/>
              </p:cNvSpPr>
              <p:nvPr/>
            </p:nvSpPr>
            <p:spPr bwMode="auto">
              <a:xfrm>
                <a:off x="7454902" y="3032126"/>
                <a:ext cx="182563" cy="238125"/>
              </a:xfrm>
              <a:custGeom>
                <a:avLst/>
                <a:gdLst>
                  <a:gd name="T0" fmla="*/ 1 w 17"/>
                  <a:gd name="T1" fmla="*/ 10 h 22"/>
                  <a:gd name="T2" fmla="*/ 1 w 17"/>
                  <a:gd name="T3" fmla="*/ 11 h 22"/>
                  <a:gd name="T4" fmla="*/ 0 w 17"/>
                  <a:gd name="T5" fmla="*/ 13 h 22"/>
                  <a:gd name="T6" fmla="*/ 0 w 17"/>
                  <a:gd name="T7" fmla="*/ 15 h 22"/>
                  <a:gd name="T8" fmla="*/ 2 w 17"/>
                  <a:gd name="T9" fmla="*/ 16 h 22"/>
                  <a:gd name="T10" fmla="*/ 2 w 17"/>
                  <a:gd name="T11" fmla="*/ 18 h 22"/>
                  <a:gd name="T12" fmla="*/ 1 w 17"/>
                  <a:gd name="T13" fmla="*/ 21 h 22"/>
                  <a:gd name="T14" fmla="*/ 4 w 17"/>
                  <a:gd name="T15" fmla="*/ 21 h 22"/>
                  <a:gd name="T16" fmla="*/ 4 w 17"/>
                  <a:gd name="T17" fmla="*/ 18 h 22"/>
                  <a:gd name="T18" fmla="*/ 4 w 17"/>
                  <a:gd name="T19" fmla="*/ 17 h 22"/>
                  <a:gd name="T20" fmla="*/ 4 w 17"/>
                  <a:gd name="T21" fmla="*/ 15 h 22"/>
                  <a:gd name="T22" fmla="*/ 5 w 17"/>
                  <a:gd name="T23" fmla="*/ 13 h 22"/>
                  <a:gd name="T24" fmla="*/ 6 w 17"/>
                  <a:gd name="T25" fmla="*/ 14 h 22"/>
                  <a:gd name="T26" fmla="*/ 6 w 17"/>
                  <a:gd name="T27" fmla="*/ 17 h 22"/>
                  <a:gd name="T28" fmla="*/ 7 w 17"/>
                  <a:gd name="T29" fmla="*/ 17 h 22"/>
                  <a:gd name="T30" fmla="*/ 7 w 17"/>
                  <a:gd name="T31" fmla="*/ 19 h 22"/>
                  <a:gd name="T32" fmla="*/ 8 w 17"/>
                  <a:gd name="T33" fmla="*/ 18 h 22"/>
                  <a:gd name="T34" fmla="*/ 10 w 17"/>
                  <a:gd name="T35" fmla="*/ 18 h 22"/>
                  <a:gd name="T36" fmla="*/ 10 w 17"/>
                  <a:gd name="T37" fmla="*/ 16 h 22"/>
                  <a:gd name="T38" fmla="*/ 9 w 17"/>
                  <a:gd name="T39" fmla="*/ 15 h 22"/>
                  <a:gd name="T40" fmla="*/ 9 w 17"/>
                  <a:gd name="T41" fmla="*/ 14 h 22"/>
                  <a:gd name="T42" fmla="*/ 7 w 17"/>
                  <a:gd name="T43" fmla="*/ 12 h 22"/>
                  <a:gd name="T44" fmla="*/ 7 w 17"/>
                  <a:gd name="T45" fmla="*/ 11 h 22"/>
                  <a:gd name="T46" fmla="*/ 9 w 17"/>
                  <a:gd name="T47" fmla="*/ 10 h 22"/>
                  <a:gd name="T48" fmla="*/ 11 w 17"/>
                  <a:gd name="T49" fmla="*/ 8 h 22"/>
                  <a:gd name="T50" fmla="*/ 12 w 17"/>
                  <a:gd name="T51" fmla="*/ 7 h 22"/>
                  <a:gd name="T52" fmla="*/ 10 w 17"/>
                  <a:gd name="T53" fmla="*/ 7 h 22"/>
                  <a:gd name="T54" fmla="*/ 9 w 17"/>
                  <a:gd name="T55" fmla="*/ 8 h 22"/>
                  <a:gd name="T56" fmla="*/ 7 w 17"/>
                  <a:gd name="T57" fmla="*/ 8 h 22"/>
                  <a:gd name="T58" fmla="*/ 5 w 17"/>
                  <a:gd name="T59" fmla="*/ 9 h 22"/>
                  <a:gd name="T60" fmla="*/ 4 w 17"/>
                  <a:gd name="T61" fmla="*/ 7 h 22"/>
                  <a:gd name="T62" fmla="*/ 4 w 17"/>
                  <a:gd name="T63" fmla="*/ 4 h 22"/>
                  <a:gd name="T64" fmla="*/ 6 w 17"/>
                  <a:gd name="T65" fmla="*/ 5 h 22"/>
                  <a:gd name="T66" fmla="*/ 9 w 17"/>
                  <a:gd name="T67" fmla="*/ 5 h 22"/>
                  <a:gd name="T68" fmla="*/ 11 w 17"/>
                  <a:gd name="T69" fmla="*/ 5 h 22"/>
                  <a:gd name="T70" fmla="*/ 15 w 17"/>
                  <a:gd name="T71" fmla="*/ 4 h 22"/>
                  <a:gd name="T72" fmla="*/ 16 w 17"/>
                  <a:gd name="T73" fmla="*/ 2 h 22"/>
                  <a:gd name="T74" fmla="*/ 17 w 17"/>
                  <a:gd name="T75" fmla="*/ 1 h 22"/>
                  <a:gd name="T76" fmla="*/ 15 w 17"/>
                  <a:gd name="T77" fmla="*/ 1 h 22"/>
                  <a:gd name="T78" fmla="*/ 14 w 17"/>
                  <a:gd name="T79" fmla="*/ 2 h 22"/>
                  <a:gd name="T80" fmla="*/ 13 w 17"/>
                  <a:gd name="T81" fmla="*/ 3 h 22"/>
                  <a:gd name="T82" fmla="*/ 10 w 17"/>
                  <a:gd name="T83" fmla="*/ 3 h 22"/>
                  <a:gd name="T84" fmla="*/ 8 w 17"/>
                  <a:gd name="T85" fmla="*/ 2 h 22"/>
                  <a:gd name="T86" fmla="*/ 5 w 17"/>
                  <a:gd name="T87" fmla="*/ 2 h 22"/>
                  <a:gd name="T88" fmla="*/ 5 w 17"/>
                  <a:gd name="T89" fmla="*/ 3 h 22"/>
                  <a:gd name="T90" fmla="*/ 3 w 17"/>
                  <a:gd name="T91" fmla="*/ 3 h 22"/>
                  <a:gd name="T92" fmla="*/ 2 w 17"/>
                  <a:gd name="T93" fmla="*/ 6 h 22"/>
                  <a:gd name="T94" fmla="*/ 1 w 17"/>
                  <a:gd name="T95" fmla="*/ 9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7" h="22">
                    <a:moveTo>
                      <a:pt x="1" y="9"/>
                    </a:moveTo>
                    <a:cubicBezTo>
                      <a:pt x="1" y="9"/>
                      <a:pt x="1" y="9"/>
                      <a:pt x="1" y="10"/>
                    </a:cubicBezTo>
                    <a:cubicBezTo>
                      <a:pt x="1" y="10"/>
                      <a:pt x="1" y="10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2"/>
                    </a:cubicBezTo>
                    <a:cubicBezTo>
                      <a:pt x="1" y="12"/>
                      <a:pt x="0" y="12"/>
                      <a:pt x="0" y="13"/>
                    </a:cubicBezTo>
                    <a:cubicBezTo>
                      <a:pt x="0" y="13"/>
                      <a:pt x="0" y="14"/>
                      <a:pt x="0" y="14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6"/>
                      <a:pt x="2" y="17"/>
                    </a:cubicBezTo>
                    <a:cubicBezTo>
                      <a:pt x="2" y="17"/>
                      <a:pt x="2" y="18"/>
                      <a:pt x="2" y="18"/>
                    </a:cubicBezTo>
                    <a:cubicBezTo>
                      <a:pt x="2" y="19"/>
                      <a:pt x="2" y="19"/>
                      <a:pt x="2" y="20"/>
                    </a:cubicBezTo>
                    <a:cubicBezTo>
                      <a:pt x="2" y="20"/>
                      <a:pt x="1" y="21"/>
                      <a:pt x="1" y="21"/>
                    </a:cubicBezTo>
                    <a:cubicBezTo>
                      <a:pt x="1" y="22"/>
                      <a:pt x="2" y="22"/>
                      <a:pt x="3" y="22"/>
                    </a:cubicBezTo>
                    <a:cubicBezTo>
                      <a:pt x="3" y="22"/>
                      <a:pt x="4" y="22"/>
                      <a:pt x="4" y="21"/>
                    </a:cubicBezTo>
                    <a:cubicBezTo>
                      <a:pt x="4" y="21"/>
                      <a:pt x="4" y="20"/>
                      <a:pt x="4" y="20"/>
                    </a:cubicBezTo>
                    <a:cubicBezTo>
                      <a:pt x="4" y="19"/>
                      <a:pt x="4" y="19"/>
                      <a:pt x="4" y="18"/>
                    </a:cubicBezTo>
                    <a:cubicBezTo>
                      <a:pt x="4" y="18"/>
                      <a:pt x="4" y="18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6"/>
                      <a:pt x="4" y="16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3"/>
                      <a:pt x="4" y="13"/>
                      <a:pt x="5" y="13"/>
                    </a:cubicBezTo>
                    <a:cubicBezTo>
                      <a:pt x="5" y="13"/>
                      <a:pt x="5" y="13"/>
                      <a:pt x="6" y="13"/>
                    </a:cubicBezTo>
                    <a:cubicBezTo>
                      <a:pt x="6" y="13"/>
                      <a:pt x="6" y="14"/>
                      <a:pt x="6" y="14"/>
                    </a:cubicBezTo>
                    <a:cubicBezTo>
                      <a:pt x="6" y="15"/>
                      <a:pt x="5" y="15"/>
                      <a:pt x="6" y="16"/>
                    </a:cubicBezTo>
                    <a:cubicBezTo>
                      <a:pt x="6" y="16"/>
                      <a:pt x="6" y="16"/>
                      <a:pt x="6" y="17"/>
                    </a:cubicBezTo>
                    <a:cubicBezTo>
                      <a:pt x="6" y="17"/>
                      <a:pt x="7" y="16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6" y="18"/>
                      <a:pt x="6" y="19"/>
                      <a:pt x="7" y="19"/>
                    </a:cubicBezTo>
                    <a:cubicBezTo>
                      <a:pt x="7" y="20"/>
                      <a:pt x="8" y="20"/>
                      <a:pt x="8" y="19"/>
                    </a:cubicBezTo>
                    <a:cubicBezTo>
                      <a:pt x="8" y="19"/>
                      <a:pt x="8" y="19"/>
                      <a:pt x="8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18"/>
                      <a:pt x="10" y="18"/>
                      <a:pt x="10" y="18"/>
                    </a:cubicBezTo>
                    <a:cubicBezTo>
                      <a:pt x="10" y="18"/>
                      <a:pt x="11" y="18"/>
                      <a:pt x="11" y="17"/>
                    </a:cubicBezTo>
                    <a:cubicBezTo>
                      <a:pt x="10" y="17"/>
                      <a:pt x="10" y="17"/>
                      <a:pt x="10" y="16"/>
                    </a:cubicBezTo>
                    <a:cubicBezTo>
                      <a:pt x="10" y="16"/>
                      <a:pt x="9" y="16"/>
                      <a:pt x="9" y="16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10" y="15"/>
                      <a:pt x="10" y="14"/>
                    </a:cubicBezTo>
                    <a:cubicBezTo>
                      <a:pt x="10" y="14"/>
                      <a:pt x="9" y="14"/>
                      <a:pt x="9" y="14"/>
                    </a:cubicBezTo>
                    <a:cubicBezTo>
                      <a:pt x="9" y="13"/>
                      <a:pt x="9" y="13"/>
                      <a:pt x="8" y="13"/>
                    </a:cubicBezTo>
                    <a:cubicBezTo>
                      <a:pt x="8" y="12"/>
                      <a:pt x="8" y="12"/>
                      <a:pt x="7" y="12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8" y="11"/>
                      <a:pt x="8" y="11"/>
                      <a:pt x="8" y="10"/>
                    </a:cubicBezTo>
                    <a:cubicBezTo>
                      <a:pt x="8" y="10"/>
                      <a:pt x="8" y="10"/>
                      <a:pt x="9" y="10"/>
                    </a:cubicBezTo>
                    <a:cubicBezTo>
                      <a:pt x="9" y="10"/>
                      <a:pt x="10" y="10"/>
                      <a:pt x="10" y="9"/>
                    </a:cubicBezTo>
                    <a:cubicBezTo>
                      <a:pt x="10" y="9"/>
                      <a:pt x="10" y="8"/>
                      <a:pt x="11" y="8"/>
                    </a:cubicBezTo>
                    <a:cubicBezTo>
                      <a:pt x="11" y="8"/>
                      <a:pt x="12" y="9"/>
                      <a:pt x="12" y="8"/>
                    </a:cubicBezTo>
                    <a:cubicBezTo>
                      <a:pt x="12" y="8"/>
                      <a:pt x="12" y="8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6"/>
                      <a:pt x="11" y="7"/>
                      <a:pt x="10" y="7"/>
                    </a:cubicBezTo>
                    <a:cubicBezTo>
                      <a:pt x="10" y="7"/>
                      <a:pt x="9" y="7"/>
                      <a:pt x="9" y="7"/>
                    </a:cubicBezTo>
                    <a:cubicBezTo>
                      <a:pt x="9" y="7"/>
                      <a:pt x="9" y="7"/>
                      <a:pt x="9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7"/>
                      <a:pt x="5" y="7"/>
                      <a:pt x="4" y="7"/>
                    </a:cubicBezTo>
                    <a:cubicBezTo>
                      <a:pt x="4" y="7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4" y="4"/>
                      <a:pt x="5" y="4"/>
                      <a:pt x="5" y="4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6" y="5"/>
                      <a:pt x="7" y="5"/>
                      <a:pt x="7" y="5"/>
                    </a:cubicBezTo>
                    <a:cubicBezTo>
                      <a:pt x="8" y="5"/>
                      <a:pt x="8" y="5"/>
                      <a:pt x="9" y="5"/>
                    </a:cubicBezTo>
                    <a:cubicBezTo>
                      <a:pt x="9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1" y="5"/>
                    </a:cubicBezTo>
                    <a:cubicBezTo>
                      <a:pt x="12" y="5"/>
                      <a:pt x="12" y="4"/>
                      <a:pt x="13" y="4"/>
                    </a:cubicBezTo>
                    <a:cubicBezTo>
                      <a:pt x="14" y="4"/>
                      <a:pt x="14" y="5"/>
                      <a:pt x="15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6" y="3"/>
                      <a:pt x="16" y="3"/>
                      <a:pt x="16" y="2"/>
                    </a:cubicBezTo>
                    <a:cubicBezTo>
                      <a:pt x="16" y="2"/>
                      <a:pt x="16" y="2"/>
                      <a:pt x="17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7" y="0"/>
                      <a:pt x="16" y="0"/>
                      <a:pt x="16" y="0"/>
                    </a:cubicBezTo>
                    <a:cubicBezTo>
                      <a:pt x="15" y="0"/>
                      <a:pt x="15" y="0"/>
                      <a:pt x="15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2"/>
                      <a:pt x="14" y="1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3"/>
                      <a:pt x="13" y="3"/>
                      <a:pt x="13" y="3"/>
                    </a:cubicBezTo>
                    <a:cubicBezTo>
                      <a:pt x="12" y="3"/>
                      <a:pt x="12" y="3"/>
                      <a:pt x="11" y="3"/>
                    </a:cubicBezTo>
                    <a:cubicBezTo>
                      <a:pt x="11" y="3"/>
                      <a:pt x="11" y="3"/>
                      <a:pt x="10" y="3"/>
                    </a:cubicBezTo>
                    <a:cubicBezTo>
                      <a:pt x="10" y="3"/>
                      <a:pt x="10" y="2"/>
                      <a:pt x="9" y="2"/>
                    </a:cubicBezTo>
                    <a:cubicBezTo>
                      <a:pt x="9" y="2"/>
                      <a:pt x="8" y="2"/>
                      <a:pt x="8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6" y="1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8"/>
                    </a:cubicBezTo>
                    <a:cubicBezTo>
                      <a:pt x="2" y="8"/>
                      <a:pt x="1" y="8"/>
                      <a:pt x="1" y="9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36" name="Freeform 90"/>
              <p:cNvSpPr>
                <a:spLocks/>
              </p:cNvSpPr>
              <p:nvPr/>
            </p:nvSpPr>
            <p:spPr bwMode="auto">
              <a:xfrm>
                <a:off x="6677027" y="2200276"/>
                <a:ext cx="227013" cy="573088"/>
              </a:xfrm>
              <a:custGeom>
                <a:avLst/>
                <a:gdLst>
                  <a:gd name="T0" fmla="*/ 4 w 21"/>
                  <a:gd name="T1" fmla="*/ 25 h 53"/>
                  <a:gd name="T2" fmla="*/ 4 w 21"/>
                  <a:gd name="T3" fmla="*/ 27 h 53"/>
                  <a:gd name="T4" fmla="*/ 5 w 21"/>
                  <a:gd name="T5" fmla="*/ 28 h 53"/>
                  <a:gd name="T6" fmla="*/ 6 w 21"/>
                  <a:gd name="T7" fmla="*/ 29 h 53"/>
                  <a:gd name="T8" fmla="*/ 7 w 21"/>
                  <a:gd name="T9" fmla="*/ 34 h 53"/>
                  <a:gd name="T10" fmla="*/ 8 w 21"/>
                  <a:gd name="T11" fmla="*/ 36 h 53"/>
                  <a:gd name="T12" fmla="*/ 12 w 21"/>
                  <a:gd name="T13" fmla="*/ 36 h 53"/>
                  <a:gd name="T14" fmla="*/ 13 w 21"/>
                  <a:gd name="T15" fmla="*/ 34 h 53"/>
                  <a:gd name="T16" fmla="*/ 15 w 21"/>
                  <a:gd name="T17" fmla="*/ 34 h 53"/>
                  <a:gd name="T18" fmla="*/ 16 w 21"/>
                  <a:gd name="T19" fmla="*/ 36 h 53"/>
                  <a:gd name="T20" fmla="*/ 17 w 21"/>
                  <a:gd name="T21" fmla="*/ 42 h 53"/>
                  <a:gd name="T22" fmla="*/ 18 w 21"/>
                  <a:gd name="T23" fmla="*/ 44 h 53"/>
                  <a:gd name="T24" fmla="*/ 18 w 21"/>
                  <a:gd name="T25" fmla="*/ 48 h 53"/>
                  <a:gd name="T26" fmla="*/ 19 w 21"/>
                  <a:gd name="T27" fmla="*/ 50 h 53"/>
                  <a:gd name="T28" fmla="*/ 19 w 21"/>
                  <a:gd name="T29" fmla="*/ 52 h 53"/>
                  <a:gd name="T30" fmla="*/ 20 w 21"/>
                  <a:gd name="T31" fmla="*/ 50 h 53"/>
                  <a:gd name="T32" fmla="*/ 21 w 21"/>
                  <a:gd name="T33" fmla="*/ 47 h 53"/>
                  <a:gd name="T34" fmla="*/ 20 w 21"/>
                  <a:gd name="T35" fmla="*/ 44 h 53"/>
                  <a:gd name="T36" fmla="*/ 19 w 21"/>
                  <a:gd name="T37" fmla="*/ 41 h 53"/>
                  <a:gd name="T38" fmla="*/ 19 w 21"/>
                  <a:gd name="T39" fmla="*/ 38 h 53"/>
                  <a:gd name="T40" fmla="*/ 18 w 21"/>
                  <a:gd name="T41" fmla="*/ 34 h 53"/>
                  <a:gd name="T42" fmla="*/ 15 w 21"/>
                  <a:gd name="T43" fmla="*/ 31 h 53"/>
                  <a:gd name="T44" fmla="*/ 15 w 21"/>
                  <a:gd name="T45" fmla="*/ 28 h 53"/>
                  <a:gd name="T46" fmla="*/ 15 w 21"/>
                  <a:gd name="T47" fmla="*/ 26 h 53"/>
                  <a:gd name="T48" fmla="*/ 17 w 21"/>
                  <a:gd name="T49" fmla="*/ 25 h 53"/>
                  <a:gd name="T50" fmla="*/ 20 w 21"/>
                  <a:gd name="T51" fmla="*/ 22 h 53"/>
                  <a:gd name="T52" fmla="*/ 20 w 21"/>
                  <a:gd name="T53" fmla="*/ 20 h 53"/>
                  <a:gd name="T54" fmla="*/ 17 w 21"/>
                  <a:gd name="T55" fmla="*/ 18 h 53"/>
                  <a:gd name="T56" fmla="*/ 16 w 21"/>
                  <a:gd name="T57" fmla="*/ 16 h 53"/>
                  <a:gd name="T58" fmla="*/ 14 w 21"/>
                  <a:gd name="T59" fmla="*/ 13 h 53"/>
                  <a:gd name="T60" fmla="*/ 12 w 21"/>
                  <a:gd name="T61" fmla="*/ 10 h 53"/>
                  <a:gd name="T62" fmla="*/ 14 w 21"/>
                  <a:gd name="T63" fmla="*/ 6 h 53"/>
                  <a:gd name="T64" fmla="*/ 11 w 21"/>
                  <a:gd name="T65" fmla="*/ 2 h 53"/>
                  <a:gd name="T66" fmla="*/ 9 w 21"/>
                  <a:gd name="T67" fmla="*/ 0 h 53"/>
                  <a:gd name="T68" fmla="*/ 7 w 21"/>
                  <a:gd name="T69" fmla="*/ 4 h 53"/>
                  <a:gd name="T70" fmla="*/ 5 w 21"/>
                  <a:gd name="T71" fmla="*/ 7 h 53"/>
                  <a:gd name="T72" fmla="*/ 5 w 21"/>
                  <a:gd name="T73" fmla="*/ 10 h 53"/>
                  <a:gd name="T74" fmla="*/ 4 w 21"/>
                  <a:gd name="T75" fmla="*/ 14 h 53"/>
                  <a:gd name="T76" fmla="*/ 3 w 21"/>
                  <a:gd name="T77" fmla="*/ 15 h 53"/>
                  <a:gd name="T78" fmla="*/ 2 w 21"/>
                  <a:gd name="T79" fmla="*/ 17 h 53"/>
                  <a:gd name="T80" fmla="*/ 1 w 21"/>
                  <a:gd name="T81" fmla="*/ 18 h 53"/>
                  <a:gd name="T82" fmla="*/ 1 w 21"/>
                  <a:gd name="T83" fmla="*/ 22 h 53"/>
                  <a:gd name="T84" fmla="*/ 0 w 21"/>
                  <a:gd name="T85" fmla="*/ 24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1" h="53">
                    <a:moveTo>
                      <a:pt x="1" y="25"/>
                    </a:moveTo>
                    <a:cubicBezTo>
                      <a:pt x="2" y="25"/>
                      <a:pt x="2" y="24"/>
                      <a:pt x="2" y="24"/>
                    </a:cubicBezTo>
                    <a:cubicBezTo>
                      <a:pt x="3" y="24"/>
                      <a:pt x="4" y="24"/>
                      <a:pt x="4" y="25"/>
                    </a:cubicBezTo>
                    <a:cubicBezTo>
                      <a:pt x="4" y="26"/>
                      <a:pt x="5" y="26"/>
                      <a:pt x="4" y="26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3" y="27"/>
                      <a:pt x="4" y="27"/>
                      <a:pt x="4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5" y="28"/>
                      <a:pt x="5" y="28"/>
                      <a:pt x="6" y="28"/>
                    </a:cubicBezTo>
                    <a:cubicBezTo>
                      <a:pt x="6" y="28"/>
                      <a:pt x="6" y="29"/>
                      <a:pt x="6" y="29"/>
                    </a:cubicBezTo>
                    <a:cubicBezTo>
                      <a:pt x="7" y="30"/>
                      <a:pt x="7" y="30"/>
                      <a:pt x="7" y="31"/>
                    </a:cubicBezTo>
                    <a:cubicBezTo>
                      <a:pt x="7" y="31"/>
                      <a:pt x="7" y="32"/>
                      <a:pt x="8" y="32"/>
                    </a:cubicBezTo>
                    <a:cubicBezTo>
                      <a:pt x="8" y="33"/>
                      <a:pt x="7" y="33"/>
                      <a:pt x="7" y="34"/>
                    </a:cubicBezTo>
                    <a:cubicBezTo>
                      <a:pt x="7" y="35"/>
                      <a:pt x="7" y="35"/>
                      <a:pt x="7" y="36"/>
                    </a:cubicBezTo>
                    <a:cubicBezTo>
                      <a:pt x="7" y="36"/>
                      <a:pt x="7" y="36"/>
                      <a:pt x="8" y="36"/>
                    </a:cubicBezTo>
                    <a:cubicBezTo>
                      <a:pt x="8" y="36"/>
                      <a:pt x="8" y="36"/>
                      <a:pt x="8" y="36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10" y="36"/>
                      <a:pt x="10" y="36"/>
                      <a:pt x="11" y="36"/>
                    </a:cubicBezTo>
                    <a:cubicBezTo>
                      <a:pt x="11" y="36"/>
                      <a:pt x="11" y="36"/>
                      <a:pt x="12" y="36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5"/>
                      <a:pt x="13" y="35"/>
                      <a:pt x="13" y="35"/>
                    </a:cubicBezTo>
                    <a:cubicBezTo>
                      <a:pt x="13" y="35"/>
                      <a:pt x="13" y="34"/>
                      <a:pt x="13" y="34"/>
                    </a:cubicBezTo>
                    <a:cubicBezTo>
                      <a:pt x="13" y="34"/>
                      <a:pt x="13" y="33"/>
                      <a:pt x="13" y="33"/>
                    </a:cubicBezTo>
                    <a:cubicBezTo>
                      <a:pt x="13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5" y="34"/>
                    </a:cubicBezTo>
                    <a:cubicBezTo>
                      <a:pt x="15" y="34"/>
                      <a:pt x="15" y="34"/>
                      <a:pt x="15" y="35"/>
                    </a:cubicBezTo>
                    <a:cubicBezTo>
                      <a:pt x="15" y="35"/>
                      <a:pt x="15" y="35"/>
                      <a:pt x="16" y="35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7" y="37"/>
                      <a:pt x="16" y="38"/>
                      <a:pt x="16" y="39"/>
                    </a:cubicBezTo>
                    <a:cubicBezTo>
                      <a:pt x="17" y="39"/>
                      <a:pt x="17" y="40"/>
                      <a:pt x="17" y="40"/>
                    </a:cubicBezTo>
                    <a:cubicBezTo>
                      <a:pt x="17" y="41"/>
                      <a:pt x="17" y="41"/>
                      <a:pt x="17" y="42"/>
                    </a:cubicBezTo>
                    <a:cubicBezTo>
                      <a:pt x="17" y="42"/>
                      <a:pt x="17" y="43"/>
                      <a:pt x="17" y="43"/>
                    </a:cubicBezTo>
                    <a:cubicBezTo>
                      <a:pt x="18" y="43"/>
                      <a:pt x="18" y="43"/>
                      <a:pt x="18" y="44"/>
                    </a:cubicBezTo>
                    <a:cubicBezTo>
                      <a:pt x="18" y="44"/>
                      <a:pt x="18" y="44"/>
                      <a:pt x="18" y="44"/>
                    </a:cubicBezTo>
                    <a:cubicBezTo>
                      <a:pt x="19" y="45"/>
                      <a:pt x="18" y="45"/>
                      <a:pt x="18" y="46"/>
                    </a:cubicBezTo>
                    <a:cubicBezTo>
                      <a:pt x="18" y="46"/>
                      <a:pt x="19" y="46"/>
                      <a:pt x="19" y="47"/>
                    </a:cubicBezTo>
                    <a:cubicBezTo>
                      <a:pt x="19" y="47"/>
                      <a:pt x="18" y="48"/>
                      <a:pt x="18" y="48"/>
                    </a:cubicBezTo>
                    <a:cubicBezTo>
                      <a:pt x="19" y="49"/>
                      <a:pt x="19" y="49"/>
                      <a:pt x="19" y="49"/>
                    </a:cubicBezTo>
                    <a:cubicBezTo>
                      <a:pt x="20" y="49"/>
                      <a:pt x="20" y="50"/>
                      <a:pt x="19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19" y="51"/>
                      <a:pt x="19" y="51"/>
                      <a:pt x="19" y="52"/>
                    </a:cubicBezTo>
                    <a:cubicBezTo>
                      <a:pt x="19" y="52"/>
                      <a:pt x="19" y="53"/>
                      <a:pt x="19" y="53"/>
                    </a:cubicBezTo>
                    <a:cubicBezTo>
                      <a:pt x="19" y="52"/>
                      <a:pt x="19" y="52"/>
                      <a:pt x="19" y="52"/>
                    </a:cubicBezTo>
                    <a:cubicBezTo>
                      <a:pt x="19" y="52"/>
                      <a:pt x="19" y="52"/>
                      <a:pt x="19" y="51"/>
                    </a:cubicBezTo>
                    <a:cubicBezTo>
                      <a:pt x="19" y="51"/>
                      <a:pt x="19" y="51"/>
                      <a:pt x="19" y="51"/>
                    </a:cubicBezTo>
                    <a:cubicBezTo>
                      <a:pt x="20" y="50"/>
                      <a:pt x="20" y="50"/>
                      <a:pt x="20" y="50"/>
                    </a:cubicBezTo>
                    <a:cubicBezTo>
                      <a:pt x="20" y="50"/>
                      <a:pt x="21" y="50"/>
                      <a:pt x="21" y="50"/>
                    </a:cubicBezTo>
                    <a:cubicBezTo>
                      <a:pt x="21" y="49"/>
                      <a:pt x="21" y="49"/>
                      <a:pt x="21" y="49"/>
                    </a:cubicBezTo>
                    <a:cubicBezTo>
                      <a:pt x="21" y="48"/>
                      <a:pt x="21" y="48"/>
                      <a:pt x="21" y="47"/>
                    </a:cubicBezTo>
                    <a:cubicBezTo>
                      <a:pt x="21" y="47"/>
                      <a:pt x="21" y="46"/>
                      <a:pt x="21" y="46"/>
                    </a:cubicBezTo>
                    <a:cubicBezTo>
                      <a:pt x="21" y="46"/>
                      <a:pt x="21" y="45"/>
                      <a:pt x="21" y="45"/>
                    </a:cubicBezTo>
                    <a:cubicBezTo>
                      <a:pt x="20" y="45"/>
                      <a:pt x="20" y="44"/>
                      <a:pt x="20" y="44"/>
                    </a:cubicBezTo>
                    <a:cubicBezTo>
                      <a:pt x="20" y="43"/>
                      <a:pt x="20" y="43"/>
                      <a:pt x="20" y="43"/>
                    </a:cubicBezTo>
                    <a:cubicBezTo>
                      <a:pt x="20" y="42"/>
                      <a:pt x="20" y="42"/>
                      <a:pt x="20" y="41"/>
                    </a:cubicBezTo>
                    <a:cubicBezTo>
                      <a:pt x="19" y="41"/>
                      <a:pt x="19" y="41"/>
                      <a:pt x="19" y="41"/>
                    </a:cubicBezTo>
                    <a:cubicBezTo>
                      <a:pt x="18" y="41"/>
                      <a:pt x="18" y="40"/>
                      <a:pt x="18" y="40"/>
                    </a:cubicBezTo>
                    <a:cubicBezTo>
                      <a:pt x="18" y="40"/>
                      <a:pt x="18" y="40"/>
                      <a:pt x="19" y="39"/>
                    </a:cubicBezTo>
                    <a:cubicBezTo>
                      <a:pt x="19" y="39"/>
                      <a:pt x="19" y="38"/>
                      <a:pt x="19" y="38"/>
                    </a:cubicBezTo>
                    <a:cubicBezTo>
                      <a:pt x="19" y="37"/>
                      <a:pt x="19" y="37"/>
                      <a:pt x="19" y="37"/>
                    </a:cubicBezTo>
                    <a:cubicBezTo>
                      <a:pt x="19" y="36"/>
                      <a:pt x="19" y="36"/>
                      <a:pt x="19" y="36"/>
                    </a:cubicBezTo>
                    <a:cubicBezTo>
                      <a:pt x="19" y="35"/>
                      <a:pt x="18" y="35"/>
                      <a:pt x="18" y="34"/>
                    </a:cubicBezTo>
                    <a:cubicBezTo>
                      <a:pt x="18" y="34"/>
                      <a:pt x="18" y="33"/>
                      <a:pt x="17" y="33"/>
                    </a:cubicBezTo>
                    <a:cubicBezTo>
                      <a:pt x="17" y="32"/>
                      <a:pt x="17" y="32"/>
                      <a:pt x="16" y="32"/>
                    </a:cubicBezTo>
                    <a:cubicBezTo>
                      <a:pt x="16" y="31"/>
                      <a:pt x="16" y="31"/>
                      <a:pt x="15" y="31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5" y="28"/>
                      <a:pt x="15" y="28"/>
                      <a:pt x="15" y="27"/>
                    </a:cubicBezTo>
                    <a:cubicBezTo>
                      <a:pt x="15" y="27"/>
                      <a:pt x="15" y="27"/>
                      <a:pt x="15" y="26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5" y="26"/>
                      <a:pt x="15" y="25"/>
                      <a:pt x="15" y="25"/>
                    </a:cubicBezTo>
                    <a:cubicBezTo>
                      <a:pt x="16" y="25"/>
                      <a:pt x="16" y="25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8" y="25"/>
                      <a:pt x="18" y="24"/>
                      <a:pt x="18" y="24"/>
                    </a:cubicBezTo>
                    <a:cubicBezTo>
                      <a:pt x="19" y="24"/>
                      <a:pt x="19" y="24"/>
                      <a:pt x="19" y="23"/>
                    </a:cubicBezTo>
                    <a:cubicBezTo>
                      <a:pt x="20" y="23"/>
                      <a:pt x="20" y="23"/>
                      <a:pt x="20" y="22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1" y="21"/>
                      <a:pt x="20" y="21"/>
                      <a:pt x="20" y="20"/>
                    </a:cubicBezTo>
                    <a:cubicBezTo>
                      <a:pt x="19" y="20"/>
                      <a:pt x="19" y="19"/>
                      <a:pt x="19" y="19"/>
                    </a:cubicBezTo>
                    <a:cubicBezTo>
                      <a:pt x="18" y="19"/>
                      <a:pt x="18" y="19"/>
                      <a:pt x="17" y="19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7" y="17"/>
                      <a:pt x="18" y="17"/>
                      <a:pt x="18" y="17"/>
                    </a:cubicBezTo>
                    <a:cubicBezTo>
                      <a:pt x="18" y="16"/>
                      <a:pt x="18" y="16"/>
                      <a:pt x="17" y="16"/>
                    </a:cubicBezTo>
                    <a:cubicBezTo>
                      <a:pt x="17" y="16"/>
                      <a:pt x="17" y="16"/>
                      <a:pt x="16" y="16"/>
                    </a:cubicBezTo>
                    <a:cubicBezTo>
                      <a:pt x="16" y="15"/>
                      <a:pt x="16" y="15"/>
                      <a:pt x="16" y="14"/>
                    </a:cubicBezTo>
                    <a:cubicBezTo>
                      <a:pt x="15" y="14"/>
                      <a:pt x="16" y="13"/>
                      <a:pt x="15" y="13"/>
                    </a:cubicBezTo>
                    <a:cubicBezTo>
                      <a:pt x="15" y="12"/>
                      <a:pt x="15" y="13"/>
                      <a:pt x="14" y="13"/>
                    </a:cubicBezTo>
                    <a:cubicBezTo>
                      <a:pt x="14" y="13"/>
                      <a:pt x="13" y="13"/>
                      <a:pt x="13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1" y="11"/>
                      <a:pt x="12" y="10"/>
                    </a:cubicBezTo>
                    <a:cubicBezTo>
                      <a:pt x="12" y="10"/>
                      <a:pt x="12" y="9"/>
                      <a:pt x="13" y="9"/>
                    </a:cubicBezTo>
                    <a:cubicBezTo>
                      <a:pt x="13" y="8"/>
                      <a:pt x="14" y="8"/>
                      <a:pt x="14" y="7"/>
                    </a:cubicBezTo>
                    <a:cubicBezTo>
                      <a:pt x="14" y="7"/>
                      <a:pt x="14" y="7"/>
                      <a:pt x="14" y="6"/>
                    </a:cubicBezTo>
                    <a:cubicBezTo>
                      <a:pt x="13" y="5"/>
                      <a:pt x="14" y="5"/>
                      <a:pt x="13" y="4"/>
                    </a:cubicBezTo>
                    <a:cubicBezTo>
                      <a:pt x="13" y="4"/>
                      <a:pt x="13" y="4"/>
                      <a:pt x="13" y="3"/>
                    </a:cubicBezTo>
                    <a:cubicBezTo>
                      <a:pt x="12" y="3"/>
                      <a:pt x="12" y="2"/>
                      <a:pt x="11" y="2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10" y="1"/>
                      <a:pt x="10" y="2"/>
                    </a:cubicBezTo>
                    <a:cubicBezTo>
                      <a:pt x="9" y="3"/>
                      <a:pt x="9" y="3"/>
                      <a:pt x="8" y="3"/>
                    </a:cubicBezTo>
                    <a:cubicBezTo>
                      <a:pt x="8" y="4"/>
                      <a:pt x="7" y="4"/>
                      <a:pt x="7" y="4"/>
                    </a:cubicBezTo>
                    <a:cubicBezTo>
                      <a:pt x="7" y="5"/>
                      <a:pt x="6" y="4"/>
                      <a:pt x="6" y="5"/>
                    </a:cubicBezTo>
                    <a:cubicBezTo>
                      <a:pt x="5" y="5"/>
                      <a:pt x="5" y="6"/>
                      <a:pt x="5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9"/>
                      <a:pt x="5" y="9"/>
                      <a:pt x="4" y="9"/>
                    </a:cubicBezTo>
                    <a:cubicBezTo>
                      <a:pt x="4" y="9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2"/>
                      <a:pt x="5" y="12"/>
                      <a:pt x="4" y="12"/>
                    </a:cubicBezTo>
                    <a:cubicBezTo>
                      <a:pt x="4" y="13"/>
                      <a:pt x="5" y="13"/>
                      <a:pt x="4" y="14"/>
                    </a:cubicBezTo>
                    <a:cubicBezTo>
                      <a:pt x="4" y="14"/>
                      <a:pt x="4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4"/>
                      <a:pt x="3" y="15"/>
                    </a:cubicBezTo>
                    <a:cubicBezTo>
                      <a:pt x="3" y="15"/>
                      <a:pt x="3" y="15"/>
                      <a:pt x="3" y="16"/>
                    </a:cubicBezTo>
                    <a:cubicBezTo>
                      <a:pt x="3" y="16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3" y="17"/>
                      <a:pt x="3" y="18"/>
                    </a:cubicBezTo>
                    <a:cubicBezTo>
                      <a:pt x="3" y="18"/>
                      <a:pt x="2" y="18"/>
                      <a:pt x="2" y="18"/>
                    </a:cubicBezTo>
                    <a:cubicBezTo>
                      <a:pt x="2" y="19"/>
                      <a:pt x="2" y="18"/>
                      <a:pt x="1" y="18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1"/>
                      <a:pt x="1" y="21"/>
                      <a:pt x="1" y="22"/>
                    </a:cubicBezTo>
                    <a:cubicBezTo>
                      <a:pt x="0" y="22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1" y="24"/>
                      <a:pt x="1" y="25"/>
                      <a:pt x="1" y="25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37" name="Freeform 91"/>
              <p:cNvSpPr>
                <a:spLocks/>
              </p:cNvSpPr>
              <p:nvPr/>
            </p:nvSpPr>
            <p:spPr bwMode="auto">
              <a:xfrm>
                <a:off x="6816727" y="3000376"/>
                <a:ext cx="22225" cy="11113"/>
              </a:xfrm>
              <a:custGeom>
                <a:avLst/>
                <a:gdLst>
                  <a:gd name="T0" fmla="*/ 1 w 2"/>
                  <a:gd name="T1" fmla="*/ 0 h 1"/>
                  <a:gd name="T2" fmla="*/ 0 w 2"/>
                  <a:gd name="T3" fmla="*/ 0 h 1"/>
                  <a:gd name="T4" fmla="*/ 0 w 2"/>
                  <a:gd name="T5" fmla="*/ 1 h 1"/>
                  <a:gd name="T6" fmla="*/ 1 w 2"/>
                  <a:gd name="T7" fmla="*/ 1 h 1"/>
                  <a:gd name="T8" fmla="*/ 1 w 2"/>
                  <a:gd name="T9" fmla="*/ 1 h 1"/>
                  <a:gd name="T10" fmla="*/ 2 w 2"/>
                  <a:gd name="T11" fmla="*/ 1 h 1"/>
                  <a:gd name="T12" fmla="*/ 2 w 2"/>
                  <a:gd name="T13" fmla="*/ 0 h 1"/>
                  <a:gd name="T14" fmla="*/ 1 w 2"/>
                  <a:gd name="T1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38" name="Freeform 92"/>
              <p:cNvSpPr>
                <a:spLocks/>
              </p:cNvSpPr>
              <p:nvPr/>
            </p:nvSpPr>
            <p:spPr bwMode="auto">
              <a:xfrm>
                <a:off x="6807202" y="2903539"/>
                <a:ext cx="301625" cy="366713"/>
              </a:xfrm>
              <a:custGeom>
                <a:avLst/>
                <a:gdLst>
                  <a:gd name="T0" fmla="*/ 8 w 28"/>
                  <a:gd name="T1" fmla="*/ 5 h 34"/>
                  <a:gd name="T2" fmla="*/ 7 w 28"/>
                  <a:gd name="T3" fmla="*/ 3 h 34"/>
                  <a:gd name="T4" fmla="*/ 6 w 28"/>
                  <a:gd name="T5" fmla="*/ 2 h 34"/>
                  <a:gd name="T6" fmla="*/ 2 w 28"/>
                  <a:gd name="T7" fmla="*/ 2 h 34"/>
                  <a:gd name="T8" fmla="*/ 0 w 28"/>
                  <a:gd name="T9" fmla="*/ 1 h 34"/>
                  <a:gd name="T10" fmla="*/ 0 w 28"/>
                  <a:gd name="T11" fmla="*/ 2 h 34"/>
                  <a:gd name="T12" fmla="*/ 2 w 28"/>
                  <a:gd name="T13" fmla="*/ 5 h 34"/>
                  <a:gd name="T14" fmla="*/ 3 w 28"/>
                  <a:gd name="T15" fmla="*/ 6 h 34"/>
                  <a:gd name="T16" fmla="*/ 5 w 28"/>
                  <a:gd name="T17" fmla="*/ 7 h 34"/>
                  <a:gd name="T18" fmla="*/ 6 w 28"/>
                  <a:gd name="T19" fmla="*/ 8 h 34"/>
                  <a:gd name="T20" fmla="*/ 6 w 28"/>
                  <a:gd name="T21" fmla="*/ 10 h 34"/>
                  <a:gd name="T22" fmla="*/ 7 w 28"/>
                  <a:gd name="T23" fmla="*/ 12 h 34"/>
                  <a:gd name="T24" fmla="*/ 9 w 28"/>
                  <a:gd name="T25" fmla="*/ 12 h 34"/>
                  <a:gd name="T26" fmla="*/ 10 w 28"/>
                  <a:gd name="T27" fmla="*/ 16 h 34"/>
                  <a:gd name="T28" fmla="*/ 11 w 28"/>
                  <a:gd name="T29" fmla="*/ 17 h 34"/>
                  <a:gd name="T30" fmla="*/ 12 w 28"/>
                  <a:gd name="T31" fmla="*/ 18 h 34"/>
                  <a:gd name="T32" fmla="*/ 13 w 28"/>
                  <a:gd name="T33" fmla="*/ 20 h 34"/>
                  <a:gd name="T34" fmla="*/ 14 w 28"/>
                  <a:gd name="T35" fmla="*/ 22 h 34"/>
                  <a:gd name="T36" fmla="*/ 15 w 28"/>
                  <a:gd name="T37" fmla="*/ 24 h 34"/>
                  <a:gd name="T38" fmla="*/ 16 w 28"/>
                  <a:gd name="T39" fmla="*/ 25 h 34"/>
                  <a:gd name="T40" fmla="*/ 17 w 28"/>
                  <a:gd name="T41" fmla="*/ 28 h 34"/>
                  <a:gd name="T42" fmla="*/ 18 w 28"/>
                  <a:gd name="T43" fmla="*/ 29 h 34"/>
                  <a:gd name="T44" fmla="*/ 20 w 28"/>
                  <a:gd name="T45" fmla="*/ 30 h 34"/>
                  <a:gd name="T46" fmla="*/ 22 w 28"/>
                  <a:gd name="T47" fmla="*/ 33 h 34"/>
                  <a:gd name="T48" fmla="*/ 24 w 28"/>
                  <a:gd name="T49" fmla="*/ 34 h 34"/>
                  <a:gd name="T50" fmla="*/ 25 w 28"/>
                  <a:gd name="T51" fmla="*/ 33 h 34"/>
                  <a:gd name="T52" fmla="*/ 27 w 28"/>
                  <a:gd name="T53" fmla="*/ 33 h 34"/>
                  <a:gd name="T54" fmla="*/ 27 w 28"/>
                  <a:gd name="T55" fmla="*/ 30 h 34"/>
                  <a:gd name="T56" fmla="*/ 28 w 28"/>
                  <a:gd name="T57" fmla="*/ 27 h 34"/>
                  <a:gd name="T58" fmla="*/ 27 w 28"/>
                  <a:gd name="T59" fmla="*/ 26 h 34"/>
                  <a:gd name="T60" fmla="*/ 26 w 28"/>
                  <a:gd name="T61" fmla="*/ 24 h 34"/>
                  <a:gd name="T62" fmla="*/ 25 w 28"/>
                  <a:gd name="T63" fmla="*/ 23 h 34"/>
                  <a:gd name="T64" fmla="*/ 23 w 28"/>
                  <a:gd name="T65" fmla="*/ 22 h 34"/>
                  <a:gd name="T66" fmla="*/ 23 w 28"/>
                  <a:gd name="T67" fmla="*/ 20 h 34"/>
                  <a:gd name="T68" fmla="*/ 21 w 28"/>
                  <a:gd name="T69" fmla="*/ 18 h 34"/>
                  <a:gd name="T70" fmla="*/ 22 w 28"/>
                  <a:gd name="T71" fmla="*/ 17 h 34"/>
                  <a:gd name="T72" fmla="*/ 20 w 28"/>
                  <a:gd name="T73" fmla="*/ 15 h 34"/>
                  <a:gd name="T74" fmla="*/ 20 w 28"/>
                  <a:gd name="T75" fmla="*/ 15 h 34"/>
                  <a:gd name="T76" fmla="*/ 18 w 28"/>
                  <a:gd name="T77" fmla="*/ 13 h 34"/>
                  <a:gd name="T78" fmla="*/ 17 w 28"/>
                  <a:gd name="T79" fmla="*/ 12 h 34"/>
                  <a:gd name="T80" fmla="*/ 16 w 28"/>
                  <a:gd name="T81" fmla="*/ 11 h 34"/>
                  <a:gd name="T82" fmla="*/ 15 w 28"/>
                  <a:gd name="T83" fmla="*/ 11 h 34"/>
                  <a:gd name="T84" fmla="*/ 13 w 28"/>
                  <a:gd name="T85" fmla="*/ 10 h 34"/>
                  <a:gd name="T86" fmla="*/ 11 w 28"/>
                  <a:gd name="T87" fmla="*/ 8 h 34"/>
                  <a:gd name="T88" fmla="*/ 10 w 28"/>
                  <a:gd name="T89" fmla="*/ 7 h 34"/>
                  <a:gd name="T90" fmla="*/ 9 w 28"/>
                  <a:gd name="T91" fmla="*/ 6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8" h="34">
                    <a:moveTo>
                      <a:pt x="9" y="6"/>
                    </a:moveTo>
                    <a:cubicBezTo>
                      <a:pt x="8" y="6"/>
                      <a:pt x="8" y="5"/>
                      <a:pt x="8" y="5"/>
                    </a:cubicBezTo>
                    <a:cubicBezTo>
                      <a:pt x="8" y="5"/>
                      <a:pt x="8" y="5"/>
                      <a:pt x="7" y="4"/>
                    </a:cubicBezTo>
                    <a:cubicBezTo>
                      <a:pt x="7" y="4"/>
                      <a:pt x="7" y="4"/>
                      <a:pt x="7" y="3"/>
                    </a:cubicBezTo>
                    <a:cubicBezTo>
                      <a:pt x="7" y="3"/>
                      <a:pt x="7" y="3"/>
                      <a:pt x="6" y="3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5" y="1"/>
                      <a:pt x="5" y="2"/>
                      <a:pt x="4" y="2"/>
                    </a:cubicBezTo>
                    <a:cubicBezTo>
                      <a:pt x="3" y="2"/>
                      <a:pt x="3" y="2"/>
                      <a:pt x="2" y="2"/>
                    </a:cubicBezTo>
                    <a:cubicBezTo>
                      <a:pt x="2" y="2"/>
                      <a:pt x="2" y="1"/>
                      <a:pt x="1" y="1"/>
                    </a:cubicBezTo>
                    <a:cubicBezTo>
                      <a:pt x="1" y="1"/>
                      <a:pt x="1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1" y="4"/>
                    </a:cubicBezTo>
                    <a:cubicBezTo>
                      <a:pt x="1" y="4"/>
                      <a:pt x="1" y="4"/>
                      <a:pt x="2" y="5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7"/>
                      <a:pt x="5" y="7"/>
                      <a:pt x="5" y="7"/>
                    </a:cubicBezTo>
                    <a:cubicBezTo>
                      <a:pt x="5" y="7"/>
                      <a:pt x="5" y="8"/>
                      <a:pt x="5" y="8"/>
                    </a:cubicBezTo>
                    <a:cubicBezTo>
                      <a:pt x="5" y="8"/>
                      <a:pt x="6" y="8"/>
                      <a:pt x="6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7" y="11"/>
                    </a:cubicBezTo>
                    <a:cubicBezTo>
                      <a:pt x="7" y="11"/>
                      <a:pt x="7" y="11"/>
                      <a:pt x="7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6"/>
                    </a:cubicBezTo>
                    <a:cubicBezTo>
                      <a:pt x="10" y="16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9"/>
                      <a:pt x="13" y="19"/>
                      <a:pt x="13" y="19"/>
                    </a:cubicBezTo>
                    <a:cubicBezTo>
                      <a:pt x="13" y="19"/>
                      <a:pt x="13" y="20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3" y="21"/>
                      <a:pt x="14" y="22"/>
                      <a:pt x="14" y="22"/>
                    </a:cubicBezTo>
                    <a:cubicBezTo>
                      <a:pt x="14" y="22"/>
                      <a:pt x="14" y="22"/>
                      <a:pt x="14" y="23"/>
                    </a:cubicBezTo>
                    <a:cubicBezTo>
                      <a:pt x="14" y="23"/>
                      <a:pt x="14" y="23"/>
                      <a:pt x="15" y="24"/>
                    </a:cubicBezTo>
                    <a:cubicBezTo>
                      <a:pt x="15" y="24"/>
                      <a:pt x="15" y="24"/>
                      <a:pt x="15" y="25"/>
                    </a:cubicBezTo>
                    <a:cubicBezTo>
                      <a:pt x="15" y="25"/>
                      <a:pt x="16" y="25"/>
                      <a:pt x="16" y="25"/>
                    </a:cubicBezTo>
                    <a:cubicBezTo>
                      <a:pt x="16" y="26"/>
                      <a:pt x="16" y="26"/>
                      <a:pt x="16" y="27"/>
                    </a:cubicBezTo>
                    <a:cubicBezTo>
                      <a:pt x="17" y="27"/>
                      <a:pt x="17" y="27"/>
                      <a:pt x="17" y="28"/>
                    </a:cubicBezTo>
                    <a:cubicBezTo>
                      <a:pt x="17" y="28"/>
                      <a:pt x="18" y="28"/>
                      <a:pt x="18" y="28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19" y="30"/>
                      <a:pt x="19" y="30"/>
                      <a:pt x="19" y="30"/>
                    </a:cubicBezTo>
                    <a:cubicBezTo>
                      <a:pt x="20" y="30"/>
                      <a:pt x="20" y="30"/>
                      <a:pt x="20" y="30"/>
                    </a:cubicBezTo>
                    <a:cubicBezTo>
                      <a:pt x="21" y="31"/>
                      <a:pt x="21" y="31"/>
                      <a:pt x="21" y="32"/>
                    </a:cubicBezTo>
                    <a:cubicBezTo>
                      <a:pt x="22" y="32"/>
                      <a:pt x="22" y="32"/>
                      <a:pt x="22" y="33"/>
                    </a:cubicBezTo>
                    <a:cubicBezTo>
                      <a:pt x="23" y="33"/>
                      <a:pt x="22" y="33"/>
                      <a:pt x="23" y="33"/>
                    </a:cubicBezTo>
                    <a:cubicBezTo>
                      <a:pt x="23" y="34"/>
                      <a:pt x="23" y="34"/>
                      <a:pt x="24" y="34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5" y="34"/>
                      <a:pt x="25" y="33"/>
                      <a:pt x="25" y="33"/>
                    </a:cubicBezTo>
                    <a:cubicBezTo>
                      <a:pt x="26" y="34"/>
                      <a:pt x="26" y="34"/>
                      <a:pt x="26" y="34"/>
                    </a:cubicBezTo>
                    <a:cubicBezTo>
                      <a:pt x="27" y="34"/>
                      <a:pt x="27" y="33"/>
                      <a:pt x="27" y="33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27" y="31"/>
                      <a:pt x="27" y="30"/>
                      <a:pt x="27" y="30"/>
                    </a:cubicBezTo>
                    <a:cubicBezTo>
                      <a:pt x="27" y="29"/>
                      <a:pt x="27" y="29"/>
                      <a:pt x="27" y="28"/>
                    </a:cubicBezTo>
                    <a:cubicBezTo>
                      <a:pt x="27" y="28"/>
                      <a:pt x="27" y="28"/>
                      <a:pt x="28" y="27"/>
                    </a:cubicBezTo>
                    <a:cubicBezTo>
                      <a:pt x="28" y="27"/>
                      <a:pt x="28" y="27"/>
                      <a:pt x="28" y="27"/>
                    </a:cubicBezTo>
                    <a:cubicBezTo>
                      <a:pt x="28" y="26"/>
                      <a:pt x="28" y="26"/>
                      <a:pt x="27" y="26"/>
                    </a:cubicBezTo>
                    <a:cubicBezTo>
                      <a:pt x="27" y="25"/>
                      <a:pt x="27" y="25"/>
                      <a:pt x="27" y="25"/>
                    </a:cubicBezTo>
                    <a:cubicBezTo>
                      <a:pt x="26" y="25"/>
                      <a:pt x="26" y="24"/>
                      <a:pt x="26" y="24"/>
                    </a:cubicBezTo>
                    <a:cubicBezTo>
                      <a:pt x="26" y="24"/>
                      <a:pt x="25" y="24"/>
                      <a:pt x="25" y="24"/>
                    </a:cubicBezTo>
                    <a:cubicBezTo>
                      <a:pt x="25" y="24"/>
                      <a:pt x="25" y="23"/>
                      <a:pt x="25" y="23"/>
                    </a:cubicBezTo>
                    <a:cubicBezTo>
                      <a:pt x="24" y="23"/>
                      <a:pt x="24" y="23"/>
                      <a:pt x="24" y="22"/>
                    </a:cubicBezTo>
                    <a:cubicBezTo>
                      <a:pt x="24" y="22"/>
                      <a:pt x="23" y="22"/>
                      <a:pt x="23" y="22"/>
                    </a:cubicBezTo>
                    <a:cubicBezTo>
                      <a:pt x="23" y="21"/>
                      <a:pt x="23" y="21"/>
                      <a:pt x="23" y="20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22" y="19"/>
                      <a:pt x="22" y="20"/>
                      <a:pt x="22" y="20"/>
                    </a:cubicBezTo>
                    <a:cubicBezTo>
                      <a:pt x="21" y="19"/>
                      <a:pt x="21" y="19"/>
                      <a:pt x="21" y="18"/>
                    </a:cubicBezTo>
                    <a:cubicBezTo>
                      <a:pt x="21" y="18"/>
                      <a:pt x="21" y="18"/>
                      <a:pt x="22" y="17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2" y="16"/>
                      <a:pt x="22" y="16"/>
                      <a:pt x="21" y="16"/>
                    </a:cubicBezTo>
                    <a:cubicBezTo>
                      <a:pt x="21" y="15"/>
                      <a:pt x="21" y="15"/>
                      <a:pt x="20" y="15"/>
                    </a:cubicBezTo>
                    <a:cubicBezTo>
                      <a:pt x="20" y="15"/>
                      <a:pt x="20" y="16"/>
                      <a:pt x="20" y="15"/>
                    </a:cubicBezTo>
                    <a:cubicBezTo>
                      <a:pt x="19" y="15"/>
                      <a:pt x="20" y="15"/>
                      <a:pt x="20" y="15"/>
                    </a:cubicBezTo>
                    <a:cubicBezTo>
                      <a:pt x="20" y="14"/>
                      <a:pt x="20" y="14"/>
                      <a:pt x="19" y="13"/>
                    </a:cubicBezTo>
                    <a:cubicBezTo>
                      <a:pt x="19" y="13"/>
                      <a:pt x="19" y="13"/>
                      <a:pt x="18" y="13"/>
                    </a:cubicBezTo>
                    <a:cubicBezTo>
                      <a:pt x="18" y="13"/>
                      <a:pt x="18" y="13"/>
                      <a:pt x="17" y="13"/>
                    </a:cubicBezTo>
                    <a:cubicBezTo>
                      <a:pt x="17" y="13"/>
                      <a:pt x="17" y="13"/>
                      <a:pt x="17" y="12"/>
                    </a:cubicBezTo>
                    <a:cubicBezTo>
                      <a:pt x="17" y="12"/>
                      <a:pt x="17" y="12"/>
                      <a:pt x="17" y="11"/>
                    </a:cubicBezTo>
                    <a:cubicBezTo>
                      <a:pt x="17" y="11"/>
                      <a:pt x="17" y="11"/>
                      <a:pt x="16" y="11"/>
                    </a:cubicBezTo>
                    <a:cubicBezTo>
                      <a:pt x="16" y="11"/>
                      <a:pt x="16" y="12"/>
                      <a:pt x="16" y="12"/>
                    </a:cubicBezTo>
                    <a:cubicBezTo>
                      <a:pt x="15" y="12"/>
                      <a:pt x="15" y="11"/>
                      <a:pt x="15" y="11"/>
                    </a:cubicBezTo>
                    <a:cubicBezTo>
                      <a:pt x="15" y="11"/>
                      <a:pt x="15" y="10"/>
                      <a:pt x="14" y="10"/>
                    </a:cubicBezTo>
                    <a:cubicBezTo>
                      <a:pt x="14" y="10"/>
                      <a:pt x="14" y="10"/>
                      <a:pt x="13" y="10"/>
                    </a:cubicBezTo>
                    <a:cubicBezTo>
                      <a:pt x="13" y="10"/>
                      <a:pt x="13" y="10"/>
                      <a:pt x="12" y="9"/>
                    </a:cubicBezTo>
                    <a:cubicBezTo>
                      <a:pt x="12" y="9"/>
                      <a:pt x="12" y="9"/>
                      <a:pt x="11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7"/>
                      <a:pt x="10" y="7"/>
                      <a:pt x="10" y="7"/>
                    </a:cubicBezTo>
                    <a:cubicBezTo>
                      <a:pt x="10" y="7"/>
                      <a:pt x="10" y="6"/>
                      <a:pt x="10" y="6"/>
                    </a:cubicBezTo>
                    <a:cubicBezTo>
                      <a:pt x="10" y="6"/>
                      <a:pt x="9" y="6"/>
                      <a:pt x="9" y="6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39" name="Freeform 93"/>
              <p:cNvSpPr>
                <a:spLocks/>
              </p:cNvSpPr>
              <p:nvPr/>
            </p:nvSpPr>
            <p:spPr bwMode="auto">
              <a:xfrm>
                <a:off x="6881814" y="3097214"/>
                <a:ext cx="22225" cy="11113"/>
              </a:xfrm>
              <a:custGeom>
                <a:avLst/>
                <a:gdLst>
                  <a:gd name="T0" fmla="*/ 1 w 2"/>
                  <a:gd name="T1" fmla="*/ 0 h 1"/>
                  <a:gd name="T2" fmla="*/ 1 w 2"/>
                  <a:gd name="T3" fmla="*/ 0 h 1"/>
                  <a:gd name="T4" fmla="*/ 1 w 2"/>
                  <a:gd name="T5" fmla="*/ 1 h 1"/>
                  <a:gd name="T6" fmla="*/ 1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0"/>
                      <a:pt x="0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40" name="Freeform 94"/>
              <p:cNvSpPr>
                <a:spLocks/>
              </p:cNvSpPr>
              <p:nvPr/>
            </p:nvSpPr>
            <p:spPr bwMode="auto">
              <a:xfrm>
                <a:off x="7065964" y="3086101"/>
                <a:ext cx="11113" cy="22225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1 h 2"/>
                  <a:gd name="T4" fmla="*/ 0 w 1"/>
                  <a:gd name="T5" fmla="*/ 0 h 2"/>
                  <a:gd name="T6" fmla="*/ 0 w 1"/>
                  <a:gd name="T7" fmla="*/ 1 h 2"/>
                  <a:gd name="T8" fmla="*/ 1 w 1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1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41" name="Freeform 95"/>
              <p:cNvSpPr>
                <a:spLocks/>
              </p:cNvSpPr>
              <p:nvPr/>
            </p:nvSpPr>
            <p:spPr bwMode="auto">
              <a:xfrm>
                <a:off x="7185027" y="2946401"/>
                <a:ext cx="279400" cy="269875"/>
              </a:xfrm>
              <a:custGeom>
                <a:avLst/>
                <a:gdLst>
                  <a:gd name="T0" fmla="*/ 0 w 26"/>
                  <a:gd name="T1" fmla="*/ 13 h 25"/>
                  <a:gd name="T2" fmla="*/ 0 w 26"/>
                  <a:gd name="T3" fmla="*/ 14 h 25"/>
                  <a:gd name="T4" fmla="*/ 1 w 26"/>
                  <a:gd name="T5" fmla="*/ 15 h 25"/>
                  <a:gd name="T6" fmla="*/ 3 w 26"/>
                  <a:gd name="T7" fmla="*/ 17 h 25"/>
                  <a:gd name="T8" fmla="*/ 3 w 26"/>
                  <a:gd name="T9" fmla="*/ 18 h 25"/>
                  <a:gd name="T10" fmla="*/ 3 w 26"/>
                  <a:gd name="T11" fmla="*/ 20 h 25"/>
                  <a:gd name="T12" fmla="*/ 4 w 26"/>
                  <a:gd name="T13" fmla="*/ 21 h 25"/>
                  <a:gd name="T14" fmla="*/ 4 w 26"/>
                  <a:gd name="T15" fmla="*/ 22 h 25"/>
                  <a:gd name="T16" fmla="*/ 6 w 26"/>
                  <a:gd name="T17" fmla="*/ 22 h 25"/>
                  <a:gd name="T18" fmla="*/ 7 w 26"/>
                  <a:gd name="T19" fmla="*/ 22 h 25"/>
                  <a:gd name="T20" fmla="*/ 8 w 26"/>
                  <a:gd name="T21" fmla="*/ 23 h 25"/>
                  <a:gd name="T22" fmla="*/ 9 w 26"/>
                  <a:gd name="T23" fmla="*/ 23 h 25"/>
                  <a:gd name="T24" fmla="*/ 11 w 26"/>
                  <a:gd name="T25" fmla="*/ 22 h 25"/>
                  <a:gd name="T26" fmla="*/ 13 w 26"/>
                  <a:gd name="T27" fmla="*/ 23 h 25"/>
                  <a:gd name="T28" fmla="*/ 14 w 26"/>
                  <a:gd name="T29" fmla="*/ 24 h 25"/>
                  <a:gd name="T30" fmla="*/ 15 w 26"/>
                  <a:gd name="T31" fmla="*/ 25 h 25"/>
                  <a:gd name="T32" fmla="*/ 17 w 26"/>
                  <a:gd name="T33" fmla="*/ 24 h 25"/>
                  <a:gd name="T34" fmla="*/ 19 w 26"/>
                  <a:gd name="T35" fmla="*/ 21 h 25"/>
                  <a:gd name="T36" fmla="*/ 19 w 26"/>
                  <a:gd name="T37" fmla="*/ 19 h 25"/>
                  <a:gd name="T38" fmla="*/ 20 w 26"/>
                  <a:gd name="T39" fmla="*/ 17 h 25"/>
                  <a:gd name="T40" fmla="*/ 22 w 26"/>
                  <a:gd name="T41" fmla="*/ 16 h 25"/>
                  <a:gd name="T42" fmla="*/ 22 w 26"/>
                  <a:gd name="T43" fmla="*/ 13 h 25"/>
                  <a:gd name="T44" fmla="*/ 22 w 26"/>
                  <a:gd name="T45" fmla="*/ 12 h 25"/>
                  <a:gd name="T46" fmla="*/ 24 w 26"/>
                  <a:gd name="T47" fmla="*/ 11 h 25"/>
                  <a:gd name="T48" fmla="*/ 26 w 26"/>
                  <a:gd name="T49" fmla="*/ 11 h 25"/>
                  <a:gd name="T50" fmla="*/ 25 w 26"/>
                  <a:gd name="T51" fmla="*/ 9 h 25"/>
                  <a:gd name="T52" fmla="*/ 23 w 26"/>
                  <a:gd name="T53" fmla="*/ 8 h 25"/>
                  <a:gd name="T54" fmla="*/ 23 w 26"/>
                  <a:gd name="T55" fmla="*/ 6 h 25"/>
                  <a:gd name="T56" fmla="*/ 22 w 26"/>
                  <a:gd name="T57" fmla="*/ 5 h 25"/>
                  <a:gd name="T58" fmla="*/ 22 w 26"/>
                  <a:gd name="T59" fmla="*/ 3 h 25"/>
                  <a:gd name="T60" fmla="*/ 23 w 26"/>
                  <a:gd name="T61" fmla="*/ 1 h 25"/>
                  <a:gd name="T62" fmla="*/ 22 w 26"/>
                  <a:gd name="T63" fmla="*/ 1 h 25"/>
                  <a:gd name="T64" fmla="*/ 20 w 26"/>
                  <a:gd name="T65" fmla="*/ 0 h 25"/>
                  <a:gd name="T66" fmla="*/ 17 w 26"/>
                  <a:gd name="T67" fmla="*/ 1 h 25"/>
                  <a:gd name="T68" fmla="*/ 17 w 26"/>
                  <a:gd name="T69" fmla="*/ 4 h 25"/>
                  <a:gd name="T70" fmla="*/ 15 w 26"/>
                  <a:gd name="T71" fmla="*/ 6 h 25"/>
                  <a:gd name="T72" fmla="*/ 15 w 26"/>
                  <a:gd name="T73" fmla="*/ 8 h 25"/>
                  <a:gd name="T74" fmla="*/ 13 w 26"/>
                  <a:gd name="T75" fmla="*/ 8 h 25"/>
                  <a:gd name="T76" fmla="*/ 11 w 26"/>
                  <a:gd name="T77" fmla="*/ 9 h 25"/>
                  <a:gd name="T78" fmla="*/ 9 w 26"/>
                  <a:gd name="T79" fmla="*/ 8 h 25"/>
                  <a:gd name="T80" fmla="*/ 7 w 26"/>
                  <a:gd name="T81" fmla="*/ 10 h 25"/>
                  <a:gd name="T82" fmla="*/ 5 w 26"/>
                  <a:gd name="T83" fmla="*/ 9 h 25"/>
                  <a:gd name="T84" fmla="*/ 3 w 26"/>
                  <a:gd name="T85" fmla="*/ 9 h 25"/>
                  <a:gd name="T86" fmla="*/ 2 w 26"/>
                  <a:gd name="T87" fmla="*/ 8 h 25"/>
                  <a:gd name="T88" fmla="*/ 1 w 26"/>
                  <a:gd name="T89" fmla="*/ 8 h 25"/>
                  <a:gd name="T90" fmla="*/ 0 w 26"/>
                  <a:gd name="T91" fmla="*/ 9 h 25"/>
                  <a:gd name="T92" fmla="*/ 0 w 26"/>
                  <a:gd name="T93" fmla="*/ 1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6" h="25">
                    <a:moveTo>
                      <a:pt x="0" y="13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0" y="14"/>
                      <a:pt x="0" y="14"/>
                    </a:cubicBezTo>
                    <a:cubicBezTo>
                      <a:pt x="0" y="14"/>
                      <a:pt x="1" y="14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3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4" y="21"/>
                      <a:pt x="4" y="21"/>
                    </a:cubicBezTo>
                    <a:cubicBezTo>
                      <a:pt x="4" y="21"/>
                      <a:pt x="3" y="22"/>
                      <a:pt x="3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5" y="22"/>
                      <a:pt x="6" y="22"/>
                      <a:pt x="6" y="22"/>
                    </a:cubicBezTo>
                    <a:cubicBezTo>
                      <a:pt x="6" y="22"/>
                      <a:pt x="6" y="22"/>
                      <a:pt x="7" y="22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7" y="22"/>
                      <a:pt x="7" y="22"/>
                      <a:pt x="7" y="23"/>
                    </a:cubicBezTo>
                    <a:cubicBezTo>
                      <a:pt x="7" y="23"/>
                      <a:pt x="7" y="23"/>
                      <a:pt x="8" y="23"/>
                    </a:cubicBezTo>
                    <a:cubicBezTo>
                      <a:pt x="8" y="23"/>
                      <a:pt x="8" y="23"/>
                      <a:pt x="9" y="23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10" y="23"/>
                      <a:pt x="10" y="23"/>
                      <a:pt x="10" y="22"/>
                    </a:cubicBezTo>
                    <a:cubicBezTo>
                      <a:pt x="10" y="22"/>
                      <a:pt x="11" y="22"/>
                      <a:pt x="11" y="22"/>
                    </a:cubicBezTo>
                    <a:cubicBezTo>
                      <a:pt x="11" y="22"/>
                      <a:pt x="11" y="23"/>
                      <a:pt x="12" y="23"/>
                    </a:cubicBezTo>
                    <a:cubicBezTo>
                      <a:pt x="12" y="23"/>
                      <a:pt x="12" y="23"/>
                      <a:pt x="13" y="23"/>
                    </a:cubicBezTo>
                    <a:cubicBezTo>
                      <a:pt x="13" y="23"/>
                      <a:pt x="13" y="23"/>
                      <a:pt x="14" y="23"/>
                    </a:cubicBezTo>
                    <a:cubicBezTo>
                      <a:pt x="14" y="23"/>
                      <a:pt x="14" y="24"/>
                      <a:pt x="14" y="24"/>
                    </a:cubicBezTo>
                    <a:cubicBezTo>
                      <a:pt x="14" y="25"/>
                      <a:pt x="14" y="25"/>
                      <a:pt x="15" y="25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6" y="25"/>
                      <a:pt x="16" y="25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8" y="23"/>
                      <a:pt x="18" y="23"/>
                      <a:pt x="18" y="22"/>
                    </a:cubicBezTo>
                    <a:cubicBezTo>
                      <a:pt x="19" y="22"/>
                      <a:pt x="19" y="22"/>
                      <a:pt x="19" y="21"/>
                    </a:cubicBezTo>
                    <a:cubicBezTo>
                      <a:pt x="19" y="21"/>
                      <a:pt x="19" y="21"/>
                      <a:pt x="19" y="20"/>
                    </a:cubicBezTo>
                    <a:cubicBezTo>
                      <a:pt x="19" y="20"/>
                      <a:pt x="19" y="20"/>
                      <a:pt x="19" y="19"/>
                    </a:cubicBezTo>
                    <a:cubicBezTo>
                      <a:pt x="19" y="19"/>
                      <a:pt x="19" y="19"/>
                      <a:pt x="19" y="18"/>
                    </a:cubicBezTo>
                    <a:cubicBezTo>
                      <a:pt x="20" y="18"/>
                      <a:pt x="20" y="18"/>
                      <a:pt x="20" y="17"/>
                    </a:cubicBezTo>
                    <a:cubicBezTo>
                      <a:pt x="21" y="17"/>
                      <a:pt x="21" y="17"/>
                      <a:pt x="21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5"/>
                      <a:pt x="22" y="15"/>
                      <a:pt x="22" y="14"/>
                    </a:cubicBezTo>
                    <a:cubicBezTo>
                      <a:pt x="22" y="14"/>
                      <a:pt x="22" y="13"/>
                      <a:pt x="22" y="13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2" y="11"/>
                      <a:pt x="23" y="11"/>
                      <a:pt x="23" y="11"/>
                    </a:cubicBezTo>
                    <a:cubicBezTo>
                      <a:pt x="23" y="11"/>
                      <a:pt x="24" y="11"/>
                      <a:pt x="24" y="11"/>
                    </a:cubicBezTo>
                    <a:cubicBezTo>
                      <a:pt x="24" y="11"/>
                      <a:pt x="25" y="11"/>
                      <a:pt x="25" y="11"/>
                    </a:cubicBezTo>
                    <a:cubicBezTo>
                      <a:pt x="25" y="11"/>
                      <a:pt x="26" y="11"/>
                      <a:pt x="26" y="11"/>
                    </a:cubicBezTo>
                    <a:cubicBezTo>
                      <a:pt x="26" y="11"/>
                      <a:pt x="26" y="10"/>
                      <a:pt x="26" y="10"/>
                    </a:cubicBezTo>
                    <a:cubicBezTo>
                      <a:pt x="26" y="10"/>
                      <a:pt x="25" y="10"/>
                      <a:pt x="25" y="9"/>
                    </a:cubicBezTo>
                    <a:cubicBezTo>
                      <a:pt x="25" y="9"/>
                      <a:pt x="25" y="9"/>
                      <a:pt x="24" y="9"/>
                    </a:cubicBezTo>
                    <a:cubicBezTo>
                      <a:pt x="24" y="8"/>
                      <a:pt x="24" y="9"/>
                      <a:pt x="23" y="8"/>
                    </a:cubicBezTo>
                    <a:cubicBezTo>
                      <a:pt x="23" y="8"/>
                      <a:pt x="24" y="8"/>
                      <a:pt x="24" y="7"/>
                    </a:cubicBezTo>
                    <a:cubicBezTo>
                      <a:pt x="24" y="7"/>
                      <a:pt x="24" y="7"/>
                      <a:pt x="23" y="6"/>
                    </a:cubicBezTo>
                    <a:cubicBezTo>
                      <a:pt x="23" y="6"/>
                      <a:pt x="23" y="6"/>
                      <a:pt x="23" y="5"/>
                    </a:cubicBezTo>
                    <a:cubicBezTo>
                      <a:pt x="23" y="5"/>
                      <a:pt x="22" y="5"/>
                      <a:pt x="22" y="5"/>
                    </a:cubicBezTo>
                    <a:cubicBezTo>
                      <a:pt x="22" y="5"/>
                      <a:pt x="22" y="4"/>
                      <a:pt x="22" y="4"/>
                    </a:cubicBezTo>
                    <a:cubicBezTo>
                      <a:pt x="22" y="4"/>
                      <a:pt x="22" y="3"/>
                      <a:pt x="22" y="3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1"/>
                      <a:pt x="23" y="1"/>
                      <a:pt x="22" y="1"/>
                    </a:cubicBezTo>
                    <a:cubicBezTo>
                      <a:pt x="22" y="1"/>
                      <a:pt x="21" y="1"/>
                      <a:pt x="21" y="1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19" y="0"/>
                      <a:pt x="19" y="0"/>
                      <a:pt x="19" y="1"/>
                    </a:cubicBezTo>
                    <a:cubicBezTo>
                      <a:pt x="18" y="1"/>
                      <a:pt x="18" y="0"/>
                      <a:pt x="17" y="1"/>
                    </a:cubicBezTo>
                    <a:cubicBezTo>
                      <a:pt x="17" y="1"/>
                      <a:pt x="17" y="2"/>
                      <a:pt x="17" y="2"/>
                    </a:cubicBezTo>
                    <a:cubicBezTo>
                      <a:pt x="16" y="3"/>
                      <a:pt x="17" y="3"/>
                      <a:pt x="17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5" y="4"/>
                      <a:pt x="16" y="5"/>
                      <a:pt x="15" y="6"/>
                    </a:cubicBezTo>
                    <a:cubicBezTo>
                      <a:pt x="15" y="6"/>
                      <a:pt x="15" y="6"/>
                      <a:pt x="15" y="7"/>
                    </a:cubicBezTo>
                    <a:cubicBezTo>
                      <a:pt x="14" y="7"/>
                      <a:pt x="15" y="7"/>
                      <a:pt x="15" y="8"/>
                    </a:cubicBezTo>
                    <a:cubicBezTo>
                      <a:pt x="15" y="8"/>
                      <a:pt x="14" y="8"/>
                      <a:pt x="14" y="8"/>
                    </a:cubicBezTo>
                    <a:cubicBezTo>
                      <a:pt x="14" y="8"/>
                      <a:pt x="13" y="8"/>
                      <a:pt x="13" y="8"/>
                    </a:cubicBezTo>
                    <a:cubicBezTo>
                      <a:pt x="13" y="8"/>
                      <a:pt x="13" y="9"/>
                      <a:pt x="12" y="9"/>
                    </a:cubicBezTo>
                    <a:cubicBezTo>
                      <a:pt x="12" y="9"/>
                      <a:pt x="11" y="9"/>
                      <a:pt x="11" y="9"/>
                    </a:cubicBezTo>
                    <a:cubicBezTo>
                      <a:pt x="10" y="9"/>
                      <a:pt x="10" y="8"/>
                      <a:pt x="10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8" y="8"/>
                      <a:pt x="8" y="9"/>
                      <a:pt x="8" y="9"/>
                    </a:cubicBezTo>
                    <a:cubicBezTo>
                      <a:pt x="8" y="10"/>
                      <a:pt x="8" y="10"/>
                      <a:pt x="7" y="10"/>
                    </a:cubicBezTo>
                    <a:cubicBezTo>
                      <a:pt x="7" y="10"/>
                      <a:pt x="7" y="10"/>
                      <a:pt x="6" y="10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5" y="9"/>
                      <a:pt x="4" y="10"/>
                      <a:pt x="4" y="10"/>
                    </a:cubicBezTo>
                    <a:cubicBezTo>
                      <a:pt x="3" y="10"/>
                      <a:pt x="3" y="10"/>
                      <a:pt x="3" y="9"/>
                    </a:cubicBezTo>
                    <a:cubicBezTo>
                      <a:pt x="2" y="9"/>
                      <a:pt x="2" y="9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0" y="8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10"/>
                      <a:pt x="0" y="10"/>
                      <a:pt x="0" y="11"/>
                    </a:cubicBezTo>
                    <a:cubicBezTo>
                      <a:pt x="0" y="11"/>
                      <a:pt x="0" y="11"/>
                      <a:pt x="0" y="12"/>
                    </a:cubicBezTo>
                    <a:cubicBezTo>
                      <a:pt x="0" y="12"/>
                      <a:pt x="0" y="12"/>
                      <a:pt x="0" y="13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42" name="Freeform 96"/>
              <p:cNvSpPr>
                <a:spLocks/>
              </p:cNvSpPr>
              <p:nvPr/>
            </p:nvSpPr>
            <p:spPr bwMode="auto">
              <a:xfrm>
                <a:off x="2530477" y="2740026"/>
                <a:ext cx="22225" cy="33338"/>
              </a:xfrm>
              <a:custGeom>
                <a:avLst/>
                <a:gdLst>
                  <a:gd name="T0" fmla="*/ 1 w 2"/>
                  <a:gd name="T1" fmla="*/ 3 h 3"/>
                  <a:gd name="T2" fmla="*/ 2 w 2"/>
                  <a:gd name="T3" fmla="*/ 3 h 3"/>
                  <a:gd name="T4" fmla="*/ 2 w 2"/>
                  <a:gd name="T5" fmla="*/ 2 h 3"/>
                  <a:gd name="T6" fmla="*/ 2 w 2"/>
                  <a:gd name="T7" fmla="*/ 1 h 3"/>
                  <a:gd name="T8" fmla="*/ 2 w 2"/>
                  <a:gd name="T9" fmla="*/ 0 h 3"/>
                  <a:gd name="T10" fmla="*/ 1 w 2"/>
                  <a:gd name="T11" fmla="*/ 0 h 3"/>
                  <a:gd name="T12" fmla="*/ 1 w 2"/>
                  <a:gd name="T13" fmla="*/ 1 h 3"/>
                  <a:gd name="T14" fmla="*/ 1 w 2"/>
                  <a:gd name="T15" fmla="*/ 2 h 3"/>
                  <a:gd name="T16" fmla="*/ 0 w 2"/>
                  <a:gd name="T17" fmla="*/ 2 h 3"/>
                  <a:gd name="T18" fmla="*/ 1 w 2"/>
                  <a:gd name="T1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1" y="3"/>
                      <a:pt x="1" y="3"/>
                      <a:pt x="2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2" y="1"/>
                      <a:pt x="2" y="1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3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43" name="Freeform 97"/>
              <p:cNvSpPr>
                <a:spLocks/>
              </p:cNvSpPr>
              <p:nvPr/>
            </p:nvSpPr>
            <p:spPr bwMode="auto">
              <a:xfrm>
                <a:off x="2098677" y="2503489"/>
                <a:ext cx="53975" cy="31750"/>
              </a:xfrm>
              <a:custGeom>
                <a:avLst/>
                <a:gdLst>
                  <a:gd name="T0" fmla="*/ 5 w 5"/>
                  <a:gd name="T1" fmla="*/ 1 h 3"/>
                  <a:gd name="T2" fmla="*/ 4 w 5"/>
                  <a:gd name="T3" fmla="*/ 1 h 3"/>
                  <a:gd name="T4" fmla="*/ 2 w 5"/>
                  <a:gd name="T5" fmla="*/ 1 h 3"/>
                  <a:gd name="T6" fmla="*/ 1 w 5"/>
                  <a:gd name="T7" fmla="*/ 1 h 3"/>
                  <a:gd name="T8" fmla="*/ 0 w 5"/>
                  <a:gd name="T9" fmla="*/ 1 h 3"/>
                  <a:gd name="T10" fmla="*/ 0 w 5"/>
                  <a:gd name="T11" fmla="*/ 1 h 3"/>
                  <a:gd name="T12" fmla="*/ 1 w 5"/>
                  <a:gd name="T13" fmla="*/ 2 h 3"/>
                  <a:gd name="T14" fmla="*/ 1 w 5"/>
                  <a:gd name="T15" fmla="*/ 3 h 3"/>
                  <a:gd name="T16" fmla="*/ 2 w 5"/>
                  <a:gd name="T17" fmla="*/ 3 h 3"/>
                  <a:gd name="T18" fmla="*/ 3 w 5"/>
                  <a:gd name="T19" fmla="*/ 2 h 3"/>
                  <a:gd name="T20" fmla="*/ 4 w 5"/>
                  <a:gd name="T21" fmla="*/ 2 h 3"/>
                  <a:gd name="T22" fmla="*/ 5 w 5"/>
                  <a:gd name="T23" fmla="*/ 2 h 3"/>
                  <a:gd name="T24" fmla="*/ 5 w 5"/>
                  <a:gd name="T2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" h="3">
                    <a:moveTo>
                      <a:pt x="5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44" name="Freeform 98"/>
              <p:cNvSpPr>
                <a:spLocks/>
              </p:cNvSpPr>
              <p:nvPr/>
            </p:nvSpPr>
            <p:spPr bwMode="auto">
              <a:xfrm>
                <a:off x="1700214" y="2524126"/>
                <a:ext cx="119063" cy="141288"/>
              </a:xfrm>
              <a:custGeom>
                <a:avLst/>
                <a:gdLst>
                  <a:gd name="T0" fmla="*/ 10 w 11"/>
                  <a:gd name="T1" fmla="*/ 6 h 13"/>
                  <a:gd name="T2" fmla="*/ 10 w 11"/>
                  <a:gd name="T3" fmla="*/ 6 h 13"/>
                  <a:gd name="T4" fmla="*/ 9 w 11"/>
                  <a:gd name="T5" fmla="*/ 6 h 13"/>
                  <a:gd name="T6" fmla="*/ 8 w 11"/>
                  <a:gd name="T7" fmla="*/ 4 h 13"/>
                  <a:gd name="T8" fmla="*/ 9 w 11"/>
                  <a:gd name="T9" fmla="*/ 3 h 13"/>
                  <a:gd name="T10" fmla="*/ 9 w 11"/>
                  <a:gd name="T11" fmla="*/ 2 h 13"/>
                  <a:gd name="T12" fmla="*/ 9 w 11"/>
                  <a:gd name="T13" fmla="*/ 0 h 13"/>
                  <a:gd name="T14" fmla="*/ 9 w 11"/>
                  <a:gd name="T15" fmla="*/ 0 h 13"/>
                  <a:gd name="T16" fmla="*/ 8 w 11"/>
                  <a:gd name="T17" fmla="*/ 0 h 13"/>
                  <a:gd name="T18" fmla="*/ 7 w 11"/>
                  <a:gd name="T19" fmla="*/ 0 h 13"/>
                  <a:gd name="T20" fmla="*/ 5 w 11"/>
                  <a:gd name="T21" fmla="*/ 0 h 13"/>
                  <a:gd name="T22" fmla="*/ 5 w 11"/>
                  <a:gd name="T23" fmla="*/ 1 h 13"/>
                  <a:gd name="T24" fmla="*/ 5 w 11"/>
                  <a:gd name="T25" fmla="*/ 2 h 13"/>
                  <a:gd name="T26" fmla="*/ 3 w 11"/>
                  <a:gd name="T27" fmla="*/ 2 h 13"/>
                  <a:gd name="T28" fmla="*/ 4 w 11"/>
                  <a:gd name="T29" fmla="*/ 3 h 13"/>
                  <a:gd name="T30" fmla="*/ 5 w 11"/>
                  <a:gd name="T31" fmla="*/ 4 h 13"/>
                  <a:gd name="T32" fmla="*/ 5 w 11"/>
                  <a:gd name="T33" fmla="*/ 4 h 13"/>
                  <a:gd name="T34" fmla="*/ 5 w 11"/>
                  <a:gd name="T35" fmla="*/ 5 h 13"/>
                  <a:gd name="T36" fmla="*/ 3 w 11"/>
                  <a:gd name="T37" fmla="*/ 5 h 13"/>
                  <a:gd name="T38" fmla="*/ 2 w 11"/>
                  <a:gd name="T39" fmla="*/ 5 h 13"/>
                  <a:gd name="T40" fmla="*/ 1 w 11"/>
                  <a:gd name="T41" fmla="*/ 6 h 13"/>
                  <a:gd name="T42" fmla="*/ 1 w 11"/>
                  <a:gd name="T43" fmla="*/ 7 h 13"/>
                  <a:gd name="T44" fmla="*/ 1 w 11"/>
                  <a:gd name="T45" fmla="*/ 8 h 13"/>
                  <a:gd name="T46" fmla="*/ 0 w 11"/>
                  <a:gd name="T47" fmla="*/ 9 h 13"/>
                  <a:gd name="T48" fmla="*/ 0 w 11"/>
                  <a:gd name="T49" fmla="*/ 10 h 13"/>
                  <a:gd name="T50" fmla="*/ 0 w 11"/>
                  <a:gd name="T51" fmla="*/ 10 h 13"/>
                  <a:gd name="T52" fmla="*/ 1 w 11"/>
                  <a:gd name="T53" fmla="*/ 11 h 13"/>
                  <a:gd name="T54" fmla="*/ 2 w 11"/>
                  <a:gd name="T55" fmla="*/ 12 h 13"/>
                  <a:gd name="T56" fmla="*/ 3 w 11"/>
                  <a:gd name="T57" fmla="*/ 12 h 13"/>
                  <a:gd name="T58" fmla="*/ 5 w 11"/>
                  <a:gd name="T59" fmla="*/ 12 h 13"/>
                  <a:gd name="T60" fmla="*/ 5 w 11"/>
                  <a:gd name="T61" fmla="*/ 13 h 13"/>
                  <a:gd name="T62" fmla="*/ 5 w 11"/>
                  <a:gd name="T63" fmla="*/ 12 h 13"/>
                  <a:gd name="T64" fmla="*/ 6 w 11"/>
                  <a:gd name="T65" fmla="*/ 11 h 13"/>
                  <a:gd name="T66" fmla="*/ 7 w 11"/>
                  <a:gd name="T67" fmla="*/ 10 h 13"/>
                  <a:gd name="T68" fmla="*/ 8 w 11"/>
                  <a:gd name="T69" fmla="*/ 10 h 13"/>
                  <a:gd name="T70" fmla="*/ 8 w 11"/>
                  <a:gd name="T71" fmla="*/ 9 h 13"/>
                  <a:gd name="T72" fmla="*/ 8 w 11"/>
                  <a:gd name="T73" fmla="*/ 8 h 13"/>
                  <a:gd name="T74" fmla="*/ 9 w 11"/>
                  <a:gd name="T75" fmla="*/ 7 h 13"/>
                  <a:gd name="T76" fmla="*/ 11 w 11"/>
                  <a:gd name="T77" fmla="*/ 6 h 13"/>
                  <a:gd name="T78" fmla="*/ 11 w 11"/>
                  <a:gd name="T79" fmla="*/ 6 h 13"/>
                  <a:gd name="T80" fmla="*/ 11 w 11"/>
                  <a:gd name="T81" fmla="*/ 6 h 13"/>
                  <a:gd name="T82" fmla="*/ 10 w 11"/>
                  <a:gd name="T83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" h="13">
                    <a:moveTo>
                      <a:pt x="10" y="6"/>
                    </a:moveTo>
                    <a:cubicBezTo>
                      <a:pt x="10" y="6"/>
                      <a:pt x="10" y="6"/>
                      <a:pt x="10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6"/>
                      <a:pt x="8" y="5"/>
                      <a:pt x="8" y="4"/>
                    </a:cubicBezTo>
                    <a:cubicBezTo>
                      <a:pt x="8" y="4"/>
                      <a:pt x="9" y="4"/>
                      <a:pt x="9" y="3"/>
                    </a:cubicBezTo>
                    <a:cubicBezTo>
                      <a:pt x="9" y="3"/>
                      <a:pt x="9" y="2"/>
                      <a:pt x="9" y="2"/>
                    </a:cubicBezTo>
                    <a:cubicBezTo>
                      <a:pt x="9" y="1"/>
                      <a:pt x="9" y="1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5" y="0"/>
                    </a:cubicBezTo>
                    <a:cubicBezTo>
                      <a:pt x="5" y="0"/>
                      <a:pt x="5" y="1"/>
                      <a:pt x="5" y="1"/>
                    </a:cubicBezTo>
                    <a:cubicBezTo>
                      <a:pt x="5" y="1"/>
                      <a:pt x="5" y="2"/>
                      <a:pt x="5" y="2"/>
                    </a:cubicBezTo>
                    <a:cubicBezTo>
                      <a:pt x="4" y="2"/>
                      <a:pt x="4" y="2"/>
                      <a:pt x="3" y="2"/>
                    </a:cubicBezTo>
                    <a:cubicBezTo>
                      <a:pt x="3" y="2"/>
                      <a:pt x="3" y="3"/>
                      <a:pt x="4" y="3"/>
                    </a:cubicBezTo>
                    <a:cubicBezTo>
                      <a:pt x="4" y="4"/>
                      <a:pt x="4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6"/>
                      <a:pt x="4" y="5"/>
                      <a:pt x="3" y="5"/>
                    </a:cubicBezTo>
                    <a:cubicBezTo>
                      <a:pt x="3" y="5"/>
                      <a:pt x="3" y="5"/>
                      <a:pt x="2" y="5"/>
                    </a:cubicBezTo>
                    <a:cubicBezTo>
                      <a:pt x="2" y="5"/>
                      <a:pt x="2" y="6"/>
                      <a:pt x="1" y="6"/>
                    </a:cubicBezTo>
                    <a:cubicBezTo>
                      <a:pt x="1" y="6"/>
                      <a:pt x="1" y="7"/>
                      <a:pt x="1" y="7"/>
                    </a:cubicBezTo>
                    <a:cubicBezTo>
                      <a:pt x="1" y="7"/>
                      <a:pt x="1" y="8"/>
                      <a:pt x="1" y="8"/>
                    </a:cubicBezTo>
                    <a:cubicBezTo>
                      <a:pt x="1" y="8"/>
                      <a:pt x="0" y="8"/>
                      <a:pt x="0" y="9"/>
                    </a:cubicBezTo>
                    <a:cubicBezTo>
                      <a:pt x="0" y="9"/>
                      <a:pt x="0" y="9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1" y="10"/>
                      <a:pt x="1" y="11"/>
                    </a:cubicBezTo>
                    <a:cubicBezTo>
                      <a:pt x="1" y="11"/>
                      <a:pt x="1" y="12"/>
                      <a:pt x="2" y="12"/>
                    </a:cubicBezTo>
                    <a:cubicBezTo>
                      <a:pt x="2" y="12"/>
                      <a:pt x="3" y="12"/>
                      <a:pt x="3" y="12"/>
                    </a:cubicBezTo>
                    <a:cubicBezTo>
                      <a:pt x="4" y="13"/>
                      <a:pt x="4" y="12"/>
                      <a:pt x="5" y="12"/>
                    </a:cubicBezTo>
                    <a:cubicBezTo>
                      <a:pt x="5" y="12"/>
                      <a:pt x="5" y="12"/>
                      <a:pt x="5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2"/>
                      <a:pt x="6" y="11"/>
                      <a:pt x="6" y="11"/>
                    </a:cubicBezTo>
                    <a:cubicBezTo>
                      <a:pt x="7" y="11"/>
                      <a:pt x="7" y="11"/>
                      <a:pt x="7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8" y="10"/>
                      <a:pt x="8" y="9"/>
                    </a:cubicBezTo>
                    <a:cubicBezTo>
                      <a:pt x="8" y="9"/>
                      <a:pt x="8" y="8"/>
                      <a:pt x="8" y="8"/>
                    </a:cubicBezTo>
                    <a:cubicBezTo>
                      <a:pt x="8" y="8"/>
                      <a:pt x="9" y="8"/>
                      <a:pt x="9" y="7"/>
                    </a:cubicBezTo>
                    <a:cubicBezTo>
                      <a:pt x="10" y="7"/>
                      <a:pt x="10" y="7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6"/>
                      <a:pt x="10" y="6"/>
                      <a:pt x="10" y="6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45" name="Freeform 99"/>
              <p:cNvSpPr>
                <a:spLocks/>
              </p:cNvSpPr>
              <p:nvPr/>
            </p:nvSpPr>
            <p:spPr bwMode="auto">
              <a:xfrm>
                <a:off x="1936752" y="2784476"/>
                <a:ext cx="161925" cy="74613"/>
              </a:xfrm>
              <a:custGeom>
                <a:avLst/>
                <a:gdLst>
                  <a:gd name="T0" fmla="*/ 14 w 15"/>
                  <a:gd name="T1" fmla="*/ 6 h 7"/>
                  <a:gd name="T2" fmla="*/ 14 w 15"/>
                  <a:gd name="T3" fmla="*/ 6 h 7"/>
                  <a:gd name="T4" fmla="*/ 15 w 15"/>
                  <a:gd name="T5" fmla="*/ 6 h 7"/>
                  <a:gd name="T6" fmla="*/ 15 w 15"/>
                  <a:gd name="T7" fmla="*/ 5 h 7"/>
                  <a:gd name="T8" fmla="*/ 15 w 15"/>
                  <a:gd name="T9" fmla="*/ 4 h 7"/>
                  <a:gd name="T10" fmla="*/ 15 w 15"/>
                  <a:gd name="T11" fmla="*/ 4 h 7"/>
                  <a:gd name="T12" fmla="*/ 15 w 15"/>
                  <a:gd name="T13" fmla="*/ 3 h 7"/>
                  <a:gd name="T14" fmla="*/ 14 w 15"/>
                  <a:gd name="T15" fmla="*/ 2 h 7"/>
                  <a:gd name="T16" fmla="*/ 13 w 15"/>
                  <a:gd name="T17" fmla="*/ 1 h 7"/>
                  <a:gd name="T18" fmla="*/ 12 w 15"/>
                  <a:gd name="T19" fmla="*/ 0 h 7"/>
                  <a:gd name="T20" fmla="*/ 11 w 15"/>
                  <a:gd name="T21" fmla="*/ 0 h 7"/>
                  <a:gd name="T22" fmla="*/ 9 w 15"/>
                  <a:gd name="T23" fmla="*/ 0 h 7"/>
                  <a:gd name="T24" fmla="*/ 8 w 15"/>
                  <a:gd name="T25" fmla="*/ 0 h 7"/>
                  <a:gd name="T26" fmla="*/ 8 w 15"/>
                  <a:gd name="T27" fmla="*/ 1 h 7"/>
                  <a:gd name="T28" fmla="*/ 7 w 15"/>
                  <a:gd name="T29" fmla="*/ 1 h 7"/>
                  <a:gd name="T30" fmla="*/ 6 w 15"/>
                  <a:gd name="T31" fmla="*/ 2 h 7"/>
                  <a:gd name="T32" fmla="*/ 4 w 15"/>
                  <a:gd name="T33" fmla="*/ 2 h 7"/>
                  <a:gd name="T34" fmla="*/ 3 w 15"/>
                  <a:gd name="T35" fmla="*/ 2 h 7"/>
                  <a:gd name="T36" fmla="*/ 3 w 15"/>
                  <a:gd name="T37" fmla="*/ 0 h 7"/>
                  <a:gd name="T38" fmla="*/ 2 w 15"/>
                  <a:gd name="T39" fmla="*/ 0 h 7"/>
                  <a:gd name="T40" fmla="*/ 2 w 15"/>
                  <a:gd name="T41" fmla="*/ 0 h 7"/>
                  <a:gd name="T42" fmla="*/ 1 w 15"/>
                  <a:gd name="T43" fmla="*/ 0 h 7"/>
                  <a:gd name="T44" fmla="*/ 0 w 15"/>
                  <a:gd name="T45" fmla="*/ 1 h 7"/>
                  <a:gd name="T46" fmla="*/ 1 w 15"/>
                  <a:gd name="T47" fmla="*/ 1 h 7"/>
                  <a:gd name="T48" fmla="*/ 1 w 15"/>
                  <a:gd name="T49" fmla="*/ 2 h 7"/>
                  <a:gd name="T50" fmla="*/ 0 w 15"/>
                  <a:gd name="T51" fmla="*/ 3 h 7"/>
                  <a:gd name="T52" fmla="*/ 0 w 15"/>
                  <a:gd name="T53" fmla="*/ 4 h 7"/>
                  <a:gd name="T54" fmla="*/ 1 w 15"/>
                  <a:gd name="T55" fmla="*/ 4 h 7"/>
                  <a:gd name="T56" fmla="*/ 1 w 15"/>
                  <a:gd name="T57" fmla="*/ 4 h 7"/>
                  <a:gd name="T58" fmla="*/ 3 w 15"/>
                  <a:gd name="T59" fmla="*/ 4 h 7"/>
                  <a:gd name="T60" fmla="*/ 4 w 15"/>
                  <a:gd name="T61" fmla="*/ 4 h 7"/>
                  <a:gd name="T62" fmla="*/ 4 w 15"/>
                  <a:gd name="T63" fmla="*/ 6 h 7"/>
                  <a:gd name="T64" fmla="*/ 6 w 15"/>
                  <a:gd name="T65" fmla="*/ 6 h 7"/>
                  <a:gd name="T66" fmla="*/ 6 w 15"/>
                  <a:gd name="T67" fmla="*/ 7 h 7"/>
                  <a:gd name="T68" fmla="*/ 8 w 15"/>
                  <a:gd name="T69" fmla="*/ 7 h 7"/>
                  <a:gd name="T70" fmla="*/ 8 w 15"/>
                  <a:gd name="T71" fmla="*/ 6 h 7"/>
                  <a:gd name="T72" fmla="*/ 8 w 15"/>
                  <a:gd name="T73" fmla="*/ 5 h 7"/>
                  <a:gd name="T74" fmla="*/ 7 w 15"/>
                  <a:gd name="T75" fmla="*/ 5 h 7"/>
                  <a:gd name="T76" fmla="*/ 8 w 15"/>
                  <a:gd name="T77" fmla="*/ 4 h 7"/>
                  <a:gd name="T78" fmla="*/ 9 w 15"/>
                  <a:gd name="T79" fmla="*/ 3 h 7"/>
                  <a:gd name="T80" fmla="*/ 9 w 15"/>
                  <a:gd name="T81" fmla="*/ 3 h 7"/>
                  <a:gd name="T82" fmla="*/ 10 w 15"/>
                  <a:gd name="T83" fmla="*/ 2 h 7"/>
                  <a:gd name="T84" fmla="*/ 11 w 15"/>
                  <a:gd name="T85" fmla="*/ 2 h 7"/>
                  <a:gd name="T86" fmla="*/ 11 w 15"/>
                  <a:gd name="T87" fmla="*/ 2 h 7"/>
                  <a:gd name="T88" fmla="*/ 13 w 15"/>
                  <a:gd name="T89" fmla="*/ 3 h 7"/>
                  <a:gd name="T90" fmla="*/ 13 w 15"/>
                  <a:gd name="T91" fmla="*/ 4 h 7"/>
                  <a:gd name="T92" fmla="*/ 13 w 15"/>
                  <a:gd name="T93" fmla="*/ 5 h 7"/>
                  <a:gd name="T94" fmla="*/ 13 w 15"/>
                  <a:gd name="T95" fmla="*/ 6 h 7"/>
                  <a:gd name="T96" fmla="*/ 14 w 15"/>
                  <a:gd name="T97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5" h="7">
                    <a:moveTo>
                      <a:pt x="14" y="6"/>
                    </a:moveTo>
                    <a:cubicBezTo>
                      <a:pt x="14" y="6"/>
                      <a:pt x="14" y="6"/>
                      <a:pt x="14" y="6"/>
                    </a:cubicBezTo>
                    <a:cubicBezTo>
                      <a:pt x="14" y="6"/>
                      <a:pt x="14" y="6"/>
                      <a:pt x="15" y="6"/>
                    </a:cubicBezTo>
                    <a:cubicBezTo>
                      <a:pt x="15" y="6"/>
                      <a:pt x="15" y="5"/>
                      <a:pt x="15" y="5"/>
                    </a:cubicBezTo>
                    <a:cubicBezTo>
                      <a:pt x="15" y="5"/>
                      <a:pt x="15" y="4"/>
                      <a:pt x="15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1"/>
                      <a:pt x="13" y="1"/>
                      <a:pt x="13" y="1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0" y="0"/>
                      <a:pt x="10" y="0"/>
                      <a:pt x="9" y="0"/>
                    </a:cubicBezTo>
                    <a:cubicBezTo>
                      <a:pt x="9" y="0"/>
                      <a:pt x="9" y="0"/>
                      <a:pt x="8" y="0"/>
                    </a:cubicBezTo>
                    <a:cubicBezTo>
                      <a:pt x="8" y="0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6" y="2"/>
                    </a:cubicBezTo>
                    <a:cubicBezTo>
                      <a:pt x="5" y="2"/>
                      <a:pt x="5" y="2"/>
                      <a:pt x="4" y="2"/>
                    </a:cubicBezTo>
                    <a:cubicBezTo>
                      <a:pt x="4" y="2"/>
                      <a:pt x="4" y="2"/>
                      <a:pt x="3" y="2"/>
                    </a:cubicBezTo>
                    <a:cubicBezTo>
                      <a:pt x="3" y="1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5"/>
                      <a:pt x="4" y="6"/>
                    </a:cubicBezTo>
                    <a:cubicBezTo>
                      <a:pt x="5" y="6"/>
                      <a:pt x="5" y="5"/>
                      <a:pt x="6" y="6"/>
                    </a:cubicBezTo>
                    <a:cubicBezTo>
                      <a:pt x="6" y="6"/>
                      <a:pt x="6" y="6"/>
                      <a:pt x="6" y="7"/>
                    </a:cubicBezTo>
                    <a:cubicBezTo>
                      <a:pt x="7" y="7"/>
                      <a:pt x="7" y="7"/>
                      <a:pt x="8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5"/>
                      <a:pt x="8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4"/>
                      <a:pt x="8" y="5"/>
                      <a:pt x="8" y="4"/>
                    </a:cubicBezTo>
                    <a:cubicBezTo>
                      <a:pt x="8" y="4"/>
                      <a:pt x="8" y="4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2"/>
                      <a:pt x="10" y="2"/>
                    </a:cubicBezTo>
                    <a:cubicBezTo>
                      <a:pt x="10" y="2"/>
                      <a:pt x="10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3"/>
                      <a:pt x="12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6"/>
                      <a:pt x="14" y="6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46" name="Freeform 100"/>
              <p:cNvSpPr>
                <a:spLocks/>
              </p:cNvSpPr>
              <p:nvPr/>
            </p:nvSpPr>
            <p:spPr bwMode="auto">
              <a:xfrm>
                <a:off x="1970089" y="2849564"/>
                <a:ext cx="11113" cy="9525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  <a:gd name="T6" fmla="*/ 0 w 1"/>
                  <a:gd name="T7" fmla="*/ 0 h 1"/>
                  <a:gd name="T8" fmla="*/ 1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47" name="Freeform 101"/>
              <p:cNvSpPr>
                <a:spLocks/>
              </p:cNvSpPr>
              <p:nvPr/>
            </p:nvSpPr>
            <p:spPr bwMode="auto">
              <a:xfrm>
                <a:off x="2197102" y="2913064"/>
                <a:ext cx="1068388" cy="1200150"/>
              </a:xfrm>
              <a:custGeom>
                <a:avLst/>
                <a:gdLst>
                  <a:gd name="T0" fmla="*/ 93 w 99"/>
                  <a:gd name="T1" fmla="*/ 30 h 111"/>
                  <a:gd name="T2" fmla="*/ 89 w 99"/>
                  <a:gd name="T3" fmla="*/ 27 h 111"/>
                  <a:gd name="T4" fmla="*/ 83 w 99"/>
                  <a:gd name="T5" fmla="*/ 24 h 111"/>
                  <a:gd name="T6" fmla="*/ 76 w 99"/>
                  <a:gd name="T7" fmla="*/ 23 h 111"/>
                  <a:gd name="T8" fmla="*/ 73 w 99"/>
                  <a:gd name="T9" fmla="*/ 20 h 111"/>
                  <a:gd name="T10" fmla="*/ 67 w 99"/>
                  <a:gd name="T11" fmla="*/ 18 h 111"/>
                  <a:gd name="T12" fmla="*/ 62 w 99"/>
                  <a:gd name="T13" fmla="*/ 21 h 111"/>
                  <a:gd name="T14" fmla="*/ 63 w 99"/>
                  <a:gd name="T15" fmla="*/ 19 h 111"/>
                  <a:gd name="T16" fmla="*/ 61 w 99"/>
                  <a:gd name="T17" fmla="*/ 16 h 111"/>
                  <a:gd name="T18" fmla="*/ 57 w 99"/>
                  <a:gd name="T19" fmla="*/ 19 h 111"/>
                  <a:gd name="T20" fmla="*/ 57 w 99"/>
                  <a:gd name="T21" fmla="*/ 18 h 111"/>
                  <a:gd name="T22" fmla="*/ 60 w 99"/>
                  <a:gd name="T23" fmla="*/ 12 h 111"/>
                  <a:gd name="T24" fmla="*/ 58 w 99"/>
                  <a:gd name="T25" fmla="*/ 7 h 111"/>
                  <a:gd name="T26" fmla="*/ 55 w 99"/>
                  <a:gd name="T27" fmla="*/ 5 h 111"/>
                  <a:gd name="T28" fmla="*/ 51 w 99"/>
                  <a:gd name="T29" fmla="*/ 9 h 111"/>
                  <a:gd name="T30" fmla="*/ 46 w 99"/>
                  <a:gd name="T31" fmla="*/ 9 h 111"/>
                  <a:gd name="T32" fmla="*/ 41 w 99"/>
                  <a:gd name="T33" fmla="*/ 11 h 111"/>
                  <a:gd name="T34" fmla="*/ 36 w 99"/>
                  <a:gd name="T35" fmla="*/ 10 h 111"/>
                  <a:gd name="T36" fmla="*/ 36 w 99"/>
                  <a:gd name="T37" fmla="*/ 5 h 111"/>
                  <a:gd name="T38" fmla="*/ 33 w 99"/>
                  <a:gd name="T39" fmla="*/ 1 h 111"/>
                  <a:gd name="T40" fmla="*/ 29 w 99"/>
                  <a:gd name="T41" fmla="*/ 4 h 111"/>
                  <a:gd name="T42" fmla="*/ 23 w 99"/>
                  <a:gd name="T43" fmla="*/ 4 h 111"/>
                  <a:gd name="T44" fmla="*/ 25 w 99"/>
                  <a:gd name="T45" fmla="*/ 10 h 111"/>
                  <a:gd name="T46" fmla="*/ 17 w 99"/>
                  <a:gd name="T47" fmla="*/ 13 h 111"/>
                  <a:gd name="T48" fmla="*/ 10 w 99"/>
                  <a:gd name="T49" fmla="*/ 11 h 111"/>
                  <a:gd name="T50" fmla="*/ 9 w 99"/>
                  <a:gd name="T51" fmla="*/ 15 h 111"/>
                  <a:gd name="T52" fmla="*/ 10 w 99"/>
                  <a:gd name="T53" fmla="*/ 24 h 111"/>
                  <a:gd name="T54" fmla="*/ 8 w 99"/>
                  <a:gd name="T55" fmla="*/ 28 h 111"/>
                  <a:gd name="T56" fmla="*/ 5 w 99"/>
                  <a:gd name="T57" fmla="*/ 28 h 111"/>
                  <a:gd name="T58" fmla="*/ 1 w 99"/>
                  <a:gd name="T59" fmla="*/ 34 h 111"/>
                  <a:gd name="T60" fmla="*/ 1 w 99"/>
                  <a:gd name="T61" fmla="*/ 40 h 111"/>
                  <a:gd name="T62" fmla="*/ 4 w 99"/>
                  <a:gd name="T63" fmla="*/ 44 h 111"/>
                  <a:gd name="T64" fmla="*/ 8 w 99"/>
                  <a:gd name="T65" fmla="*/ 47 h 111"/>
                  <a:gd name="T66" fmla="*/ 14 w 99"/>
                  <a:gd name="T67" fmla="*/ 48 h 111"/>
                  <a:gd name="T68" fmla="*/ 19 w 99"/>
                  <a:gd name="T69" fmla="*/ 44 h 111"/>
                  <a:gd name="T70" fmla="*/ 22 w 99"/>
                  <a:gd name="T71" fmla="*/ 47 h 111"/>
                  <a:gd name="T72" fmla="*/ 26 w 99"/>
                  <a:gd name="T73" fmla="*/ 52 h 111"/>
                  <a:gd name="T74" fmla="*/ 33 w 99"/>
                  <a:gd name="T75" fmla="*/ 55 h 111"/>
                  <a:gd name="T76" fmla="*/ 35 w 99"/>
                  <a:gd name="T77" fmla="*/ 60 h 111"/>
                  <a:gd name="T78" fmla="*/ 40 w 99"/>
                  <a:gd name="T79" fmla="*/ 63 h 111"/>
                  <a:gd name="T80" fmla="*/ 43 w 99"/>
                  <a:gd name="T81" fmla="*/ 69 h 111"/>
                  <a:gd name="T82" fmla="*/ 42 w 99"/>
                  <a:gd name="T83" fmla="*/ 76 h 111"/>
                  <a:gd name="T84" fmla="*/ 45 w 99"/>
                  <a:gd name="T85" fmla="*/ 79 h 111"/>
                  <a:gd name="T86" fmla="*/ 49 w 99"/>
                  <a:gd name="T87" fmla="*/ 84 h 111"/>
                  <a:gd name="T88" fmla="*/ 52 w 99"/>
                  <a:gd name="T89" fmla="*/ 87 h 111"/>
                  <a:gd name="T90" fmla="*/ 54 w 99"/>
                  <a:gd name="T91" fmla="*/ 91 h 111"/>
                  <a:gd name="T92" fmla="*/ 51 w 99"/>
                  <a:gd name="T93" fmla="*/ 96 h 111"/>
                  <a:gd name="T94" fmla="*/ 47 w 99"/>
                  <a:gd name="T95" fmla="*/ 102 h 111"/>
                  <a:gd name="T96" fmla="*/ 50 w 99"/>
                  <a:gd name="T97" fmla="*/ 104 h 111"/>
                  <a:gd name="T98" fmla="*/ 54 w 99"/>
                  <a:gd name="T99" fmla="*/ 107 h 111"/>
                  <a:gd name="T100" fmla="*/ 60 w 99"/>
                  <a:gd name="T101" fmla="*/ 111 h 111"/>
                  <a:gd name="T102" fmla="*/ 64 w 99"/>
                  <a:gd name="T103" fmla="*/ 105 h 111"/>
                  <a:gd name="T104" fmla="*/ 67 w 99"/>
                  <a:gd name="T105" fmla="*/ 97 h 111"/>
                  <a:gd name="T106" fmla="*/ 68 w 99"/>
                  <a:gd name="T107" fmla="*/ 88 h 111"/>
                  <a:gd name="T108" fmla="*/ 75 w 99"/>
                  <a:gd name="T109" fmla="*/ 84 h 111"/>
                  <a:gd name="T110" fmla="*/ 82 w 99"/>
                  <a:gd name="T111" fmla="*/ 82 h 111"/>
                  <a:gd name="T112" fmla="*/ 85 w 99"/>
                  <a:gd name="T113" fmla="*/ 76 h 111"/>
                  <a:gd name="T114" fmla="*/ 88 w 99"/>
                  <a:gd name="T115" fmla="*/ 69 h 111"/>
                  <a:gd name="T116" fmla="*/ 89 w 99"/>
                  <a:gd name="T117" fmla="*/ 61 h 111"/>
                  <a:gd name="T118" fmla="*/ 88 w 99"/>
                  <a:gd name="T119" fmla="*/ 54 h 111"/>
                  <a:gd name="T120" fmla="*/ 92 w 99"/>
                  <a:gd name="T121" fmla="*/ 49 h 111"/>
                  <a:gd name="T122" fmla="*/ 97 w 99"/>
                  <a:gd name="T123" fmla="*/ 43 h 111"/>
                  <a:gd name="T124" fmla="*/ 98 w 99"/>
                  <a:gd name="T125" fmla="*/ 3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9" h="111">
                    <a:moveTo>
                      <a:pt x="98" y="33"/>
                    </a:moveTo>
                    <a:cubicBezTo>
                      <a:pt x="98" y="33"/>
                      <a:pt x="98" y="32"/>
                      <a:pt x="98" y="32"/>
                    </a:cubicBezTo>
                    <a:cubicBezTo>
                      <a:pt x="97" y="32"/>
                      <a:pt x="97" y="31"/>
                      <a:pt x="97" y="31"/>
                    </a:cubicBezTo>
                    <a:cubicBezTo>
                      <a:pt x="97" y="31"/>
                      <a:pt x="96" y="30"/>
                      <a:pt x="96" y="30"/>
                    </a:cubicBezTo>
                    <a:cubicBezTo>
                      <a:pt x="95" y="30"/>
                      <a:pt x="95" y="30"/>
                      <a:pt x="94" y="30"/>
                    </a:cubicBezTo>
                    <a:cubicBezTo>
                      <a:pt x="94" y="30"/>
                      <a:pt x="93" y="30"/>
                      <a:pt x="93" y="30"/>
                    </a:cubicBezTo>
                    <a:cubicBezTo>
                      <a:pt x="92" y="30"/>
                      <a:pt x="92" y="29"/>
                      <a:pt x="92" y="29"/>
                    </a:cubicBezTo>
                    <a:cubicBezTo>
                      <a:pt x="92" y="29"/>
                      <a:pt x="92" y="29"/>
                      <a:pt x="91" y="29"/>
                    </a:cubicBezTo>
                    <a:cubicBezTo>
                      <a:pt x="91" y="29"/>
                      <a:pt x="91" y="29"/>
                      <a:pt x="91" y="28"/>
                    </a:cubicBezTo>
                    <a:cubicBezTo>
                      <a:pt x="91" y="28"/>
                      <a:pt x="91" y="28"/>
                      <a:pt x="91" y="28"/>
                    </a:cubicBezTo>
                    <a:cubicBezTo>
                      <a:pt x="90" y="28"/>
                      <a:pt x="90" y="28"/>
                      <a:pt x="90" y="27"/>
                    </a:cubicBezTo>
                    <a:cubicBezTo>
                      <a:pt x="90" y="27"/>
                      <a:pt x="89" y="27"/>
                      <a:pt x="89" y="27"/>
                    </a:cubicBezTo>
                    <a:cubicBezTo>
                      <a:pt x="89" y="26"/>
                      <a:pt x="88" y="26"/>
                      <a:pt x="88" y="26"/>
                    </a:cubicBezTo>
                    <a:cubicBezTo>
                      <a:pt x="88" y="25"/>
                      <a:pt x="87" y="25"/>
                      <a:pt x="87" y="25"/>
                    </a:cubicBezTo>
                    <a:cubicBezTo>
                      <a:pt x="87" y="25"/>
                      <a:pt x="86" y="25"/>
                      <a:pt x="86" y="24"/>
                    </a:cubicBezTo>
                    <a:cubicBezTo>
                      <a:pt x="86" y="24"/>
                      <a:pt x="86" y="24"/>
                      <a:pt x="86" y="24"/>
                    </a:cubicBezTo>
                    <a:cubicBezTo>
                      <a:pt x="85" y="23"/>
                      <a:pt x="85" y="23"/>
                      <a:pt x="84" y="24"/>
                    </a:cubicBezTo>
                    <a:cubicBezTo>
                      <a:pt x="84" y="24"/>
                      <a:pt x="83" y="24"/>
                      <a:pt x="83" y="24"/>
                    </a:cubicBezTo>
                    <a:cubicBezTo>
                      <a:pt x="82" y="24"/>
                      <a:pt x="82" y="24"/>
                      <a:pt x="81" y="24"/>
                    </a:cubicBezTo>
                    <a:cubicBezTo>
                      <a:pt x="81" y="24"/>
                      <a:pt x="81" y="24"/>
                      <a:pt x="80" y="24"/>
                    </a:cubicBezTo>
                    <a:cubicBezTo>
                      <a:pt x="80" y="24"/>
                      <a:pt x="80" y="24"/>
                      <a:pt x="79" y="23"/>
                    </a:cubicBezTo>
                    <a:cubicBezTo>
                      <a:pt x="79" y="23"/>
                      <a:pt x="79" y="23"/>
                      <a:pt x="78" y="23"/>
                    </a:cubicBezTo>
                    <a:cubicBezTo>
                      <a:pt x="78" y="23"/>
                      <a:pt x="77" y="23"/>
                      <a:pt x="77" y="23"/>
                    </a:cubicBezTo>
                    <a:cubicBezTo>
                      <a:pt x="77" y="23"/>
                      <a:pt x="77" y="23"/>
                      <a:pt x="76" y="23"/>
                    </a:cubicBezTo>
                    <a:cubicBezTo>
                      <a:pt x="76" y="23"/>
                      <a:pt x="75" y="23"/>
                      <a:pt x="75" y="23"/>
                    </a:cubicBezTo>
                    <a:cubicBezTo>
                      <a:pt x="74" y="23"/>
                      <a:pt x="74" y="24"/>
                      <a:pt x="74" y="24"/>
                    </a:cubicBezTo>
                    <a:cubicBezTo>
                      <a:pt x="74" y="23"/>
                      <a:pt x="74" y="23"/>
                      <a:pt x="74" y="23"/>
                    </a:cubicBezTo>
                    <a:cubicBezTo>
                      <a:pt x="75" y="22"/>
                      <a:pt x="75" y="22"/>
                      <a:pt x="74" y="22"/>
                    </a:cubicBezTo>
                    <a:cubicBezTo>
                      <a:pt x="74" y="21"/>
                      <a:pt x="74" y="21"/>
                      <a:pt x="74" y="21"/>
                    </a:cubicBezTo>
                    <a:cubicBezTo>
                      <a:pt x="73" y="21"/>
                      <a:pt x="73" y="20"/>
                      <a:pt x="73" y="20"/>
                    </a:cubicBezTo>
                    <a:cubicBezTo>
                      <a:pt x="73" y="20"/>
                      <a:pt x="72" y="20"/>
                      <a:pt x="72" y="20"/>
                    </a:cubicBezTo>
                    <a:cubicBezTo>
                      <a:pt x="72" y="19"/>
                      <a:pt x="72" y="19"/>
                      <a:pt x="71" y="19"/>
                    </a:cubicBezTo>
                    <a:cubicBezTo>
                      <a:pt x="71" y="19"/>
                      <a:pt x="70" y="19"/>
                      <a:pt x="70" y="19"/>
                    </a:cubicBezTo>
                    <a:cubicBezTo>
                      <a:pt x="69" y="19"/>
                      <a:pt x="69" y="18"/>
                      <a:pt x="69" y="18"/>
                    </a:cubicBezTo>
                    <a:cubicBezTo>
                      <a:pt x="68" y="18"/>
                      <a:pt x="68" y="18"/>
                      <a:pt x="68" y="18"/>
                    </a:cubicBezTo>
                    <a:cubicBezTo>
                      <a:pt x="67" y="18"/>
                      <a:pt x="67" y="18"/>
                      <a:pt x="67" y="18"/>
                    </a:cubicBezTo>
                    <a:cubicBezTo>
                      <a:pt x="66" y="18"/>
                      <a:pt x="66" y="17"/>
                      <a:pt x="65" y="18"/>
                    </a:cubicBezTo>
                    <a:cubicBezTo>
                      <a:pt x="65" y="18"/>
                      <a:pt x="65" y="18"/>
                      <a:pt x="65" y="18"/>
                    </a:cubicBezTo>
                    <a:cubicBezTo>
                      <a:pt x="64" y="19"/>
                      <a:pt x="64" y="19"/>
                      <a:pt x="64" y="20"/>
                    </a:cubicBezTo>
                    <a:cubicBezTo>
                      <a:pt x="64" y="20"/>
                      <a:pt x="64" y="20"/>
                      <a:pt x="63" y="20"/>
                    </a:cubicBezTo>
                    <a:cubicBezTo>
                      <a:pt x="63" y="21"/>
                      <a:pt x="63" y="21"/>
                      <a:pt x="63" y="21"/>
                    </a:cubicBezTo>
                    <a:cubicBezTo>
                      <a:pt x="62" y="21"/>
                      <a:pt x="62" y="21"/>
                      <a:pt x="62" y="21"/>
                    </a:cubicBezTo>
                    <a:cubicBezTo>
                      <a:pt x="62" y="21"/>
                      <a:pt x="61" y="22"/>
                      <a:pt x="61" y="21"/>
                    </a:cubicBezTo>
                    <a:cubicBezTo>
                      <a:pt x="61" y="21"/>
                      <a:pt x="61" y="21"/>
                      <a:pt x="61" y="21"/>
                    </a:cubicBezTo>
                    <a:cubicBezTo>
                      <a:pt x="61" y="21"/>
                      <a:pt x="61" y="21"/>
                      <a:pt x="61" y="21"/>
                    </a:cubicBezTo>
                    <a:cubicBezTo>
                      <a:pt x="61" y="21"/>
                      <a:pt x="61" y="20"/>
                      <a:pt x="62" y="20"/>
                    </a:cubicBezTo>
                    <a:cubicBezTo>
                      <a:pt x="62" y="20"/>
                      <a:pt x="62" y="20"/>
                      <a:pt x="63" y="20"/>
                    </a:cubicBezTo>
                    <a:cubicBezTo>
                      <a:pt x="63" y="20"/>
                      <a:pt x="63" y="20"/>
                      <a:pt x="63" y="19"/>
                    </a:cubicBezTo>
                    <a:cubicBezTo>
                      <a:pt x="64" y="19"/>
                      <a:pt x="64" y="18"/>
                      <a:pt x="64" y="18"/>
                    </a:cubicBezTo>
                    <a:cubicBezTo>
                      <a:pt x="64" y="17"/>
                      <a:pt x="65" y="17"/>
                      <a:pt x="64" y="17"/>
                    </a:cubicBezTo>
                    <a:cubicBezTo>
                      <a:pt x="64" y="16"/>
                      <a:pt x="64" y="16"/>
                      <a:pt x="64" y="16"/>
                    </a:cubicBezTo>
                    <a:cubicBezTo>
                      <a:pt x="64" y="16"/>
                      <a:pt x="63" y="16"/>
                      <a:pt x="63" y="16"/>
                    </a:cubicBezTo>
                    <a:cubicBezTo>
                      <a:pt x="62" y="16"/>
                      <a:pt x="62" y="16"/>
                      <a:pt x="62" y="16"/>
                    </a:cubicBezTo>
                    <a:cubicBezTo>
                      <a:pt x="61" y="16"/>
                      <a:pt x="61" y="16"/>
                      <a:pt x="61" y="16"/>
                    </a:cubicBezTo>
                    <a:cubicBezTo>
                      <a:pt x="60" y="16"/>
                      <a:pt x="60" y="16"/>
                      <a:pt x="59" y="16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58" y="16"/>
                      <a:pt x="58" y="17"/>
                      <a:pt x="58" y="17"/>
                    </a:cubicBezTo>
                    <a:cubicBezTo>
                      <a:pt x="58" y="17"/>
                      <a:pt x="58" y="18"/>
                      <a:pt x="58" y="18"/>
                    </a:cubicBezTo>
                    <a:cubicBezTo>
                      <a:pt x="58" y="19"/>
                      <a:pt x="58" y="19"/>
                      <a:pt x="58" y="19"/>
                    </a:cubicBezTo>
                    <a:cubicBezTo>
                      <a:pt x="58" y="19"/>
                      <a:pt x="57" y="19"/>
                      <a:pt x="57" y="19"/>
                    </a:cubicBezTo>
                    <a:cubicBezTo>
                      <a:pt x="57" y="19"/>
                      <a:pt x="57" y="20"/>
                      <a:pt x="56" y="20"/>
                    </a:cubicBezTo>
                    <a:cubicBezTo>
                      <a:pt x="56" y="20"/>
                      <a:pt x="56" y="20"/>
                      <a:pt x="56" y="20"/>
                    </a:cubicBezTo>
                    <a:cubicBezTo>
                      <a:pt x="55" y="21"/>
                      <a:pt x="55" y="20"/>
                      <a:pt x="55" y="20"/>
                    </a:cubicBezTo>
                    <a:cubicBezTo>
                      <a:pt x="54" y="20"/>
                      <a:pt x="55" y="20"/>
                      <a:pt x="55" y="20"/>
                    </a:cubicBezTo>
                    <a:cubicBezTo>
                      <a:pt x="55" y="19"/>
                      <a:pt x="56" y="19"/>
                      <a:pt x="56" y="19"/>
                    </a:cubicBezTo>
                    <a:cubicBezTo>
                      <a:pt x="56" y="19"/>
                      <a:pt x="56" y="19"/>
                      <a:pt x="57" y="18"/>
                    </a:cubicBezTo>
                    <a:cubicBezTo>
                      <a:pt x="57" y="18"/>
                      <a:pt x="57" y="17"/>
                      <a:pt x="57" y="17"/>
                    </a:cubicBezTo>
                    <a:cubicBezTo>
                      <a:pt x="57" y="16"/>
                      <a:pt x="57" y="16"/>
                      <a:pt x="58" y="16"/>
                    </a:cubicBezTo>
                    <a:cubicBezTo>
                      <a:pt x="58" y="15"/>
                      <a:pt x="59" y="15"/>
                      <a:pt x="59" y="15"/>
                    </a:cubicBezTo>
                    <a:cubicBezTo>
                      <a:pt x="59" y="15"/>
                      <a:pt x="59" y="15"/>
                      <a:pt x="59" y="15"/>
                    </a:cubicBezTo>
                    <a:cubicBezTo>
                      <a:pt x="59" y="14"/>
                      <a:pt x="59" y="14"/>
                      <a:pt x="59" y="14"/>
                    </a:cubicBezTo>
                    <a:cubicBezTo>
                      <a:pt x="60" y="13"/>
                      <a:pt x="60" y="13"/>
                      <a:pt x="60" y="12"/>
                    </a:cubicBezTo>
                    <a:cubicBezTo>
                      <a:pt x="61" y="12"/>
                      <a:pt x="61" y="12"/>
                      <a:pt x="61" y="11"/>
                    </a:cubicBezTo>
                    <a:cubicBezTo>
                      <a:pt x="60" y="11"/>
                      <a:pt x="60" y="11"/>
                      <a:pt x="60" y="11"/>
                    </a:cubicBezTo>
                    <a:cubicBezTo>
                      <a:pt x="59" y="11"/>
                      <a:pt x="59" y="11"/>
                      <a:pt x="58" y="10"/>
                    </a:cubicBezTo>
                    <a:cubicBezTo>
                      <a:pt x="58" y="10"/>
                      <a:pt x="58" y="10"/>
                      <a:pt x="58" y="9"/>
                    </a:cubicBezTo>
                    <a:cubicBezTo>
                      <a:pt x="58" y="9"/>
                      <a:pt x="58" y="8"/>
                      <a:pt x="58" y="8"/>
                    </a:cubicBezTo>
                    <a:cubicBezTo>
                      <a:pt x="58" y="7"/>
                      <a:pt x="58" y="7"/>
                      <a:pt x="58" y="7"/>
                    </a:cubicBezTo>
                    <a:cubicBezTo>
                      <a:pt x="58" y="7"/>
                      <a:pt x="58" y="7"/>
                      <a:pt x="57" y="6"/>
                    </a:cubicBezTo>
                    <a:cubicBezTo>
                      <a:pt x="57" y="6"/>
                      <a:pt x="57" y="5"/>
                      <a:pt x="57" y="5"/>
                    </a:cubicBezTo>
                    <a:cubicBezTo>
                      <a:pt x="57" y="4"/>
                      <a:pt x="57" y="4"/>
                      <a:pt x="57" y="4"/>
                    </a:cubicBezTo>
                    <a:cubicBezTo>
                      <a:pt x="57" y="4"/>
                      <a:pt x="57" y="4"/>
                      <a:pt x="56" y="4"/>
                    </a:cubicBezTo>
                    <a:cubicBezTo>
                      <a:pt x="56" y="4"/>
                      <a:pt x="56" y="4"/>
                      <a:pt x="56" y="4"/>
                    </a:cubicBezTo>
                    <a:cubicBezTo>
                      <a:pt x="56" y="4"/>
                      <a:pt x="56" y="4"/>
                      <a:pt x="55" y="5"/>
                    </a:cubicBezTo>
                    <a:cubicBezTo>
                      <a:pt x="55" y="5"/>
                      <a:pt x="55" y="6"/>
                      <a:pt x="55" y="6"/>
                    </a:cubicBezTo>
                    <a:cubicBezTo>
                      <a:pt x="54" y="7"/>
                      <a:pt x="54" y="7"/>
                      <a:pt x="54" y="8"/>
                    </a:cubicBezTo>
                    <a:cubicBezTo>
                      <a:pt x="54" y="8"/>
                      <a:pt x="54" y="8"/>
                      <a:pt x="54" y="8"/>
                    </a:cubicBezTo>
                    <a:cubicBezTo>
                      <a:pt x="54" y="8"/>
                      <a:pt x="54" y="8"/>
                      <a:pt x="54" y="9"/>
                    </a:cubicBezTo>
                    <a:cubicBezTo>
                      <a:pt x="53" y="9"/>
                      <a:pt x="53" y="9"/>
                      <a:pt x="52" y="9"/>
                    </a:cubicBezTo>
                    <a:cubicBezTo>
                      <a:pt x="52" y="10"/>
                      <a:pt x="52" y="9"/>
                      <a:pt x="51" y="9"/>
                    </a:cubicBezTo>
                    <a:cubicBezTo>
                      <a:pt x="51" y="9"/>
                      <a:pt x="50" y="10"/>
                      <a:pt x="50" y="10"/>
                    </a:cubicBezTo>
                    <a:cubicBezTo>
                      <a:pt x="50" y="10"/>
                      <a:pt x="50" y="10"/>
                      <a:pt x="49" y="10"/>
                    </a:cubicBezTo>
                    <a:cubicBezTo>
                      <a:pt x="49" y="10"/>
                      <a:pt x="49" y="9"/>
                      <a:pt x="48" y="9"/>
                    </a:cubicBezTo>
                    <a:cubicBezTo>
                      <a:pt x="48" y="9"/>
                      <a:pt x="48" y="9"/>
                      <a:pt x="48" y="9"/>
                    </a:cubicBezTo>
                    <a:cubicBezTo>
                      <a:pt x="47" y="9"/>
                      <a:pt x="47" y="8"/>
                      <a:pt x="46" y="9"/>
                    </a:cubicBezTo>
                    <a:cubicBezTo>
                      <a:pt x="46" y="9"/>
                      <a:pt x="46" y="9"/>
                      <a:pt x="46" y="9"/>
                    </a:cubicBezTo>
                    <a:cubicBezTo>
                      <a:pt x="45" y="9"/>
                      <a:pt x="45" y="9"/>
                      <a:pt x="45" y="9"/>
                    </a:cubicBezTo>
                    <a:cubicBezTo>
                      <a:pt x="45" y="10"/>
                      <a:pt x="45" y="10"/>
                      <a:pt x="45" y="10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3" y="10"/>
                      <a:pt x="43" y="10"/>
                      <a:pt x="42" y="10"/>
                    </a:cubicBezTo>
                    <a:cubicBezTo>
                      <a:pt x="42" y="10"/>
                      <a:pt x="42" y="10"/>
                      <a:pt x="41" y="11"/>
                    </a:cubicBezTo>
                    <a:cubicBezTo>
                      <a:pt x="41" y="11"/>
                      <a:pt x="41" y="11"/>
                      <a:pt x="40" y="11"/>
                    </a:cubicBezTo>
                    <a:cubicBezTo>
                      <a:pt x="40" y="12"/>
                      <a:pt x="39" y="11"/>
                      <a:pt x="39" y="12"/>
                    </a:cubicBezTo>
                    <a:cubicBezTo>
                      <a:pt x="38" y="12"/>
                      <a:pt x="39" y="12"/>
                      <a:pt x="38" y="12"/>
                    </a:cubicBezTo>
                    <a:cubicBezTo>
                      <a:pt x="38" y="12"/>
                      <a:pt x="38" y="12"/>
                      <a:pt x="37" y="12"/>
                    </a:cubicBezTo>
                    <a:cubicBezTo>
                      <a:pt x="37" y="12"/>
                      <a:pt x="37" y="12"/>
                      <a:pt x="36" y="12"/>
                    </a:cubicBezTo>
                    <a:cubicBezTo>
                      <a:pt x="36" y="11"/>
                      <a:pt x="36" y="11"/>
                      <a:pt x="36" y="10"/>
                    </a:cubicBezTo>
                    <a:cubicBezTo>
                      <a:pt x="35" y="10"/>
                      <a:pt x="36" y="9"/>
                      <a:pt x="35" y="9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4" y="8"/>
                      <a:pt x="35" y="8"/>
                      <a:pt x="35" y="8"/>
                    </a:cubicBezTo>
                    <a:cubicBezTo>
                      <a:pt x="35" y="8"/>
                      <a:pt x="35" y="7"/>
                      <a:pt x="35" y="7"/>
                    </a:cubicBezTo>
                    <a:cubicBezTo>
                      <a:pt x="35" y="7"/>
                      <a:pt x="35" y="6"/>
                      <a:pt x="35" y="6"/>
                    </a:cubicBezTo>
                    <a:cubicBezTo>
                      <a:pt x="35" y="6"/>
                      <a:pt x="35" y="5"/>
                      <a:pt x="36" y="5"/>
                    </a:cubicBezTo>
                    <a:cubicBezTo>
                      <a:pt x="36" y="5"/>
                      <a:pt x="36" y="5"/>
                      <a:pt x="36" y="4"/>
                    </a:cubicBezTo>
                    <a:cubicBezTo>
                      <a:pt x="36" y="4"/>
                      <a:pt x="36" y="4"/>
                      <a:pt x="35" y="4"/>
                    </a:cubicBezTo>
                    <a:cubicBezTo>
                      <a:pt x="35" y="3"/>
                      <a:pt x="35" y="3"/>
                      <a:pt x="35" y="3"/>
                    </a:cubicBezTo>
                    <a:cubicBezTo>
                      <a:pt x="35" y="2"/>
                      <a:pt x="35" y="2"/>
                      <a:pt x="35" y="1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34" y="0"/>
                      <a:pt x="34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2"/>
                      <a:pt x="33" y="2"/>
                      <a:pt x="32" y="2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30" y="4"/>
                      <a:pt x="30" y="4"/>
                      <a:pt x="29" y="4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8" y="4"/>
                      <a:pt x="28" y="5"/>
                      <a:pt x="27" y="5"/>
                    </a:cubicBezTo>
                    <a:cubicBezTo>
                      <a:pt x="27" y="5"/>
                      <a:pt x="27" y="5"/>
                      <a:pt x="26" y="5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4" y="4"/>
                      <a:pt x="24" y="4"/>
                      <a:pt x="24" y="4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2" y="4"/>
                      <a:pt x="24" y="5"/>
                      <a:pt x="24" y="6"/>
                    </a:cubicBezTo>
                    <a:cubicBezTo>
                      <a:pt x="24" y="6"/>
                      <a:pt x="24" y="6"/>
                      <a:pt x="24" y="7"/>
                    </a:cubicBezTo>
                    <a:cubicBezTo>
                      <a:pt x="24" y="7"/>
                      <a:pt x="24" y="7"/>
                      <a:pt x="24" y="8"/>
                    </a:cubicBezTo>
                    <a:cubicBezTo>
                      <a:pt x="24" y="8"/>
                      <a:pt x="24" y="8"/>
                      <a:pt x="24" y="9"/>
                    </a:cubicBezTo>
                    <a:cubicBezTo>
                      <a:pt x="25" y="9"/>
                      <a:pt x="26" y="8"/>
                      <a:pt x="26" y="9"/>
                    </a:cubicBezTo>
                    <a:cubicBezTo>
                      <a:pt x="26" y="9"/>
                      <a:pt x="26" y="10"/>
                      <a:pt x="25" y="10"/>
                    </a:cubicBezTo>
                    <a:cubicBezTo>
                      <a:pt x="25" y="11"/>
                      <a:pt x="24" y="11"/>
                      <a:pt x="24" y="11"/>
                    </a:cubicBezTo>
                    <a:cubicBezTo>
                      <a:pt x="23" y="12"/>
                      <a:pt x="23" y="12"/>
                      <a:pt x="22" y="13"/>
                    </a:cubicBezTo>
                    <a:cubicBezTo>
                      <a:pt x="22" y="13"/>
                      <a:pt x="22" y="13"/>
                      <a:pt x="21" y="14"/>
                    </a:cubicBezTo>
                    <a:cubicBezTo>
                      <a:pt x="20" y="14"/>
                      <a:pt x="20" y="14"/>
                      <a:pt x="19" y="14"/>
                    </a:cubicBezTo>
                    <a:cubicBezTo>
                      <a:pt x="19" y="14"/>
                      <a:pt x="18" y="13"/>
                      <a:pt x="18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6" y="12"/>
                      <a:pt x="17" y="12"/>
                      <a:pt x="16" y="12"/>
                    </a:cubicBezTo>
                    <a:cubicBezTo>
                      <a:pt x="16" y="11"/>
                      <a:pt x="16" y="10"/>
                      <a:pt x="16" y="10"/>
                    </a:cubicBezTo>
                    <a:cubicBezTo>
                      <a:pt x="15" y="10"/>
                      <a:pt x="15" y="10"/>
                      <a:pt x="15" y="11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2" y="11"/>
                      <a:pt x="11" y="10"/>
                      <a:pt x="11" y="11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2"/>
                      <a:pt x="9" y="12"/>
                      <a:pt x="10" y="13"/>
                    </a:cubicBezTo>
                    <a:cubicBezTo>
                      <a:pt x="10" y="13"/>
                      <a:pt x="11" y="13"/>
                      <a:pt x="11" y="13"/>
                    </a:cubicBezTo>
                    <a:cubicBezTo>
                      <a:pt x="11" y="13"/>
                      <a:pt x="11" y="14"/>
                      <a:pt x="11" y="14"/>
                    </a:cubicBezTo>
                    <a:cubicBezTo>
                      <a:pt x="11" y="14"/>
                      <a:pt x="10" y="14"/>
                      <a:pt x="10" y="14"/>
                    </a:cubicBezTo>
                    <a:cubicBezTo>
                      <a:pt x="9" y="14"/>
                      <a:pt x="9" y="14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6"/>
                      <a:pt x="9" y="16"/>
                    </a:cubicBezTo>
                    <a:cubicBezTo>
                      <a:pt x="9" y="17"/>
                      <a:pt x="9" y="17"/>
                      <a:pt x="10" y="17"/>
                    </a:cubicBezTo>
                    <a:cubicBezTo>
                      <a:pt x="10" y="18"/>
                      <a:pt x="10" y="18"/>
                      <a:pt x="10" y="19"/>
                    </a:cubicBezTo>
                    <a:cubicBezTo>
                      <a:pt x="10" y="20"/>
                      <a:pt x="10" y="20"/>
                      <a:pt x="10" y="21"/>
                    </a:cubicBezTo>
                    <a:cubicBezTo>
                      <a:pt x="10" y="21"/>
                      <a:pt x="11" y="22"/>
                      <a:pt x="10" y="23"/>
                    </a:cubicBezTo>
                    <a:cubicBezTo>
                      <a:pt x="10" y="23"/>
                      <a:pt x="10" y="23"/>
                      <a:pt x="10" y="24"/>
                    </a:cubicBezTo>
                    <a:cubicBezTo>
                      <a:pt x="10" y="25"/>
                      <a:pt x="10" y="25"/>
                      <a:pt x="10" y="26"/>
                    </a:cubicBezTo>
                    <a:cubicBezTo>
                      <a:pt x="10" y="26"/>
                      <a:pt x="9" y="26"/>
                      <a:pt x="9" y="27"/>
                    </a:cubicBezTo>
                    <a:cubicBezTo>
                      <a:pt x="9" y="27"/>
                      <a:pt x="10" y="27"/>
                      <a:pt x="10" y="28"/>
                    </a:cubicBezTo>
                    <a:cubicBezTo>
                      <a:pt x="9" y="28"/>
                      <a:pt x="9" y="28"/>
                      <a:pt x="8" y="28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7" y="29"/>
                      <a:pt x="7" y="29"/>
                      <a:pt x="6" y="28"/>
                    </a:cubicBezTo>
                    <a:cubicBezTo>
                      <a:pt x="6" y="28"/>
                      <a:pt x="6" y="28"/>
                      <a:pt x="6" y="28"/>
                    </a:cubicBezTo>
                    <a:cubicBezTo>
                      <a:pt x="6" y="28"/>
                      <a:pt x="5" y="28"/>
                      <a:pt x="5" y="28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5" y="29"/>
                      <a:pt x="4" y="29"/>
                      <a:pt x="4" y="29"/>
                    </a:cubicBezTo>
                    <a:cubicBezTo>
                      <a:pt x="4" y="29"/>
                      <a:pt x="4" y="30"/>
                      <a:pt x="3" y="30"/>
                    </a:cubicBezTo>
                    <a:cubicBezTo>
                      <a:pt x="3" y="30"/>
                      <a:pt x="3" y="30"/>
                      <a:pt x="2" y="30"/>
                    </a:cubicBezTo>
                    <a:cubicBezTo>
                      <a:pt x="2" y="30"/>
                      <a:pt x="2" y="30"/>
                      <a:pt x="2" y="31"/>
                    </a:cubicBezTo>
                    <a:cubicBezTo>
                      <a:pt x="2" y="31"/>
                      <a:pt x="2" y="32"/>
                      <a:pt x="2" y="32"/>
                    </a:cubicBezTo>
                    <a:cubicBezTo>
                      <a:pt x="2" y="33"/>
                      <a:pt x="2" y="33"/>
                      <a:pt x="1" y="34"/>
                    </a:cubicBezTo>
                    <a:cubicBezTo>
                      <a:pt x="1" y="34"/>
                      <a:pt x="1" y="34"/>
                      <a:pt x="0" y="35"/>
                    </a:cubicBezTo>
                    <a:cubicBezTo>
                      <a:pt x="0" y="35"/>
                      <a:pt x="0" y="36"/>
                      <a:pt x="0" y="37"/>
                    </a:cubicBezTo>
                    <a:cubicBezTo>
                      <a:pt x="0" y="37"/>
                      <a:pt x="0" y="37"/>
                      <a:pt x="0" y="38"/>
                    </a:cubicBezTo>
                    <a:cubicBezTo>
                      <a:pt x="0" y="38"/>
                      <a:pt x="0" y="38"/>
                      <a:pt x="1" y="39"/>
                    </a:cubicBezTo>
                    <a:cubicBezTo>
                      <a:pt x="1" y="39"/>
                      <a:pt x="1" y="39"/>
                      <a:pt x="1" y="39"/>
                    </a:cubicBezTo>
                    <a:cubicBezTo>
                      <a:pt x="1" y="40"/>
                      <a:pt x="1" y="40"/>
                      <a:pt x="1" y="40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2" y="41"/>
                      <a:pt x="2" y="42"/>
                      <a:pt x="2" y="42"/>
                    </a:cubicBezTo>
                    <a:cubicBezTo>
                      <a:pt x="2" y="42"/>
                      <a:pt x="2" y="42"/>
                      <a:pt x="2" y="43"/>
                    </a:cubicBezTo>
                    <a:cubicBezTo>
                      <a:pt x="2" y="43"/>
                      <a:pt x="2" y="43"/>
                      <a:pt x="3" y="43"/>
                    </a:cubicBezTo>
                    <a:cubicBezTo>
                      <a:pt x="3" y="43"/>
                      <a:pt x="3" y="43"/>
                      <a:pt x="4" y="43"/>
                    </a:cubicBezTo>
                    <a:cubicBezTo>
                      <a:pt x="4" y="43"/>
                      <a:pt x="4" y="44"/>
                      <a:pt x="4" y="44"/>
                    </a:cubicBezTo>
                    <a:cubicBezTo>
                      <a:pt x="5" y="44"/>
                      <a:pt x="5" y="44"/>
                      <a:pt x="6" y="44"/>
                    </a:cubicBezTo>
                    <a:cubicBezTo>
                      <a:pt x="6" y="44"/>
                      <a:pt x="6" y="44"/>
                      <a:pt x="7" y="44"/>
                    </a:cubicBezTo>
                    <a:cubicBezTo>
                      <a:pt x="7" y="44"/>
                      <a:pt x="7" y="44"/>
                      <a:pt x="8" y="44"/>
                    </a:cubicBezTo>
                    <a:cubicBezTo>
                      <a:pt x="8" y="44"/>
                      <a:pt x="8" y="43"/>
                      <a:pt x="8" y="45"/>
                    </a:cubicBezTo>
                    <a:cubicBezTo>
                      <a:pt x="8" y="45"/>
                      <a:pt x="8" y="46"/>
                      <a:pt x="8" y="46"/>
                    </a:cubicBezTo>
                    <a:cubicBezTo>
                      <a:pt x="8" y="47"/>
                      <a:pt x="8" y="47"/>
                      <a:pt x="8" y="47"/>
                    </a:cubicBezTo>
                    <a:cubicBezTo>
                      <a:pt x="8" y="48"/>
                      <a:pt x="9" y="47"/>
                      <a:pt x="9" y="47"/>
                    </a:cubicBezTo>
                    <a:cubicBezTo>
                      <a:pt x="10" y="47"/>
                      <a:pt x="10" y="47"/>
                      <a:pt x="10" y="47"/>
                    </a:cubicBezTo>
                    <a:cubicBezTo>
                      <a:pt x="11" y="47"/>
                      <a:pt x="11" y="47"/>
                      <a:pt x="11" y="47"/>
                    </a:cubicBezTo>
                    <a:cubicBezTo>
                      <a:pt x="11" y="47"/>
                      <a:pt x="11" y="47"/>
                      <a:pt x="11" y="47"/>
                    </a:cubicBezTo>
                    <a:cubicBezTo>
                      <a:pt x="12" y="48"/>
                      <a:pt x="12" y="48"/>
                      <a:pt x="13" y="48"/>
                    </a:cubicBezTo>
                    <a:cubicBezTo>
                      <a:pt x="13" y="48"/>
                      <a:pt x="14" y="48"/>
                      <a:pt x="14" y="48"/>
                    </a:cubicBezTo>
                    <a:cubicBezTo>
                      <a:pt x="15" y="47"/>
                      <a:pt x="15" y="47"/>
                      <a:pt x="15" y="47"/>
                    </a:cubicBezTo>
                    <a:cubicBezTo>
                      <a:pt x="15" y="47"/>
                      <a:pt x="15" y="47"/>
                      <a:pt x="15" y="46"/>
                    </a:cubicBezTo>
                    <a:cubicBezTo>
                      <a:pt x="16" y="46"/>
                      <a:pt x="16" y="46"/>
                      <a:pt x="17" y="46"/>
                    </a:cubicBezTo>
                    <a:cubicBezTo>
                      <a:pt x="17" y="46"/>
                      <a:pt x="17" y="46"/>
                      <a:pt x="17" y="46"/>
                    </a:cubicBezTo>
                    <a:cubicBezTo>
                      <a:pt x="18" y="46"/>
                      <a:pt x="18" y="45"/>
                      <a:pt x="18" y="45"/>
                    </a:cubicBezTo>
                    <a:cubicBezTo>
                      <a:pt x="19" y="44"/>
                      <a:pt x="19" y="44"/>
                      <a:pt x="19" y="44"/>
                    </a:cubicBezTo>
                    <a:cubicBezTo>
                      <a:pt x="20" y="44"/>
                      <a:pt x="20" y="44"/>
                      <a:pt x="20" y="44"/>
                    </a:cubicBezTo>
                    <a:cubicBezTo>
                      <a:pt x="21" y="44"/>
                      <a:pt x="21" y="44"/>
                      <a:pt x="21" y="44"/>
                    </a:cubicBezTo>
                    <a:cubicBezTo>
                      <a:pt x="21" y="44"/>
                      <a:pt x="22" y="44"/>
                      <a:pt x="22" y="44"/>
                    </a:cubicBezTo>
                    <a:cubicBezTo>
                      <a:pt x="22" y="44"/>
                      <a:pt x="22" y="44"/>
                      <a:pt x="22" y="44"/>
                    </a:cubicBezTo>
                    <a:cubicBezTo>
                      <a:pt x="22" y="45"/>
                      <a:pt x="22" y="45"/>
                      <a:pt x="22" y="46"/>
                    </a:cubicBezTo>
                    <a:cubicBezTo>
                      <a:pt x="22" y="46"/>
                      <a:pt x="22" y="47"/>
                      <a:pt x="22" y="47"/>
                    </a:cubicBezTo>
                    <a:cubicBezTo>
                      <a:pt x="22" y="48"/>
                      <a:pt x="22" y="48"/>
                      <a:pt x="22" y="49"/>
                    </a:cubicBezTo>
                    <a:cubicBezTo>
                      <a:pt x="22" y="49"/>
                      <a:pt x="22" y="50"/>
                      <a:pt x="22" y="50"/>
                    </a:cubicBezTo>
                    <a:cubicBezTo>
                      <a:pt x="23" y="51"/>
                      <a:pt x="23" y="50"/>
                      <a:pt x="24" y="51"/>
                    </a:cubicBezTo>
                    <a:cubicBezTo>
                      <a:pt x="24" y="51"/>
                      <a:pt x="24" y="51"/>
                      <a:pt x="24" y="52"/>
                    </a:cubicBezTo>
                    <a:cubicBezTo>
                      <a:pt x="25" y="52"/>
                      <a:pt x="25" y="52"/>
                      <a:pt x="25" y="52"/>
                    </a:cubicBezTo>
                    <a:cubicBezTo>
                      <a:pt x="26" y="52"/>
                      <a:pt x="26" y="52"/>
                      <a:pt x="26" y="52"/>
                    </a:cubicBezTo>
                    <a:cubicBezTo>
                      <a:pt x="26" y="52"/>
                      <a:pt x="27" y="52"/>
                      <a:pt x="27" y="52"/>
                    </a:cubicBezTo>
                    <a:cubicBezTo>
                      <a:pt x="28" y="52"/>
                      <a:pt x="28" y="52"/>
                      <a:pt x="28" y="53"/>
                    </a:cubicBezTo>
                    <a:cubicBezTo>
                      <a:pt x="29" y="53"/>
                      <a:pt x="29" y="53"/>
                      <a:pt x="30" y="53"/>
                    </a:cubicBezTo>
                    <a:cubicBezTo>
                      <a:pt x="30" y="54"/>
                      <a:pt x="30" y="54"/>
                      <a:pt x="31" y="54"/>
                    </a:cubicBezTo>
                    <a:cubicBezTo>
                      <a:pt x="31" y="54"/>
                      <a:pt x="31" y="55"/>
                      <a:pt x="31" y="55"/>
                    </a:cubicBezTo>
                    <a:cubicBezTo>
                      <a:pt x="32" y="55"/>
                      <a:pt x="32" y="55"/>
                      <a:pt x="33" y="55"/>
                    </a:cubicBezTo>
                    <a:cubicBezTo>
                      <a:pt x="33" y="55"/>
                      <a:pt x="33" y="55"/>
                      <a:pt x="34" y="55"/>
                    </a:cubicBezTo>
                    <a:cubicBezTo>
                      <a:pt x="34" y="55"/>
                      <a:pt x="34" y="55"/>
                      <a:pt x="34" y="56"/>
                    </a:cubicBezTo>
                    <a:cubicBezTo>
                      <a:pt x="34" y="56"/>
                      <a:pt x="35" y="56"/>
                      <a:pt x="35" y="56"/>
                    </a:cubicBezTo>
                    <a:cubicBezTo>
                      <a:pt x="35" y="56"/>
                      <a:pt x="35" y="57"/>
                      <a:pt x="35" y="57"/>
                    </a:cubicBezTo>
                    <a:cubicBezTo>
                      <a:pt x="35" y="57"/>
                      <a:pt x="35" y="57"/>
                      <a:pt x="35" y="58"/>
                    </a:cubicBezTo>
                    <a:cubicBezTo>
                      <a:pt x="35" y="58"/>
                      <a:pt x="34" y="59"/>
                      <a:pt x="35" y="60"/>
                    </a:cubicBezTo>
                    <a:cubicBezTo>
                      <a:pt x="35" y="60"/>
                      <a:pt x="35" y="60"/>
                      <a:pt x="36" y="60"/>
                    </a:cubicBezTo>
                    <a:cubicBezTo>
                      <a:pt x="36" y="61"/>
                      <a:pt x="36" y="61"/>
                      <a:pt x="36" y="62"/>
                    </a:cubicBezTo>
                    <a:cubicBezTo>
                      <a:pt x="36" y="62"/>
                      <a:pt x="36" y="62"/>
                      <a:pt x="36" y="62"/>
                    </a:cubicBezTo>
                    <a:cubicBezTo>
                      <a:pt x="37" y="63"/>
                      <a:pt x="37" y="63"/>
                      <a:pt x="37" y="63"/>
                    </a:cubicBezTo>
                    <a:cubicBezTo>
                      <a:pt x="38" y="63"/>
                      <a:pt x="39" y="63"/>
                      <a:pt x="40" y="63"/>
                    </a:cubicBezTo>
                    <a:cubicBezTo>
                      <a:pt x="40" y="63"/>
                      <a:pt x="40" y="63"/>
                      <a:pt x="40" y="63"/>
                    </a:cubicBezTo>
                    <a:cubicBezTo>
                      <a:pt x="41" y="64"/>
                      <a:pt x="40" y="64"/>
                      <a:pt x="40" y="64"/>
                    </a:cubicBezTo>
                    <a:cubicBezTo>
                      <a:pt x="40" y="65"/>
                      <a:pt x="40" y="65"/>
                      <a:pt x="40" y="66"/>
                    </a:cubicBezTo>
                    <a:cubicBezTo>
                      <a:pt x="41" y="66"/>
                      <a:pt x="42" y="66"/>
                      <a:pt x="42" y="66"/>
                    </a:cubicBezTo>
                    <a:cubicBezTo>
                      <a:pt x="42" y="66"/>
                      <a:pt x="42" y="67"/>
                      <a:pt x="42" y="67"/>
                    </a:cubicBezTo>
                    <a:cubicBezTo>
                      <a:pt x="43" y="67"/>
                      <a:pt x="43" y="67"/>
                      <a:pt x="43" y="68"/>
                    </a:cubicBezTo>
                    <a:cubicBezTo>
                      <a:pt x="43" y="68"/>
                      <a:pt x="43" y="68"/>
                      <a:pt x="43" y="69"/>
                    </a:cubicBezTo>
                    <a:cubicBezTo>
                      <a:pt x="43" y="70"/>
                      <a:pt x="43" y="70"/>
                      <a:pt x="43" y="71"/>
                    </a:cubicBezTo>
                    <a:cubicBezTo>
                      <a:pt x="42" y="72"/>
                      <a:pt x="42" y="72"/>
                      <a:pt x="42" y="73"/>
                    </a:cubicBezTo>
                    <a:cubicBezTo>
                      <a:pt x="42" y="73"/>
                      <a:pt x="43" y="73"/>
                      <a:pt x="43" y="73"/>
                    </a:cubicBezTo>
                    <a:cubicBezTo>
                      <a:pt x="42" y="74"/>
                      <a:pt x="42" y="73"/>
                      <a:pt x="42" y="73"/>
                    </a:cubicBezTo>
                    <a:cubicBezTo>
                      <a:pt x="42" y="74"/>
                      <a:pt x="42" y="74"/>
                      <a:pt x="42" y="74"/>
                    </a:cubicBezTo>
                    <a:cubicBezTo>
                      <a:pt x="42" y="75"/>
                      <a:pt x="42" y="75"/>
                      <a:pt x="42" y="76"/>
                    </a:cubicBezTo>
                    <a:cubicBezTo>
                      <a:pt x="42" y="76"/>
                      <a:pt x="42" y="76"/>
                      <a:pt x="42" y="77"/>
                    </a:cubicBezTo>
                    <a:cubicBezTo>
                      <a:pt x="42" y="77"/>
                      <a:pt x="42" y="77"/>
                      <a:pt x="42" y="78"/>
                    </a:cubicBezTo>
                    <a:cubicBezTo>
                      <a:pt x="42" y="78"/>
                      <a:pt x="43" y="78"/>
                      <a:pt x="43" y="78"/>
                    </a:cubicBezTo>
                    <a:cubicBezTo>
                      <a:pt x="43" y="79"/>
                      <a:pt x="42" y="79"/>
                      <a:pt x="43" y="79"/>
                    </a:cubicBezTo>
                    <a:cubicBezTo>
                      <a:pt x="43" y="80"/>
                      <a:pt x="43" y="79"/>
                      <a:pt x="44" y="79"/>
                    </a:cubicBezTo>
                    <a:cubicBezTo>
                      <a:pt x="44" y="79"/>
                      <a:pt x="45" y="79"/>
                      <a:pt x="45" y="79"/>
                    </a:cubicBezTo>
                    <a:cubicBezTo>
                      <a:pt x="45" y="79"/>
                      <a:pt x="46" y="79"/>
                      <a:pt x="46" y="79"/>
                    </a:cubicBezTo>
                    <a:cubicBezTo>
                      <a:pt x="47" y="79"/>
                      <a:pt x="47" y="79"/>
                      <a:pt x="47" y="80"/>
                    </a:cubicBezTo>
                    <a:cubicBezTo>
                      <a:pt x="48" y="80"/>
                      <a:pt x="48" y="79"/>
                      <a:pt x="48" y="80"/>
                    </a:cubicBezTo>
                    <a:cubicBezTo>
                      <a:pt x="49" y="80"/>
                      <a:pt x="49" y="81"/>
                      <a:pt x="49" y="81"/>
                    </a:cubicBezTo>
                    <a:cubicBezTo>
                      <a:pt x="49" y="82"/>
                      <a:pt x="49" y="82"/>
                      <a:pt x="49" y="83"/>
                    </a:cubicBezTo>
                    <a:cubicBezTo>
                      <a:pt x="49" y="83"/>
                      <a:pt x="49" y="83"/>
                      <a:pt x="49" y="84"/>
                    </a:cubicBezTo>
                    <a:cubicBezTo>
                      <a:pt x="49" y="84"/>
                      <a:pt x="49" y="84"/>
                      <a:pt x="49" y="84"/>
                    </a:cubicBezTo>
                    <a:cubicBezTo>
                      <a:pt x="49" y="85"/>
                      <a:pt x="50" y="85"/>
                      <a:pt x="50" y="85"/>
                    </a:cubicBezTo>
                    <a:cubicBezTo>
                      <a:pt x="50" y="85"/>
                      <a:pt x="51" y="84"/>
                      <a:pt x="51" y="84"/>
                    </a:cubicBezTo>
                    <a:cubicBezTo>
                      <a:pt x="51" y="84"/>
                      <a:pt x="52" y="84"/>
                      <a:pt x="52" y="84"/>
                    </a:cubicBezTo>
                    <a:cubicBezTo>
                      <a:pt x="52" y="85"/>
                      <a:pt x="52" y="85"/>
                      <a:pt x="52" y="86"/>
                    </a:cubicBezTo>
                    <a:cubicBezTo>
                      <a:pt x="52" y="86"/>
                      <a:pt x="52" y="87"/>
                      <a:pt x="52" y="87"/>
                    </a:cubicBezTo>
                    <a:cubicBezTo>
                      <a:pt x="52" y="88"/>
                      <a:pt x="52" y="88"/>
                      <a:pt x="52" y="88"/>
                    </a:cubicBezTo>
                    <a:cubicBezTo>
                      <a:pt x="52" y="89"/>
                      <a:pt x="52" y="89"/>
                      <a:pt x="52" y="90"/>
                    </a:cubicBezTo>
                    <a:cubicBezTo>
                      <a:pt x="52" y="89"/>
                      <a:pt x="52" y="89"/>
                      <a:pt x="52" y="89"/>
                    </a:cubicBezTo>
                    <a:cubicBezTo>
                      <a:pt x="53" y="90"/>
                      <a:pt x="53" y="89"/>
                      <a:pt x="53" y="90"/>
                    </a:cubicBezTo>
                    <a:cubicBezTo>
                      <a:pt x="54" y="90"/>
                      <a:pt x="54" y="90"/>
                      <a:pt x="54" y="90"/>
                    </a:cubicBezTo>
                    <a:cubicBezTo>
                      <a:pt x="54" y="90"/>
                      <a:pt x="54" y="91"/>
                      <a:pt x="54" y="91"/>
                    </a:cubicBezTo>
                    <a:cubicBezTo>
                      <a:pt x="54" y="92"/>
                      <a:pt x="54" y="92"/>
                      <a:pt x="54" y="93"/>
                    </a:cubicBezTo>
                    <a:cubicBezTo>
                      <a:pt x="54" y="93"/>
                      <a:pt x="54" y="93"/>
                      <a:pt x="54" y="94"/>
                    </a:cubicBezTo>
                    <a:cubicBezTo>
                      <a:pt x="54" y="94"/>
                      <a:pt x="54" y="94"/>
                      <a:pt x="53" y="94"/>
                    </a:cubicBezTo>
                    <a:cubicBezTo>
                      <a:pt x="53" y="95"/>
                      <a:pt x="53" y="94"/>
                      <a:pt x="52" y="95"/>
                    </a:cubicBezTo>
                    <a:cubicBezTo>
                      <a:pt x="52" y="95"/>
                      <a:pt x="52" y="95"/>
                      <a:pt x="52" y="95"/>
                    </a:cubicBezTo>
                    <a:cubicBezTo>
                      <a:pt x="52" y="96"/>
                      <a:pt x="51" y="96"/>
                      <a:pt x="51" y="96"/>
                    </a:cubicBezTo>
                    <a:cubicBezTo>
                      <a:pt x="51" y="96"/>
                      <a:pt x="51" y="96"/>
                      <a:pt x="51" y="97"/>
                    </a:cubicBezTo>
                    <a:cubicBezTo>
                      <a:pt x="50" y="97"/>
                      <a:pt x="50" y="97"/>
                      <a:pt x="50" y="98"/>
                    </a:cubicBezTo>
                    <a:cubicBezTo>
                      <a:pt x="50" y="98"/>
                      <a:pt x="49" y="98"/>
                      <a:pt x="49" y="99"/>
                    </a:cubicBezTo>
                    <a:cubicBezTo>
                      <a:pt x="49" y="99"/>
                      <a:pt x="49" y="99"/>
                      <a:pt x="49" y="100"/>
                    </a:cubicBezTo>
                    <a:cubicBezTo>
                      <a:pt x="48" y="100"/>
                      <a:pt x="48" y="100"/>
                      <a:pt x="48" y="100"/>
                    </a:cubicBezTo>
                    <a:cubicBezTo>
                      <a:pt x="47" y="102"/>
                      <a:pt x="47" y="102"/>
                      <a:pt x="47" y="102"/>
                    </a:cubicBezTo>
                    <a:cubicBezTo>
                      <a:pt x="47" y="102"/>
                      <a:pt x="47" y="102"/>
                      <a:pt x="46" y="103"/>
                    </a:cubicBezTo>
                    <a:cubicBezTo>
                      <a:pt x="47" y="103"/>
                      <a:pt x="47" y="103"/>
                      <a:pt x="47" y="103"/>
                    </a:cubicBezTo>
                    <a:cubicBezTo>
                      <a:pt x="48" y="103"/>
                      <a:pt x="48" y="103"/>
                      <a:pt x="48" y="103"/>
                    </a:cubicBezTo>
                    <a:cubicBezTo>
                      <a:pt x="48" y="103"/>
                      <a:pt x="49" y="103"/>
                      <a:pt x="49" y="103"/>
                    </a:cubicBezTo>
                    <a:cubicBezTo>
                      <a:pt x="49" y="103"/>
                      <a:pt x="50" y="103"/>
                      <a:pt x="50" y="103"/>
                    </a:cubicBezTo>
                    <a:cubicBezTo>
                      <a:pt x="50" y="103"/>
                      <a:pt x="50" y="104"/>
                      <a:pt x="50" y="104"/>
                    </a:cubicBezTo>
                    <a:cubicBezTo>
                      <a:pt x="50" y="105"/>
                      <a:pt x="50" y="105"/>
                      <a:pt x="51" y="105"/>
                    </a:cubicBezTo>
                    <a:cubicBezTo>
                      <a:pt x="51" y="105"/>
                      <a:pt x="51" y="105"/>
                      <a:pt x="51" y="105"/>
                    </a:cubicBezTo>
                    <a:cubicBezTo>
                      <a:pt x="51" y="104"/>
                      <a:pt x="52" y="104"/>
                      <a:pt x="52" y="104"/>
                    </a:cubicBezTo>
                    <a:cubicBezTo>
                      <a:pt x="52" y="105"/>
                      <a:pt x="52" y="105"/>
                      <a:pt x="53" y="106"/>
                    </a:cubicBezTo>
                    <a:cubicBezTo>
                      <a:pt x="53" y="106"/>
                      <a:pt x="53" y="106"/>
                      <a:pt x="54" y="106"/>
                    </a:cubicBezTo>
                    <a:cubicBezTo>
                      <a:pt x="54" y="106"/>
                      <a:pt x="54" y="106"/>
                      <a:pt x="54" y="107"/>
                    </a:cubicBezTo>
                    <a:cubicBezTo>
                      <a:pt x="55" y="107"/>
                      <a:pt x="55" y="107"/>
                      <a:pt x="55" y="107"/>
                    </a:cubicBezTo>
                    <a:cubicBezTo>
                      <a:pt x="56" y="108"/>
                      <a:pt x="56" y="107"/>
                      <a:pt x="56" y="107"/>
                    </a:cubicBezTo>
                    <a:cubicBezTo>
                      <a:pt x="57" y="108"/>
                      <a:pt x="57" y="108"/>
                      <a:pt x="57" y="109"/>
                    </a:cubicBezTo>
                    <a:cubicBezTo>
                      <a:pt x="57" y="109"/>
                      <a:pt x="57" y="110"/>
                      <a:pt x="58" y="110"/>
                    </a:cubicBezTo>
                    <a:cubicBezTo>
                      <a:pt x="58" y="111"/>
                      <a:pt x="59" y="111"/>
                      <a:pt x="60" y="111"/>
                    </a:cubicBezTo>
                    <a:cubicBezTo>
                      <a:pt x="60" y="111"/>
                      <a:pt x="60" y="111"/>
                      <a:pt x="60" y="111"/>
                    </a:cubicBezTo>
                    <a:cubicBezTo>
                      <a:pt x="60" y="111"/>
                      <a:pt x="60" y="111"/>
                      <a:pt x="60" y="110"/>
                    </a:cubicBezTo>
                    <a:cubicBezTo>
                      <a:pt x="60" y="110"/>
                      <a:pt x="60" y="109"/>
                      <a:pt x="61" y="109"/>
                    </a:cubicBezTo>
                    <a:cubicBezTo>
                      <a:pt x="61" y="108"/>
                      <a:pt x="61" y="108"/>
                      <a:pt x="61" y="107"/>
                    </a:cubicBezTo>
                    <a:cubicBezTo>
                      <a:pt x="62" y="107"/>
                      <a:pt x="62" y="107"/>
                      <a:pt x="62" y="107"/>
                    </a:cubicBezTo>
                    <a:cubicBezTo>
                      <a:pt x="63" y="107"/>
                      <a:pt x="62" y="107"/>
                      <a:pt x="63" y="106"/>
                    </a:cubicBezTo>
                    <a:cubicBezTo>
                      <a:pt x="63" y="106"/>
                      <a:pt x="63" y="106"/>
                      <a:pt x="64" y="105"/>
                    </a:cubicBezTo>
                    <a:cubicBezTo>
                      <a:pt x="64" y="105"/>
                      <a:pt x="64" y="104"/>
                      <a:pt x="64" y="104"/>
                    </a:cubicBezTo>
                    <a:cubicBezTo>
                      <a:pt x="64" y="103"/>
                      <a:pt x="64" y="103"/>
                      <a:pt x="64" y="102"/>
                    </a:cubicBezTo>
                    <a:cubicBezTo>
                      <a:pt x="64" y="102"/>
                      <a:pt x="65" y="102"/>
                      <a:pt x="65" y="101"/>
                    </a:cubicBezTo>
                    <a:cubicBezTo>
                      <a:pt x="65" y="100"/>
                      <a:pt x="65" y="100"/>
                      <a:pt x="66" y="100"/>
                    </a:cubicBezTo>
                    <a:cubicBezTo>
                      <a:pt x="66" y="99"/>
                      <a:pt x="66" y="99"/>
                      <a:pt x="66" y="99"/>
                    </a:cubicBezTo>
                    <a:cubicBezTo>
                      <a:pt x="67" y="98"/>
                      <a:pt x="67" y="98"/>
                      <a:pt x="67" y="97"/>
                    </a:cubicBezTo>
                    <a:cubicBezTo>
                      <a:pt x="68" y="96"/>
                      <a:pt x="67" y="95"/>
                      <a:pt x="67" y="94"/>
                    </a:cubicBezTo>
                    <a:cubicBezTo>
                      <a:pt x="67" y="94"/>
                      <a:pt x="67" y="94"/>
                      <a:pt x="67" y="93"/>
                    </a:cubicBezTo>
                    <a:cubicBezTo>
                      <a:pt x="67" y="93"/>
                      <a:pt x="67" y="93"/>
                      <a:pt x="67" y="92"/>
                    </a:cubicBezTo>
                    <a:cubicBezTo>
                      <a:pt x="66" y="91"/>
                      <a:pt x="66" y="91"/>
                      <a:pt x="67" y="90"/>
                    </a:cubicBezTo>
                    <a:cubicBezTo>
                      <a:pt x="67" y="89"/>
                      <a:pt x="67" y="89"/>
                      <a:pt x="67" y="89"/>
                    </a:cubicBezTo>
                    <a:cubicBezTo>
                      <a:pt x="68" y="89"/>
                      <a:pt x="68" y="88"/>
                      <a:pt x="68" y="88"/>
                    </a:cubicBezTo>
                    <a:cubicBezTo>
                      <a:pt x="69" y="88"/>
                      <a:pt x="69" y="88"/>
                      <a:pt x="69" y="87"/>
                    </a:cubicBezTo>
                    <a:cubicBezTo>
                      <a:pt x="69" y="87"/>
                      <a:pt x="70" y="87"/>
                      <a:pt x="70" y="87"/>
                    </a:cubicBezTo>
                    <a:cubicBezTo>
                      <a:pt x="70" y="86"/>
                      <a:pt x="70" y="86"/>
                      <a:pt x="71" y="85"/>
                    </a:cubicBezTo>
                    <a:cubicBezTo>
                      <a:pt x="71" y="85"/>
                      <a:pt x="72" y="85"/>
                      <a:pt x="72" y="85"/>
                    </a:cubicBezTo>
                    <a:cubicBezTo>
                      <a:pt x="73" y="85"/>
                      <a:pt x="73" y="85"/>
                      <a:pt x="74" y="85"/>
                    </a:cubicBezTo>
                    <a:cubicBezTo>
                      <a:pt x="74" y="84"/>
                      <a:pt x="74" y="84"/>
                      <a:pt x="75" y="84"/>
                    </a:cubicBezTo>
                    <a:cubicBezTo>
                      <a:pt x="75" y="84"/>
                      <a:pt x="75" y="84"/>
                      <a:pt x="75" y="84"/>
                    </a:cubicBezTo>
                    <a:cubicBezTo>
                      <a:pt x="75" y="83"/>
                      <a:pt x="75" y="83"/>
                      <a:pt x="76" y="83"/>
                    </a:cubicBezTo>
                    <a:cubicBezTo>
                      <a:pt x="76" y="83"/>
                      <a:pt x="76" y="83"/>
                      <a:pt x="77" y="82"/>
                    </a:cubicBezTo>
                    <a:cubicBezTo>
                      <a:pt x="77" y="82"/>
                      <a:pt x="77" y="82"/>
                      <a:pt x="78" y="82"/>
                    </a:cubicBezTo>
                    <a:cubicBezTo>
                      <a:pt x="79" y="82"/>
                      <a:pt x="79" y="82"/>
                      <a:pt x="80" y="82"/>
                    </a:cubicBezTo>
                    <a:cubicBezTo>
                      <a:pt x="81" y="82"/>
                      <a:pt x="81" y="82"/>
                      <a:pt x="82" y="82"/>
                    </a:cubicBezTo>
                    <a:cubicBezTo>
                      <a:pt x="82" y="82"/>
                      <a:pt x="82" y="81"/>
                      <a:pt x="82" y="81"/>
                    </a:cubicBezTo>
                    <a:cubicBezTo>
                      <a:pt x="83" y="81"/>
                      <a:pt x="83" y="81"/>
                      <a:pt x="83" y="81"/>
                    </a:cubicBezTo>
                    <a:cubicBezTo>
                      <a:pt x="83" y="80"/>
                      <a:pt x="83" y="80"/>
                      <a:pt x="84" y="80"/>
                    </a:cubicBezTo>
                    <a:cubicBezTo>
                      <a:pt x="84" y="79"/>
                      <a:pt x="84" y="79"/>
                      <a:pt x="84" y="79"/>
                    </a:cubicBezTo>
                    <a:cubicBezTo>
                      <a:pt x="85" y="79"/>
                      <a:pt x="85" y="78"/>
                      <a:pt x="85" y="78"/>
                    </a:cubicBezTo>
                    <a:cubicBezTo>
                      <a:pt x="85" y="77"/>
                      <a:pt x="84" y="76"/>
                      <a:pt x="85" y="76"/>
                    </a:cubicBezTo>
                    <a:cubicBezTo>
                      <a:pt x="85" y="76"/>
                      <a:pt x="86" y="76"/>
                      <a:pt x="86" y="76"/>
                    </a:cubicBezTo>
                    <a:cubicBezTo>
                      <a:pt x="86" y="75"/>
                      <a:pt x="86" y="75"/>
                      <a:pt x="86" y="75"/>
                    </a:cubicBezTo>
                    <a:cubicBezTo>
                      <a:pt x="87" y="74"/>
                      <a:pt x="86" y="74"/>
                      <a:pt x="86" y="73"/>
                    </a:cubicBezTo>
                    <a:cubicBezTo>
                      <a:pt x="86" y="73"/>
                      <a:pt x="87" y="73"/>
                      <a:pt x="87" y="73"/>
                    </a:cubicBezTo>
                    <a:cubicBezTo>
                      <a:pt x="87" y="73"/>
                      <a:pt x="87" y="73"/>
                      <a:pt x="88" y="72"/>
                    </a:cubicBezTo>
                    <a:cubicBezTo>
                      <a:pt x="89" y="72"/>
                      <a:pt x="88" y="71"/>
                      <a:pt x="88" y="69"/>
                    </a:cubicBezTo>
                    <a:cubicBezTo>
                      <a:pt x="88" y="69"/>
                      <a:pt x="88" y="68"/>
                      <a:pt x="88" y="68"/>
                    </a:cubicBezTo>
                    <a:cubicBezTo>
                      <a:pt x="88" y="67"/>
                      <a:pt x="89" y="67"/>
                      <a:pt x="89" y="67"/>
                    </a:cubicBezTo>
                    <a:cubicBezTo>
                      <a:pt x="89" y="66"/>
                      <a:pt x="88" y="66"/>
                      <a:pt x="88" y="65"/>
                    </a:cubicBezTo>
                    <a:cubicBezTo>
                      <a:pt x="88" y="65"/>
                      <a:pt x="88" y="64"/>
                      <a:pt x="89" y="64"/>
                    </a:cubicBezTo>
                    <a:cubicBezTo>
                      <a:pt x="89" y="64"/>
                      <a:pt x="89" y="64"/>
                      <a:pt x="89" y="63"/>
                    </a:cubicBezTo>
                    <a:cubicBezTo>
                      <a:pt x="90" y="63"/>
                      <a:pt x="89" y="62"/>
                      <a:pt x="89" y="61"/>
                    </a:cubicBezTo>
                    <a:cubicBezTo>
                      <a:pt x="89" y="61"/>
                      <a:pt x="89" y="60"/>
                      <a:pt x="89" y="60"/>
                    </a:cubicBezTo>
                    <a:cubicBezTo>
                      <a:pt x="89" y="59"/>
                      <a:pt x="89" y="59"/>
                      <a:pt x="89" y="58"/>
                    </a:cubicBezTo>
                    <a:cubicBezTo>
                      <a:pt x="88" y="58"/>
                      <a:pt x="88" y="58"/>
                      <a:pt x="88" y="57"/>
                    </a:cubicBezTo>
                    <a:cubicBezTo>
                      <a:pt x="88" y="57"/>
                      <a:pt x="88" y="56"/>
                      <a:pt x="89" y="56"/>
                    </a:cubicBezTo>
                    <a:cubicBezTo>
                      <a:pt x="89" y="56"/>
                      <a:pt x="89" y="56"/>
                      <a:pt x="89" y="56"/>
                    </a:cubicBezTo>
                    <a:cubicBezTo>
                      <a:pt x="89" y="55"/>
                      <a:pt x="88" y="55"/>
                      <a:pt x="88" y="54"/>
                    </a:cubicBezTo>
                    <a:cubicBezTo>
                      <a:pt x="88" y="54"/>
                      <a:pt x="88" y="54"/>
                      <a:pt x="89" y="53"/>
                    </a:cubicBezTo>
                    <a:cubicBezTo>
                      <a:pt x="89" y="53"/>
                      <a:pt x="89" y="53"/>
                      <a:pt x="90" y="53"/>
                    </a:cubicBezTo>
                    <a:cubicBezTo>
                      <a:pt x="90" y="52"/>
                      <a:pt x="90" y="53"/>
                      <a:pt x="91" y="52"/>
                    </a:cubicBezTo>
                    <a:cubicBezTo>
                      <a:pt x="91" y="52"/>
                      <a:pt x="91" y="52"/>
                      <a:pt x="91" y="51"/>
                    </a:cubicBezTo>
                    <a:cubicBezTo>
                      <a:pt x="91" y="51"/>
                      <a:pt x="91" y="51"/>
                      <a:pt x="92" y="51"/>
                    </a:cubicBezTo>
                    <a:cubicBezTo>
                      <a:pt x="92" y="50"/>
                      <a:pt x="92" y="50"/>
                      <a:pt x="92" y="49"/>
                    </a:cubicBezTo>
                    <a:cubicBezTo>
                      <a:pt x="93" y="49"/>
                      <a:pt x="93" y="48"/>
                      <a:pt x="93" y="47"/>
                    </a:cubicBezTo>
                    <a:cubicBezTo>
                      <a:pt x="93" y="47"/>
                      <a:pt x="93" y="47"/>
                      <a:pt x="93" y="47"/>
                    </a:cubicBezTo>
                    <a:cubicBezTo>
                      <a:pt x="94" y="46"/>
                      <a:pt x="94" y="47"/>
                      <a:pt x="94" y="47"/>
                    </a:cubicBezTo>
                    <a:cubicBezTo>
                      <a:pt x="95" y="46"/>
                      <a:pt x="95" y="46"/>
                      <a:pt x="95" y="45"/>
                    </a:cubicBezTo>
                    <a:cubicBezTo>
                      <a:pt x="95" y="45"/>
                      <a:pt x="96" y="45"/>
                      <a:pt x="96" y="44"/>
                    </a:cubicBezTo>
                    <a:cubicBezTo>
                      <a:pt x="96" y="43"/>
                      <a:pt x="97" y="43"/>
                      <a:pt x="97" y="43"/>
                    </a:cubicBezTo>
                    <a:cubicBezTo>
                      <a:pt x="97" y="42"/>
                      <a:pt x="98" y="42"/>
                      <a:pt x="98" y="42"/>
                    </a:cubicBezTo>
                    <a:cubicBezTo>
                      <a:pt x="98" y="42"/>
                      <a:pt x="98" y="41"/>
                      <a:pt x="98" y="41"/>
                    </a:cubicBezTo>
                    <a:cubicBezTo>
                      <a:pt x="98" y="40"/>
                      <a:pt x="98" y="40"/>
                      <a:pt x="98" y="39"/>
                    </a:cubicBezTo>
                    <a:cubicBezTo>
                      <a:pt x="98" y="39"/>
                      <a:pt x="98" y="38"/>
                      <a:pt x="98" y="38"/>
                    </a:cubicBezTo>
                    <a:cubicBezTo>
                      <a:pt x="98" y="37"/>
                      <a:pt x="99" y="37"/>
                      <a:pt x="99" y="36"/>
                    </a:cubicBezTo>
                    <a:cubicBezTo>
                      <a:pt x="99" y="36"/>
                      <a:pt x="98" y="35"/>
                      <a:pt x="98" y="35"/>
                    </a:cubicBezTo>
                    <a:cubicBezTo>
                      <a:pt x="98" y="34"/>
                      <a:pt x="98" y="34"/>
                      <a:pt x="98" y="33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48" name="Freeform 102"/>
              <p:cNvSpPr>
                <a:spLocks/>
              </p:cNvSpPr>
              <p:nvPr/>
            </p:nvSpPr>
            <p:spPr bwMode="auto">
              <a:xfrm>
                <a:off x="3967164" y="1919289"/>
                <a:ext cx="550863" cy="573088"/>
              </a:xfrm>
              <a:custGeom>
                <a:avLst/>
                <a:gdLst>
                  <a:gd name="T0" fmla="*/ 47 w 51"/>
                  <a:gd name="T1" fmla="*/ 44 h 53"/>
                  <a:gd name="T2" fmla="*/ 49 w 51"/>
                  <a:gd name="T3" fmla="*/ 42 h 53"/>
                  <a:gd name="T4" fmla="*/ 50 w 51"/>
                  <a:gd name="T5" fmla="*/ 41 h 53"/>
                  <a:gd name="T6" fmla="*/ 51 w 51"/>
                  <a:gd name="T7" fmla="*/ 39 h 53"/>
                  <a:gd name="T8" fmla="*/ 49 w 51"/>
                  <a:gd name="T9" fmla="*/ 38 h 53"/>
                  <a:gd name="T10" fmla="*/ 48 w 51"/>
                  <a:gd name="T11" fmla="*/ 37 h 53"/>
                  <a:gd name="T12" fmla="*/ 46 w 51"/>
                  <a:gd name="T13" fmla="*/ 35 h 53"/>
                  <a:gd name="T14" fmla="*/ 46 w 51"/>
                  <a:gd name="T15" fmla="*/ 32 h 53"/>
                  <a:gd name="T16" fmla="*/ 46 w 51"/>
                  <a:gd name="T17" fmla="*/ 29 h 53"/>
                  <a:gd name="T18" fmla="*/ 46 w 51"/>
                  <a:gd name="T19" fmla="*/ 27 h 53"/>
                  <a:gd name="T20" fmla="*/ 46 w 51"/>
                  <a:gd name="T21" fmla="*/ 25 h 53"/>
                  <a:gd name="T22" fmla="*/ 45 w 51"/>
                  <a:gd name="T23" fmla="*/ 22 h 53"/>
                  <a:gd name="T24" fmla="*/ 45 w 51"/>
                  <a:gd name="T25" fmla="*/ 21 h 53"/>
                  <a:gd name="T26" fmla="*/ 45 w 51"/>
                  <a:gd name="T27" fmla="*/ 20 h 53"/>
                  <a:gd name="T28" fmla="*/ 44 w 51"/>
                  <a:gd name="T29" fmla="*/ 17 h 53"/>
                  <a:gd name="T30" fmla="*/ 43 w 51"/>
                  <a:gd name="T31" fmla="*/ 15 h 53"/>
                  <a:gd name="T32" fmla="*/ 42 w 51"/>
                  <a:gd name="T33" fmla="*/ 13 h 53"/>
                  <a:gd name="T34" fmla="*/ 40 w 51"/>
                  <a:gd name="T35" fmla="*/ 12 h 53"/>
                  <a:gd name="T36" fmla="*/ 40 w 51"/>
                  <a:gd name="T37" fmla="*/ 10 h 53"/>
                  <a:gd name="T38" fmla="*/ 42 w 51"/>
                  <a:gd name="T39" fmla="*/ 7 h 53"/>
                  <a:gd name="T40" fmla="*/ 41 w 51"/>
                  <a:gd name="T41" fmla="*/ 4 h 53"/>
                  <a:gd name="T42" fmla="*/ 42 w 51"/>
                  <a:gd name="T43" fmla="*/ 2 h 53"/>
                  <a:gd name="T44" fmla="*/ 42 w 51"/>
                  <a:gd name="T45" fmla="*/ 1 h 53"/>
                  <a:gd name="T46" fmla="*/ 39 w 51"/>
                  <a:gd name="T47" fmla="*/ 1 h 53"/>
                  <a:gd name="T48" fmla="*/ 37 w 51"/>
                  <a:gd name="T49" fmla="*/ 1 h 53"/>
                  <a:gd name="T50" fmla="*/ 35 w 51"/>
                  <a:gd name="T51" fmla="*/ 1 h 53"/>
                  <a:gd name="T52" fmla="*/ 34 w 51"/>
                  <a:gd name="T53" fmla="*/ 2 h 53"/>
                  <a:gd name="T54" fmla="*/ 32 w 51"/>
                  <a:gd name="T55" fmla="*/ 1 h 53"/>
                  <a:gd name="T56" fmla="*/ 29 w 51"/>
                  <a:gd name="T57" fmla="*/ 1 h 53"/>
                  <a:gd name="T58" fmla="*/ 27 w 51"/>
                  <a:gd name="T59" fmla="*/ 2 h 53"/>
                  <a:gd name="T60" fmla="*/ 24 w 51"/>
                  <a:gd name="T61" fmla="*/ 2 h 53"/>
                  <a:gd name="T62" fmla="*/ 22 w 51"/>
                  <a:gd name="T63" fmla="*/ 4 h 53"/>
                  <a:gd name="T64" fmla="*/ 20 w 51"/>
                  <a:gd name="T65" fmla="*/ 4 h 53"/>
                  <a:gd name="T66" fmla="*/ 18 w 51"/>
                  <a:gd name="T67" fmla="*/ 5 h 53"/>
                  <a:gd name="T68" fmla="*/ 17 w 51"/>
                  <a:gd name="T69" fmla="*/ 6 h 53"/>
                  <a:gd name="T70" fmla="*/ 18 w 51"/>
                  <a:gd name="T71" fmla="*/ 9 h 53"/>
                  <a:gd name="T72" fmla="*/ 18 w 51"/>
                  <a:gd name="T73" fmla="*/ 11 h 53"/>
                  <a:gd name="T74" fmla="*/ 18 w 51"/>
                  <a:gd name="T75" fmla="*/ 14 h 53"/>
                  <a:gd name="T76" fmla="*/ 19 w 51"/>
                  <a:gd name="T77" fmla="*/ 15 h 53"/>
                  <a:gd name="T78" fmla="*/ 17 w 51"/>
                  <a:gd name="T79" fmla="*/ 16 h 53"/>
                  <a:gd name="T80" fmla="*/ 14 w 51"/>
                  <a:gd name="T81" fmla="*/ 16 h 53"/>
                  <a:gd name="T82" fmla="*/ 14 w 51"/>
                  <a:gd name="T83" fmla="*/ 19 h 53"/>
                  <a:gd name="T84" fmla="*/ 11 w 51"/>
                  <a:gd name="T85" fmla="*/ 20 h 53"/>
                  <a:gd name="T86" fmla="*/ 9 w 51"/>
                  <a:gd name="T87" fmla="*/ 21 h 53"/>
                  <a:gd name="T88" fmla="*/ 7 w 51"/>
                  <a:gd name="T89" fmla="*/ 22 h 53"/>
                  <a:gd name="T90" fmla="*/ 4 w 51"/>
                  <a:gd name="T91" fmla="*/ 23 h 53"/>
                  <a:gd name="T92" fmla="*/ 2 w 51"/>
                  <a:gd name="T93" fmla="*/ 24 h 53"/>
                  <a:gd name="T94" fmla="*/ 1 w 51"/>
                  <a:gd name="T95" fmla="*/ 25 h 53"/>
                  <a:gd name="T96" fmla="*/ 1 w 51"/>
                  <a:gd name="T97" fmla="*/ 28 h 53"/>
                  <a:gd name="T98" fmla="*/ 10 w 51"/>
                  <a:gd name="T99" fmla="*/ 36 h 53"/>
                  <a:gd name="T100" fmla="*/ 25 w 51"/>
                  <a:gd name="T101" fmla="*/ 47 h 53"/>
                  <a:gd name="T102" fmla="*/ 25 w 51"/>
                  <a:gd name="T103" fmla="*/ 48 h 53"/>
                  <a:gd name="T104" fmla="*/ 27 w 51"/>
                  <a:gd name="T105" fmla="*/ 49 h 53"/>
                  <a:gd name="T106" fmla="*/ 28 w 51"/>
                  <a:gd name="T107" fmla="*/ 50 h 53"/>
                  <a:gd name="T108" fmla="*/ 30 w 51"/>
                  <a:gd name="T109" fmla="*/ 52 h 53"/>
                  <a:gd name="T110" fmla="*/ 30 w 51"/>
                  <a:gd name="T111" fmla="*/ 53 h 53"/>
                  <a:gd name="T112" fmla="*/ 31 w 51"/>
                  <a:gd name="T113" fmla="*/ 53 h 53"/>
                  <a:gd name="T114" fmla="*/ 36 w 51"/>
                  <a:gd name="T115" fmla="*/ 52 h 53"/>
                  <a:gd name="T116" fmla="*/ 39 w 51"/>
                  <a:gd name="T117" fmla="*/ 50 h 53"/>
                  <a:gd name="T118" fmla="*/ 43 w 51"/>
                  <a:gd name="T119" fmla="*/ 4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51" h="53">
                    <a:moveTo>
                      <a:pt x="44" y="45"/>
                    </a:moveTo>
                    <a:cubicBezTo>
                      <a:pt x="45" y="44"/>
                      <a:pt x="46" y="45"/>
                      <a:pt x="47" y="44"/>
                    </a:cubicBezTo>
                    <a:cubicBezTo>
                      <a:pt x="47" y="43"/>
                      <a:pt x="47" y="43"/>
                      <a:pt x="48" y="43"/>
                    </a:cubicBezTo>
                    <a:cubicBezTo>
                      <a:pt x="48" y="42"/>
                      <a:pt x="48" y="42"/>
                      <a:pt x="49" y="42"/>
                    </a:cubicBezTo>
                    <a:cubicBezTo>
                      <a:pt x="49" y="42"/>
                      <a:pt x="49" y="42"/>
                      <a:pt x="50" y="41"/>
                    </a:cubicBezTo>
                    <a:cubicBezTo>
                      <a:pt x="50" y="41"/>
                      <a:pt x="50" y="41"/>
                      <a:pt x="50" y="41"/>
                    </a:cubicBezTo>
                    <a:cubicBezTo>
                      <a:pt x="51" y="41"/>
                      <a:pt x="51" y="40"/>
                      <a:pt x="51" y="40"/>
                    </a:cubicBezTo>
                    <a:cubicBezTo>
                      <a:pt x="51" y="40"/>
                      <a:pt x="51" y="39"/>
                      <a:pt x="51" y="39"/>
                    </a:cubicBezTo>
                    <a:cubicBezTo>
                      <a:pt x="51" y="38"/>
                      <a:pt x="50" y="38"/>
                      <a:pt x="50" y="38"/>
                    </a:cubicBezTo>
                    <a:cubicBezTo>
                      <a:pt x="50" y="38"/>
                      <a:pt x="50" y="38"/>
                      <a:pt x="49" y="38"/>
                    </a:cubicBezTo>
                    <a:cubicBezTo>
                      <a:pt x="49" y="37"/>
                      <a:pt x="49" y="37"/>
                      <a:pt x="48" y="37"/>
                    </a:cubicBezTo>
                    <a:cubicBezTo>
                      <a:pt x="48" y="37"/>
                      <a:pt x="48" y="37"/>
                      <a:pt x="48" y="37"/>
                    </a:cubicBezTo>
                    <a:cubicBezTo>
                      <a:pt x="47" y="37"/>
                      <a:pt x="47" y="37"/>
                      <a:pt x="47" y="37"/>
                    </a:cubicBezTo>
                    <a:cubicBezTo>
                      <a:pt x="47" y="36"/>
                      <a:pt x="46" y="36"/>
                      <a:pt x="46" y="35"/>
                    </a:cubicBezTo>
                    <a:cubicBezTo>
                      <a:pt x="46" y="35"/>
                      <a:pt x="46" y="35"/>
                      <a:pt x="46" y="34"/>
                    </a:cubicBezTo>
                    <a:cubicBezTo>
                      <a:pt x="46" y="33"/>
                      <a:pt x="46" y="33"/>
                      <a:pt x="46" y="32"/>
                    </a:cubicBezTo>
                    <a:cubicBezTo>
                      <a:pt x="46" y="32"/>
                      <a:pt x="46" y="31"/>
                      <a:pt x="46" y="31"/>
                    </a:cubicBezTo>
                    <a:cubicBezTo>
                      <a:pt x="46" y="30"/>
                      <a:pt x="46" y="30"/>
                      <a:pt x="46" y="29"/>
                    </a:cubicBezTo>
                    <a:cubicBezTo>
                      <a:pt x="46" y="28"/>
                      <a:pt x="46" y="28"/>
                      <a:pt x="46" y="27"/>
                    </a:cubicBezTo>
                    <a:cubicBezTo>
                      <a:pt x="46" y="27"/>
                      <a:pt x="46" y="27"/>
                      <a:pt x="46" y="27"/>
                    </a:cubicBezTo>
                    <a:cubicBezTo>
                      <a:pt x="46" y="27"/>
                      <a:pt x="46" y="26"/>
                      <a:pt x="46" y="26"/>
                    </a:cubicBezTo>
                    <a:cubicBezTo>
                      <a:pt x="46" y="25"/>
                      <a:pt x="46" y="25"/>
                      <a:pt x="46" y="25"/>
                    </a:cubicBezTo>
                    <a:cubicBezTo>
                      <a:pt x="46" y="24"/>
                      <a:pt x="46" y="24"/>
                      <a:pt x="45" y="24"/>
                    </a:cubicBezTo>
                    <a:cubicBezTo>
                      <a:pt x="45" y="23"/>
                      <a:pt x="46" y="23"/>
                      <a:pt x="45" y="22"/>
                    </a:cubicBezTo>
                    <a:cubicBezTo>
                      <a:pt x="45" y="22"/>
                      <a:pt x="45" y="22"/>
                      <a:pt x="45" y="22"/>
                    </a:cubicBezTo>
                    <a:cubicBezTo>
                      <a:pt x="45" y="21"/>
                      <a:pt x="45" y="21"/>
                      <a:pt x="45" y="21"/>
                    </a:cubicBezTo>
                    <a:cubicBezTo>
                      <a:pt x="45" y="21"/>
                      <a:pt x="45" y="21"/>
                      <a:pt x="45" y="21"/>
                    </a:cubicBezTo>
                    <a:cubicBezTo>
                      <a:pt x="45" y="20"/>
                      <a:pt x="45" y="20"/>
                      <a:pt x="45" y="20"/>
                    </a:cubicBezTo>
                    <a:cubicBezTo>
                      <a:pt x="45" y="19"/>
                      <a:pt x="45" y="19"/>
                      <a:pt x="45" y="18"/>
                    </a:cubicBezTo>
                    <a:cubicBezTo>
                      <a:pt x="44" y="18"/>
                      <a:pt x="44" y="17"/>
                      <a:pt x="44" y="17"/>
                    </a:cubicBezTo>
                    <a:cubicBezTo>
                      <a:pt x="44" y="16"/>
                      <a:pt x="44" y="16"/>
                      <a:pt x="44" y="15"/>
                    </a:cubicBezTo>
                    <a:cubicBezTo>
                      <a:pt x="43" y="15"/>
                      <a:pt x="43" y="15"/>
                      <a:pt x="43" y="15"/>
                    </a:cubicBezTo>
                    <a:cubicBezTo>
                      <a:pt x="42" y="15"/>
                      <a:pt x="42" y="15"/>
                      <a:pt x="42" y="14"/>
                    </a:cubicBezTo>
                    <a:cubicBezTo>
                      <a:pt x="42" y="14"/>
                      <a:pt x="42" y="14"/>
                      <a:pt x="42" y="13"/>
                    </a:cubicBezTo>
                    <a:cubicBezTo>
                      <a:pt x="42" y="13"/>
                      <a:pt x="42" y="13"/>
                      <a:pt x="41" y="12"/>
                    </a:cubicBezTo>
                    <a:cubicBezTo>
                      <a:pt x="41" y="12"/>
                      <a:pt x="41" y="12"/>
                      <a:pt x="40" y="12"/>
                    </a:cubicBezTo>
                    <a:cubicBezTo>
                      <a:pt x="40" y="12"/>
                      <a:pt x="40" y="11"/>
                      <a:pt x="40" y="11"/>
                    </a:cubicBezTo>
                    <a:cubicBezTo>
                      <a:pt x="40" y="10"/>
                      <a:pt x="40" y="10"/>
                      <a:pt x="40" y="10"/>
                    </a:cubicBezTo>
                    <a:cubicBezTo>
                      <a:pt x="40" y="9"/>
                      <a:pt x="41" y="9"/>
                      <a:pt x="41" y="9"/>
                    </a:cubicBezTo>
                    <a:cubicBezTo>
                      <a:pt x="42" y="8"/>
                      <a:pt x="42" y="8"/>
                      <a:pt x="42" y="7"/>
                    </a:cubicBezTo>
                    <a:cubicBezTo>
                      <a:pt x="42" y="7"/>
                      <a:pt x="42" y="6"/>
                      <a:pt x="42" y="6"/>
                    </a:cubicBezTo>
                    <a:cubicBezTo>
                      <a:pt x="42" y="5"/>
                      <a:pt x="41" y="5"/>
                      <a:pt x="41" y="4"/>
                    </a:cubicBezTo>
                    <a:cubicBezTo>
                      <a:pt x="41" y="4"/>
                      <a:pt x="42" y="4"/>
                      <a:pt x="42" y="3"/>
                    </a:cubicBezTo>
                    <a:cubicBezTo>
                      <a:pt x="42" y="3"/>
                      <a:pt x="42" y="3"/>
                      <a:pt x="42" y="2"/>
                    </a:cubicBezTo>
                    <a:cubicBezTo>
                      <a:pt x="42" y="2"/>
                      <a:pt x="42" y="2"/>
                      <a:pt x="42" y="1"/>
                    </a:cubicBezTo>
                    <a:cubicBezTo>
                      <a:pt x="42" y="1"/>
                      <a:pt x="42" y="1"/>
                      <a:pt x="42" y="1"/>
                    </a:cubicBezTo>
                    <a:cubicBezTo>
                      <a:pt x="41" y="2"/>
                      <a:pt x="41" y="1"/>
                      <a:pt x="40" y="1"/>
                    </a:cubicBezTo>
                    <a:cubicBezTo>
                      <a:pt x="40" y="1"/>
                      <a:pt x="39" y="1"/>
                      <a:pt x="39" y="1"/>
                    </a:cubicBezTo>
                    <a:cubicBezTo>
                      <a:pt x="38" y="1"/>
                      <a:pt x="38" y="1"/>
                      <a:pt x="38" y="1"/>
                    </a:cubicBezTo>
                    <a:cubicBezTo>
                      <a:pt x="37" y="1"/>
                      <a:pt x="37" y="0"/>
                      <a:pt x="37" y="1"/>
                    </a:cubicBezTo>
                    <a:cubicBezTo>
                      <a:pt x="37" y="1"/>
                      <a:pt x="37" y="1"/>
                      <a:pt x="37" y="1"/>
                    </a:cubicBezTo>
                    <a:cubicBezTo>
                      <a:pt x="36" y="2"/>
                      <a:pt x="36" y="1"/>
                      <a:pt x="35" y="1"/>
                    </a:cubicBezTo>
                    <a:cubicBezTo>
                      <a:pt x="35" y="2"/>
                      <a:pt x="35" y="2"/>
                      <a:pt x="35" y="2"/>
                    </a:cubicBezTo>
                    <a:cubicBezTo>
                      <a:pt x="35" y="2"/>
                      <a:pt x="35" y="2"/>
                      <a:pt x="34" y="2"/>
                    </a:cubicBezTo>
                    <a:cubicBezTo>
                      <a:pt x="34" y="2"/>
                      <a:pt x="34" y="1"/>
                      <a:pt x="33" y="1"/>
                    </a:cubicBezTo>
                    <a:cubicBezTo>
                      <a:pt x="33" y="1"/>
                      <a:pt x="32" y="1"/>
                      <a:pt x="32" y="1"/>
                    </a:cubicBezTo>
                    <a:cubicBezTo>
                      <a:pt x="31" y="1"/>
                      <a:pt x="31" y="1"/>
                      <a:pt x="30" y="1"/>
                    </a:cubicBezTo>
                    <a:cubicBezTo>
                      <a:pt x="30" y="1"/>
                      <a:pt x="29" y="1"/>
                      <a:pt x="29" y="1"/>
                    </a:cubicBezTo>
                    <a:cubicBezTo>
                      <a:pt x="28" y="1"/>
                      <a:pt x="28" y="2"/>
                      <a:pt x="28" y="2"/>
                    </a:cubicBezTo>
                    <a:cubicBezTo>
                      <a:pt x="28" y="2"/>
                      <a:pt x="27" y="2"/>
                      <a:pt x="27" y="2"/>
                    </a:cubicBezTo>
                    <a:cubicBezTo>
                      <a:pt x="26" y="2"/>
                      <a:pt x="26" y="2"/>
                      <a:pt x="25" y="2"/>
                    </a:cubicBezTo>
                    <a:cubicBezTo>
                      <a:pt x="25" y="2"/>
                      <a:pt x="24" y="2"/>
                      <a:pt x="24" y="2"/>
                    </a:cubicBezTo>
                    <a:cubicBezTo>
                      <a:pt x="24" y="2"/>
                      <a:pt x="23" y="2"/>
                      <a:pt x="23" y="3"/>
                    </a:cubicBezTo>
                    <a:cubicBezTo>
                      <a:pt x="23" y="3"/>
                      <a:pt x="23" y="4"/>
                      <a:pt x="22" y="4"/>
                    </a:cubicBezTo>
                    <a:cubicBezTo>
                      <a:pt x="22" y="4"/>
                      <a:pt x="22" y="4"/>
                      <a:pt x="21" y="4"/>
                    </a:cubicBezTo>
                    <a:cubicBezTo>
                      <a:pt x="21" y="4"/>
                      <a:pt x="20" y="4"/>
                      <a:pt x="20" y="4"/>
                    </a:cubicBezTo>
                    <a:cubicBezTo>
                      <a:pt x="19" y="4"/>
                      <a:pt x="19" y="4"/>
                      <a:pt x="19" y="5"/>
                    </a:cubicBezTo>
                    <a:cubicBezTo>
                      <a:pt x="19" y="5"/>
                      <a:pt x="18" y="5"/>
                      <a:pt x="18" y="5"/>
                    </a:cubicBezTo>
                    <a:cubicBezTo>
                      <a:pt x="18" y="5"/>
                      <a:pt x="18" y="6"/>
                      <a:pt x="17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8" y="8"/>
                      <a:pt x="18" y="8"/>
                      <a:pt x="18" y="9"/>
                    </a:cubicBezTo>
                    <a:cubicBezTo>
                      <a:pt x="18" y="9"/>
                      <a:pt x="18" y="10"/>
                      <a:pt x="18" y="10"/>
                    </a:cubicBezTo>
                    <a:cubicBezTo>
                      <a:pt x="18" y="10"/>
                      <a:pt x="18" y="11"/>
                      <a:pt x="18" y="11"/>
                    </a:cubicBezTo>
                    <a:cubicBezTo>
                      <a:pt x="18" y="11"/>
                      <a:pt x="18" y="12"/>
                      <a:pt x="18" y="12"/>
                    </a:cubicBezTo>
                    <a:cubicBezTo>
                      <a:pt x="18" y="13"/>
                      <a:pt x="18" y="13"/>
                      <a:pt x="18" y="14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19" y="16"/>
                      <a:pt x="19" y="16"/>
                      <a:pt x="18" y="16"/>
                    </a:cubicBezTo>
                    <a:cubicBezTo>
                      <a:pt x="18" y="16"/>
                      <a:pt x="17" y="16"/>
                      <a:pt x="17" y="16"/>
                    </a:cubicBezTo>
                    <a:cubicBezTo>
                      <a:pt x="17" y="15"/>
                      <a:pt x="16" y="15"/>
                      <a:pt x="16" y="16"/>
                    </a:cubicBezTo>
                    <a:cubicBezTo>
                      <a:pt x="15" y="16"/>
                      <a:pt x="14" y="16"/>
                      <a:pt x="14" y="16"/>
                    </a:cubicBezTo>
                    <a:cubicBezTo>
                      <a:pt x="14" y="17"/>
                      <a:pt x="13" y="17"/>
                      <a:pt x="13" y="18"/>
                    </a:cubicBezTo>
                    <a:cubicBezTo>
                      <a:pt x="13" y="18"/>
                      <a:pt x="14" y="19"/>
                      <a:pt x="14" y="19"/>
                    </a:cubicBezTo>
                    <a:cubicBezTo>
                      <a:pt x="14" y="20"/>
                      <a:pt x="13" y="20"/>
                      <a:pt x="12" y="20"/>
                    </a:cubicBezTo>
                    <a:cubicBezTo>
                      <a:pt x="12" y="20"/>
                      <a:pt x="12" y="20"/>
                      <a:pt x="11" y="20"/>
                    </a:cubicBezTo>
                    <a:cubicBezTo>
                      <a:pt x="11" y="20"/>
                      <a:pt x="11" y="20"/>
                      <a:pt x="10" y="20"/>
                    </a:cubicBezTo>
                    <a:cubicBezTo>
                      <a:pt x="10" y="20"/>
                      <a:pt x="10" y="21"/>
                      <a:pt x="9" y="21"/>
                    </a:cubicBezTo>
                    <a:cubicBezTo>
                      <a:pt x="9" y="21"/>
                      <a:pt x="8" y="22"/>
                      <a:pt x="8" y="22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6" y="22"/>
                      <a:pt x="6" y="22"/>
                      <a:pt x="5" y="23"/>
                    </a:cubicBezTo>
                    <a:cubicBezTo>
                      <a:pt x="5" y="23"/>
                      <a:pt x="4" y="23"/>
                      <a:pt x="4" y="23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4"/>
                      <a:pt x="2" y="24"/>
                      <a:pt x="2" y="24"/>
                    </a:cubicBezTo>
                    <a:cubicBezTo>
                      <a:pt x="2" y="24"/>
                      <a:pt x="2" y="25"/>
                      <a:pt x="1" y="25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1" y="25"/>
                      <a:pt x="1" y="26"/>
                      <a:pt x="1" y="27"/>
                    </a:cubicBezTo>
                    <a:cubicBezTo>
                      <a:pt x="1" y="27"/>
                      <a:pt x="1" y="28"/>
                      <a:pt x="1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0" y="36"/>
                      <a:pt x="10" y="36"/>
                      <a:pt x="10" y="36"/>
                    </a:cubicBezTo>
                    <a:cubicBezTo>
                      <a:pt x="10" y="36"/>
                      <a:pt x="10" y="36"/>
                      <a:pt x="10" y="36"/>
                    </a:cubicBezTo>
                    <a:cubicBezTo>
                      <a:pt x="25" y="47"/>
                      <a:pt x="25" y="47"/>
                      <a:pt x="25" y="47"/>
                    </a:cubicBezTo>
                    <a:cubicBezTo>
                      <a:pt x="25" y="47"/>
                      <a:pt x="25" y="48"/>
                      <a:pt x="25" y="48"/>
                    </a:cubicBezTo>
                    <a:cubicBezTo>
                      <a:pt x="25" y="48"/>
                      <a:pt x="25" y="48"/>
                      <a:pt x="25" y="48"/>
                    </a:cubicBezTo>
                    <a:cubicBezTo>
                      <a:pt x="26" y="49"/>
                      <a:pt x="26" y="49"/>
                      <a:pt x="26" y="49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27" y="50"/>
                      <a:pt x="27" y="50"/>
                      <a:pt x="28" y="50"/>
                    </a:cubicBezTo>
                    <a:cubicBezTo>
                      <a:pt x="28" y="51"/>
                      <a:pt x="28" y="50"/>
                      <a:pt x="28" y="50"/>
                    </a:cubicBezTo>
                    <a:cubicBezTo>
                      <a:pt x="29" y="50"/>
                      <a:pt x="29" y="50"/>
                      <a:pt x="29" y="51"/>
                    </a:cubicBezTo>
                    <a:cubicBezTo>
                      <a:pt x="30" y="51"/>
                      <a:pt x="30" y="52"/>
                      <a:pt x="30" y="52"/>
                    </a:cubicBezTo>
                    <a:cubicBezTo>
                      <a:pt x="30" y="52"/>
                      <a:pt x="29" y="53"/>
                      <a:pt x="30" y="53"/>
                    </a:cubicBezTo>
                    <a:cubicBezTo>
                      <a:pt x="30" y="53"/>
                      <a:pt x="30" y="53"/>
                      <a:pt x="30" y="53"/>
                    </a:cubicBezTo>
                    <a:cubicBezTo>
                      <a:pt x="31" y="53"/>
                      <a:pt x="31" y="53"/>
                      <a:pt x="32" y="53"/>
                    </a:cubicBezTo>
                    <a:cubicBezTo>
                      <a:pt x="31" y="53"/>
                      <a:pt x="31" y="53"/>
                      <a:pt x="31" y="53"/>
                    </a:cubicBezTo>
                    <a:cubicBezTo>
                      <a:pt x="32" y="53"/>
                      <a:pt x="33" y="52"/>
                      <a:pt x="34" y="52"/>
                    </a:cubicBezTo>
                    <a:cubicBezTo>
                      <a:pt x="35" y="52"/>
                      <a:pt x="35" y="52"/>
                      <a:pt x="36" y="52"/>
                    </a:cubicBezTo>
                    <a:cubicBezTo>
                      <a:pt x="36" y="52"/>
                      <a:pt x="36" y="51"/>
                      <a:pt x="37" y="51"/>
                    </a:cubicBezTo>
                    <a:cubicBezTo>
                      <a:pt x="37" y="51"/>
                      <a:pt x="38" y="50"/>
                      <a:pt x="39" y="50"/>
                    </a:cubicBezTo>
                    <a:cubicBezTo>
                      <a:pt x="39" y="49"/>
                      <a:pt x="40" y="49"/>
                      <a:pt x="40" y="48"/>
                    </a:cubicBezTo>
                    <a:cubicBezTo>
                      <a:pt x="41" y="48"/>
                      <a:pt x="42" y="47"/>
                      <a:pt x="43" y="47"/>
                    </a:cubicBezTo>
                    <a:cubicBezTo>
                      <a:pt x="43" y="46"/>
                      <a:pt x="43" y="45"/>
                      <a:pt x="44" y="45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49" name="Freeform 103"/>
              <p:cNvSpPr>
                <a:spLocks/>
              </p:cNvSpPr>
              <p:nvPr/>
            </p:nvSpPr>
            <p:spPr bwMode="auto">
              <a:xfrm>
                <a:off x="4852989" y="2103439"/>
                <a:ext cx="301625" cy="312738"/>
              </a:xfrm>
              <a:custGeom>
                <a:avLst/>
                <a:gdLst>
                  <a:gd name="T0" fmla="*/ 23 w 28"/>
                  <a:gd name="T1" fmla="*/ 29 h 29"/>
                  <a:gd name="T2" fmla="*/ 24 w 28"/>
                  <a:gd name="T3" fmla="*/ 27 h 29"/>
                  <a:gd name="T4" fmla="*/ 25 w 28"/>
                  <a:gd name="T5" fmla="*/ 27 h 29"/>
                  <a:gd name="T6" fmla="*/ 27 w 28"/>
                  <a:gd name="T7" fmla="*/ 25 h 29"/>
                  <a:gd name="T8" fmla="*/ 28 w 28"/>
                  <a:gd name="T9" fmla="*/ 24 h 29"/>
                  <a:gd name="T10" fmla="*/ 28 w 28"/>
                  <a:gd name="T11" fmla="*/ 23 h 29"/>
                  <a:gd name="T12" fmla="*/ 27 w 28"/>
                  <a:gd name="T13" fmla="*/ 21 h 29"/>
                  <a:gd name="T14" fmla="*/ 26 w 28"/>
                  <a:gd name="T15" fmla="*/ 18 h 29"/>
                  <a:gd name="T16" fmla="*/ 25 w 28"/>
                  <a:gd name="T17" fmla="*/ 16 h 29"/>
                  <a:gd name="T18" fmla="*/ 24 w 28"/>
                  <a:gd name="T19" fmla="*/ 15 h 29"/>
                  <a:gd name="T20" fmla="*/ 23 w 28"/>
                  <a:gd name="T21" fmla="*/ 13 h 29"/>
                  <a:gd name="T22" fmla="*/ 22 w 28"/>
                  <a:gd name="T23" fmla="*/ 11 h 29"/>
                  <a:gd name="T24" fmla="*/ 21 w 28"/>
                  <a:gd name="T25" fmla="*/ 9 h 29"/>
                  <a:gd name="T26" fmla="*/ 19 w 28"/>
                  <a:gd name="T27" fmla="*/ 7 h 29"/>
                  <a:gd name="T28" fmla="*/ 19 w 28"/>
                  <a:gd name="T29" fmla="*/ 5 h 29"/>
                  <a:gd name="T30" fmla="*/ 20 w 28"/>
                  <a:gd name="T31" fmla="*/ 7 h 29"/>
                  <a:gd name="T32" fmla="*/ 22 w 28"/>
                  <a:gd name="T33" fmla="*/ 10 h 29"/>
                  <a:gd name="T34" fmla="*/ 24 w 28"/>
                  <a:gd name="T35" fmla="*/ 10 h 29"/>
                  <a:gd name="T36" fmla="*/ 24 w 28"/>
                  <a:gd name="T37" fmla="*/ 8 h 29"/>
                  <a:gd name="T38" fmla="*/ 25 w 28"/>
                  <a:gd name="T39" fmla="*/ 6 h 29"/>
                  <a:gd name="T40" fmla="*/ 25 w 28"/>
                  <a:gd name="T41" fmla="*/ 5 h 29"/>
                  <a:gd name="T42" fmla="*/ 24 w 28"/>
                  <a:gd name="T43" fmla="*/ 3 h 29"/>
                  <a:gd name="T44" fmla="*/ 23 w 28"/>
                  <a:gd name="T45" fmla="*/ 1 h 29"/>
                  <a:gd name="T46" fmla="*/ 22 w 28"/>
                  <a:gd name="T47" fmla="*/ 1 h 29"/>
                  <a:gd name="T48" fmla="*/ 19 w 28"/>
                  <a:gd name="T49" fmla="*/ 1 h 29"/>
                  <a:gd name="T50" fmla="*/ 16 w 28"/>
                  <a:gd name="T51" fmla="*/ 0 h 29"/>
                  <a:gd name="T52" fmla="*/ 14 w 28"/>
                  <a:gd name="T53" fmla="*/ 0 h 29"/>
                  <a:gd name="T54" fmla="*/ 12 w 28"/>
                  <a:gd name="T55" fmla="*/ 2 h 29"/>
                  <a:gd name="T56" fmla="*/ 8 w 28"/>
                  <a:gd name="T57" fmla="*/ 2 h 29"/>
                  <a:gd name="T58" fmla="*/ 6 w 28"/>
                  <a:gd name="T59" fmla="*/ 1 h 29"/>
                  <a:gd name="T60" fmla="*/ 3 w 28"/>
                  <a:gd name="T61" fmla="*/ 0 h 29"/>
                  <a:gd name="T62" fmla="*/ 2 w 28"/>
                  <a:gd name="T63" fmla="*/ 1 h 29"/>
                  <a:gd name="T64" fmla="*/ 1 w 28"/>
                  <a:gd name="T65" fmla="*/ 0 h 29"/>
                  <a:gd name="T66" fmla="*/ 0 w 28"/>
                  <a:gd name="T67" fmla="*/ 1 h 29"/>
                  <a:gd name="T68" fmla="*/ 1 w 28"/>
                  <a:gd name="T69" fmla="*/ 5 h 29"/>
                  <a:gd name="T70" fmla="*/ 2 w 28"/>
                  <a:gd name="T71" fmla="*/ 27 h 29"/>
                  <a:gd name="T72" fmla="*/ 22 w 28"/>
                  <a:gd name="T73" fmla="*/ 28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8" h="29">
                    <a:moveTo>
                      <a:pt x="23" y="28"/>
                    </a:moveTo>
                    <a:cubicBezTo>
                      <a:pt x="23" y="29"/>
                      <a:pt x="23" y="29"/>
                      <a:pt x="23" y="29"/>
                    </a:cubicBezTo>
                    <a:cubicBezTo>
                      <a:pt x="23" y="29"/>
                      <a:pt x="23" y="29"/>
                      <a:pt x="24" y="29"/>
                    </a:cubicBezTo>
                    <a:cubicBezTo>
                      <a:pt x="24" y="28"/>
                      <a:pt x="24" y="28"/>
                      <a:pt x="24" y="27"/>
                    </a:cubicBezTo>
                    <a:cubicBezTo>
                      <a:pt x="25" y="27"/>
                      <a:pt x="25" y="27"/>
                      <a:pt x="25" y="27"/>
                    </a:cubicBezTo>
                    <a:cubicBezTo>
                      <a:pt x="25" y="27"/>
                      <a:pt x="25" y="27"/>
                      <a:pt x="25" y="27"/>
                    </a:cubicBezTo>
                    <a:cubicBezTo>
                      <a:pt x="26" y="26"/>
                      <a:pt x="25" y="26"/>
                      <a:pt x="26" y="26"/>
                    </a:cubicBezTo>
                    <a:cubicBezTo>
                      <a:pt x="26" y="25"/>
                      <a:pt x="26" y="25"/>
                      <a:pt x="27" y="25"/>
                    </a:cubicBezTo>
                    <a:cubicBezTo>
                      <a:pt x="27" y="25"/>
                      <a:pt x="27" y="25"/>
                      <a:pt x="27" y="25"/>
                    </a:cubicBezTo>
                    <a:cubicBezTo>
                      <a:pt x="28" y="25"/>
                      <a:pt x="28" y="25"/>
                      <a:pt x="28" y="24"/>
                    </a:cubicBezTo>
                    <a:cubicBezTo>
                      <a:pt x="28" y="24"/>
                      <a:pt x="28" y="24"/>
                      <a:pt x="28" y="24"/>
                    </a:cubicBezTo>
                    <a:cubicBezTo>
                      <a:pt x="28" y="24"/>
                      <a:pt x="28" y="24"/>
                      <a:pt x="28" y="23"/>
                    </a:cubicBezTo>
                    <a:cubicBezTo>
                      <a:pt x="28" y="22"/>
                      <a:pt x="28" y="22"/>
                      <a:pt x="28" y="21"/>
                    </a:cubicBezTo>
                    <a:cubicBezTo>
                      <a:pt x="28" y="21"/>
                      <a:pt x="27" y="21"/>
                      <a:pt x="27" y="21"/>
                    </a:cubicBezTo>
                    <a:cubicBezTo>
                      <a:pt x="27" y="20"/>
                      <a:pt x="27" y="20"/>
                      <a:pt x="27" y="19"/>
                    </a:cubicBezTo>
                    <a:cubicBezTo>
                      <a:pt x="27" y="19"/>
                      <a:pt x="26" y="19"/>
                      <a:pt x="26" y="18"/>
                    </a:cubicBezTo>
                    <a:cubicBezTo>
                      <a:pt x="26" y="18"/>
                      <a:pt x="26" y="18"/>
                      <a:pt x="26" y="17"/>
                    </a:cubicBezTo>
                    <a:cubicBezTo>
                      <a:pt x="25" y="17"/>
                      <a:pt x="25" y="17"/>
                      <a:pt x="25" y="16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4"/>
                      <a:pt x="23" y="14"/>
                      <a:pt x="23" y="14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1"/>
                      <a:pt x="22" y="11"/>
                      <a:pt x="22" y="11"/>
                    </a:cubicBezTo>
                    <a:cubicBezTo>
                      <a:pt x="22" y="11"/>
                      <a:pt x="22" y="11"/>
                      <a:pt x="21" y="10"/>
                    </a:cubicBezTo>
                    <a:cubicBezTo>
                      <a:pt x="21" y="10"/>
                      <a:pt x="21" y="10"/>
                      <a:pt x="21" y="9"/>
                    </a:cubicBezTo>
                    <a:cubicBezTo>
                      <a:pt x="20" y="9"/>
                      <a:pt x="20" y="8"/>
                      <a:pt x="20" y="8"/>
                    </a:cubicBezTo>
                    <a:cubicBezTo>
                      <a:pt x="20" y="7"/>
                      <a:pt x="19" y="7"/>
                      <a:pt x="19" y="7"/>
                    </a:cubicBezTo>
                    <a:cubicBezTo>
                      <a:pt x="19" y="6"/>
                      <a:pt x="19" y="6"/>
                      <a:pt x="19" y="5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20" y="5"/>
                      <a:pt x="20" y="5"/>
                      <a:pt x="20" y="6"/>
                    </a:cubicBezTo>
                    <a:cubicBezTo>
                      <a:pt x="20" y="6"/>
                      <a:pt x="20" y="7"/>
                      <a:pt x="20" y="7"/>
                    </a:cubicBezTo>
                    <a:cubicBezTo>
                      <a:pt x="21" y="8"/>
                      <a:pt x="21" y="8"/>
                      <a:pt x="21" y="9"/>
                    </a:cubicBezTo>
                    <a:cubicBezTo>
                      <a:pt x="22" y="9"/>
                      <a:pt x="22" y="9"/>
                      <a:pt x="22" y="10"/>
                    </a:cubicBezTo>
                    <a:cubicBezTo>
                      <a:pt x="23" y="10"/>
                      <a:pt x="22" y="11"/>
                      <a:pt x="23" y="11"/>
                    </a:cubicBezTo>
                    <a:cubicBezTo>
                      <a:pt x="23" y="11"/>
                      <a:pt x="23" y="11"/>
                      <a:pt x="24" y="10"/>
                    </a:cubicBezTo>
                    <a:cubicBezTo>
                      <a:pt x="24" y="10"/>
                      <a:pt x="24" y="10"/>
                      <a:pt x="24" y="9"/>
                    </a:cubicBezTo>
                    <a:cubicBezTo>
                      <a:pt x="24" y="9"/>
                      <a:pt x="24" y="9"/>
                      <a:pt x="24" y="8"/>
                    </a:cubicBezTo>
                    <a:cubicBezTo>
                      <a:pt x="24" y="8"/>
                      <a:pt x="24" y="8"/>
                      <a:pt x="25" y="7"/>
                    </a:cubicBezTo>
                    <a:cubicBezTo>
                      <a:pt x="25" y="7"/>
                      <a:pt x="24" y="6"/>
                      <a:pt x="25" y="6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5" y="6"/>
                      <a:pt x="25" y="5"/>
                      <a:pt x="25" y="5"/>
                    </a:cubicBezTo>
                    <a:cubicBezTo>
                      <a:pt x="25" y="5"/>
                      <a:pt x="25" y="4"/>
                      <a:pt x="25" y="4"/>
                    </a:cubicBezTo>
                    <a:cubicBezTo>
                      <a:pt x="25" y="4"/>
                      <a:pt x="24" y="4"/>
                      <a:pt x="24" y="3"/>
                    </a:cubicBezTo>
                    <a:cubicBezTo>
                      <a:pt x="24" y="3"/>
                      <a:pt x="24" y="3"/>
                      <a:pt x="24" y="2"/>
                    </a:cubicBezTo>
                    <a:cubicBezTo>
                      <a:pt x="24" y="2"/>
                      <a:pt x="24" y="2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2" y="1"/>
                      <a:pt x="22" y="1"/>
                      <a:pt x="22" y="1"/>
                    </a:cubicBezTo>
                    <a:cubicBezTo>
                      <a:pt x="22" y="1"/>
                      <a:pt x="22" y="1"/>
                      <a:pt x="21" y="1"/>
                    </a:cubicBezTo>
                    <a:cubicBezTo>
                      <a:pt x="20" y="1"/>
                      <a:pt x="20" y="1"/>
                      <a:pt x="19" y="1"/>
                    </a:cubicBezTo>
                    <a:cubicBezTo>
                      <a:pt x="19" y="1"/>
                      <a:pt x="18" y="1"/>
                      <a:pt x="18" y="1"/>
                    </a:cubicBezTo>
                    <a:cubicBezTo>
                      <a:pt x="17" y="0"/>
                      <a:pt x="17" y="0"/>
                      <a:pt x="16" y="0"/>
                    </a:cubicBezTo>
                    <a:cubicBezTo>
                      <a:pt x="15" y="0"/>
                      <a:pt x="15" y="0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2"/>
                      <a:pt x="12" y="2"/>
                    </a:cubicBezTo>
                    <a:cubicBezTo>
                      <a:pt x="11" y="2"/>
                      <a:pt x="11" y="2"/>
                      <a:pt x="10" y="2"/>
                    </a:cubicBezTo>
                    <a:cubicBezTo>
                      <a:pt x="10" y="2"/>
                      <a:pt x="9" y="2"/>
                      <a:pt x="8" y="2"/>
                    </a:cubicBezTo>
                    <a:cubicBezTo>
                      <a:pt x="8" y="1"/>
                      <a:pt x="7" y="2"/>
                      <a:pt x="7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4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27"/>
                      <a:pt x="2" y="27"/>
                      <a:pt x="2" y="27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2" y="28"/>
                      <a:pt x="23" y="28"/>
                      <a:pt x="23" y="28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50" name="Freeform 104"/>
              <p:cNvSpPr>
                <a:spLocks/>
              </p:cNvSpPr>
              <p:nvPr/>
            </p:nvSpPr>
            <p:spPr bwMode="auto">
              <a:xfrm>
                <a:off x="5554664" y="2265364"/>
                <a:ext cx="150813" cy="119063"/>
              </a:xfrm>
              <a:custGeom>
                <a:avLst/>
                <a:gdLst>
                  <a:gd name="T0" fmla="*/ 13 w 14"/>
                  <a:gd name="T1" fmla="*/ 2 h 11"/>
                  <a:gd name="T2" fmla="*/ 14 w 14"/>
                  <a:gd name="T3" fmla="*/ 1 h 11"/>
                  <a:gd name="T4" fmla="*/ 14 w 14"/>
                  <a:gd name="T5" fmla="*/ 1 h 11"/>
                  <a:gd name="T6" fmla="*/ 13 w 14"/>
                  <a:gd name="T7" fmla="*/ 0 h 11"/>
                  <a:gd name="T8" fmla="*/ 13 w 14"/>
                  <a:gd name="T9" fmla="*/ 1 h 11"/>
                  <a:gd name="T10" fmla="*/ 12 w 14"/>
                  <a:gd name="T11" fmla="*/ 1 h 11"/>
                  <a:gd name="T12" fmla="*/ 12 w 14"/>
                  <a:gd name="T13" fmla="*/ 2 h 11"/>
                  <a:gd name="T14" fmla="*/ 11 w 14"/>
                  <a:gd name="T15" fmla="*/ 3 h 11"/>
                  <a:gd name="T16" fmla="*/ 10 w 14"/>
                  <a:gd name="T17" fmla="*/ 4 h 11"/>
                  <a:gd name="T18" fmla="*/ 10 w 14"/>
                  <a:gd name="T19" fmla="*/ 5 h 11"/>
                  <a:gd name="T20" fmla="*/ 10 w 14"/>
                  <a:gd name="T21" fmla="*/ 6 h 11"/>
                  <a:gd name="T22" fmla="*/ 9 w 14"/>
                  <a:gd name="T23" fmla="*/ 6 h 11"/>
                  <a:gd name="T24" fmla="*/ 8 w 14"/>
                  <a:gd name="T25" fmla="*/ 7 h 11"/>
                  <a:gd name="T26" fmla="*/ 7 w 14"/>
                  <a:gd name="T27" fmla="*/ 7 h 11"/>
                  <a:gd name="T28" fmla="*/ 6 w 14"/>
                  <a:gd name="T29" fmla="*/ 7 h 11"/>
                  <a:gd name="T30" fmla="*/ 5 w 14"/>
                  <a:gd name="T31" fmla="*/ 6 h 11"/>
                  <a:gd name="T32" fmla="*/ 4 w 14"/>
                  <a:gd name="T33" fmla="*/ 7 h 11"/>
                  <a:gd name="T34" fmla="*/ 4 w 14"/>
                  <a:gd name="T35" fmla="*/ 7 h 11"/>
                  <a:gd name="T36" fmla="*/ 3 w 14"/>
                  <a:gd name="T37" fmla="*/ 6 h 11"/>
                  <a:gd name="T38" fmla="*/ 2 w 14"/>
                  <a:gd name="T39" fmla="*/ 6 h 11"/>
                  <a:gd name="T40" fmla="*/ 2 w 14"/>
                  <a:gd name="T41" fmla="*/ 5 h 11"/>
                  <a:gd name="T42" fmla="*/ 2 w 14"/>
                  <a:gd name="T43" fmla="*/ 5 h 11"/>
                  <a:gd name="T44" fmla="*/ 0 w 14"/>
                  <a:gd name="T45" fmla="*/ 4 h 11"/>
                  <a:gd name="T46" fmla="*/ 0 w 14"/>
                  <a:gd name="T47" fmla="*/ 4 h 11"/>
                  <a:gd name="T48" fmla="*/ 0 w 14"/>
                  <a:gd name="T49" fmla="*/ 5 h 11"/>
                  <a:gd name="T50" fmla="*/ 1 w 14"/>
                  <a:gd name="T51" fmla="*/ 6 h 11"/>
                  <a:gd name="T52" fmla="*/ 2 w 14"/>
                  <a:gd name="T53" fmla="*/ 8 h 11"/>
                  <a:gd name="T54" fmla="*/ 3 w 14"/>
                  <a:gd name="T55" fmla="*/ 8 h 11"/>
                  <a:gd name="T56" fmla="*/ 4 w 14"/>
                  <a:gd name="T57" fmla="*/ 9 h 11"/>
                  <a:gd name="T58" fmla="*/ 5 w 14"/>
                  <a:gd name="T59" fmla="*/ 9 h 11"/>
                  <a:gd name="T60" fmla="*/ 7 w 14"/>
                  <a:gd name="T61" fmla="*/ 9 h 11"/>
                  <a:gd name="T62" fmla="*/ 9 w 14"/>
                  <a:gd name="T63" fmla="*/ 10 h 11"/>
                  <a:gd name="T64" fmla="*/ 11 w 14"/>
                  <a:gd name="T65" fmla="*/ 11 h 11"/>
                  <a:gd name="T66" fmla="*/ 11 w 14"/>
                  <a:gd name="T67" fmla="*/ 10 h 11"/>
                  <a:gd name="T68" fmla="*/ 11 w 14"/>
                  <a:gd name="T69" fmla="*/ 8 h 11"/>
                  <a:gd name="T70" fmla="*/ 12 w 14"/>
                  <a:gd name="T71" fmla="*/ 6 h 11"/>
                  <a:gd name="T72" fmla="*/ 12 w 14"/>
                  <a:gd name="T73" fmla="*/ 4 h 11"/>
                  <a:gd name="T74" fmla="*/ 13 w 14"/>
                  <a:gd name="T75" fmla="*/ 3 h 11"/>
                  <a:gd name="T76" fmla="*/ 14 w 14"/>
                  <a:gd name="T77" fmla="*/ 3 h 11"/>
                  <a:gd name="T78" fmla="*/ 14 w 14"/>
                  <a:gd name="T79" fmla="*/ 2 h 11"/>
                  <a:gd name="T80" fmla="*/ 13 w 14"/>
                  <a:gd name="T81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1">
                    <a:moveTo>
                      <a:pt x="13" y="2"/>
                    </a:moveTo>
                    <a:cubicBezTo>
                      <a:pt x="13" y="1"/>
                      <a:pt x="14" y="1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0"/>
                      <a:pt x="14" y="0"/>
                      <a:pt x="13" y="0"/>
                    </a:cubicBezTo>
                    <a:cubicBezTo>
                      <a:pt x="13" y="0"/>
                      <a:pt x="13" y="0"/>
                      <a:pt x="13" y="1"/>
                    </a:cubicBezTo>
                    <a:cubicBezTo>
                      <a:pt x="13" y="1"/>
                      <a:pt x="13" y="1"/>
                      <a:pt x="12" y="1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1" y="4"/>
                      <a:pt x="10" y="4"/>
                    </a:cubicBezTo>
                    <a:cubicBezTo>
                      <a:pt x="10" y="4"/>
                      <a:pt x="10" y="5"/>
                      <a:pt x="10" y="5"/>
                    </a:cubicBezTo>
                    <a:cubicBezTo>
                      <a:pt x="10" y="5"/>
                      <a:pt x="10" y="5"/>
                      <a:pt x="10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6"/>
                      <a:pt x="8" y="6"/>
                      <a:pt x="8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6"/>
                      <a:pt x="5" y="6"/>
                      <a:pt x="5" y="6"/>
                    </a:cubicBezTo>
                    <a:cubicBezTo>
                      <a:pt x="5" y="6"/>
                      <a:pt x="5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1" y="6"/>
                    </a:cubicBezTo>
                    <a:cubicBezTo>
                      <a:pt x="1" y="7"/>
                      <a:pt x="1" y="7"/>
                      <a:pt x="2" y="8"/>
                    </a:cubicBezTo>
                    <a:cubicBezTo>
                      <a:pt x="2" y="8"/>
                      <a:pt x="2" y="8"/>
                      <a:pt x="3" y="8"/>
                    </a:cubicBezTo>
                    <a:cubicBezTo>
                      <a:pt x="3" y="9"/>
                      <a:pt x="3" y="9"/>
                      <a:pt x="4" y="9"/>
                    </a:cubicBezTo>
                    <a:cubicBezTo>
                      <a:pt x="4" y="9"/>
                      <a:pt x="5" y="9"/>
                      <a:pt x="5" y="9"/>
                    </a:cubicBezTo>
                    <a:cubicBezTo>
                      <a:pt x="6" y="9"/>
                      <a:pt x="6" y="9"/>
                      <a:pt x="7" y="9"/>
                    </a:cubicBezTo>
                    <a:cubicBezTo>
                      <a:pt x="8" y="9"/>
                      <a:pt x="9" y="9"/>
                      <a:pt x="9" y="10"/>
                    </a:cubicBezTo>
                    <a:cubicBezTo>
                      <a:pt x="10" y="10"/>
                      <a:pt x="10" y="10"/>
                      <a:pt x="11" y="11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0"/>
                      <a:pt x="11" y="9"/>
                      <a:pt x="11" y="8"/>
                    </a:cubicBezTo>
                    <a:cubicBezTo>
                      <a:pt x="12" y="8"/>
                      <a:pt x="12" y="7"/>
                      <a:pt x="12" y="6"/>
                    </a:cubicBezTo>
                    <a:cubicBezTo>
                      <a:pt x="12" y="6"/>
                      <a:pt x="12" y="5"/>
                      <a:pt x="12" y="4"/>
                    </a:cubicBezTo>
                    <a:cubicBezTo>
                      <a:pt x="13" y="4"/>
                      <a:pt x="13" y="4"/>
                      <a:pt x="13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2"/>
                      <a:pt x="13" y="2"/>
                      <a:pt x="13" y="2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51" name="Freeform 105"/>
              <p:cNvSpPr>
                <a:spLocks/>
              </p:cNvSpPr>
              <p:nvPr/>
            </p:nvSpPr>
            <p:spPr bwMode="auto">
              <a:xfrm>
                <a:off x="5813427" y="1930401"/>
                <a:ext cx="400050" cy="420688"/>
              </a:xfrm>
              <a:custGeom>
                <a:avLst/>
                <a:gdLst>
                  <a:gd name="T0" fmla="*/ 15 w 37"/>
                  <a:gd name="T1" fmla="*/ 35 h 39"/>
                  <a:gd name="T2" fmla="*/ 18 w 37"/>
                  <a:gd name="T3" fmla="*/ 37 h 39"/>
                  <a:gd name="T4" fmla="*/ 20 w 37"/>
                  <a:gd name="T5" fmla="*/ 39 h 39"/>
                  <a:gd name="T6" fmla="*/ 22 w 37"/>
                  <a:gd name="T7" fmla="*/ 37 h 39"/>
                  <a:gd name="T8" fmla="*/ 25 w 37"/>
                  <a:gd name="T9" fmla="*/ 36 h 39"/>
                  <a:gd name="T10" fmla="*/ 26 w 37"/>
                  <a:gd name="T11" fmla="*/ 35 h 39"/>
                  <a:gd name="T12" fmla="*/ 24 w 37"/>
                  <a:gd name="T13" fmla="*/ 32 h 39"/>
                  <a:gd name="T14" fmla="*/ 23 w 37"/>
                  <a:gd name="T15" fmla="*/ 30 h 39"/>
                  <a:gd name="T16" fmla="*/ 22 w 37"/>
                  <a:gd name="T17" fmla="*/ 28 h 39"/>
                  <a:gd name="T18" fmla="*/ 24 w 37"/>
                  <a:gd name="T19" fmla="*/ 26 h 39"/>
                  <a:gd name="T20" fmla="*/ 25 w 37"/>
                  <a:gd name="T21" fmla="*/ 27 h 39"/>
                  <a:gd name="T22" fmla="*/ 27 w 37"/>
                  <a:gd name="T23" fmla="*/ 26 h 39"/>
                  <a:gd name="T24" fmla="*/ 29 w 37"/>
                  <a:gd name="T25" fmla="*/ 23 h 39"/>
                  <a:gd name="T26" fmla="*/ 31 w 37"/>
                  <a:gd name="T27" fmla="*/ 20 h 39"/>
                  <a:gd name="T28" fmla="*/ 31 w 37"/>
                  <a:gd name="T29" fmla="*/ 19 h 39"/>
                  <a:gd name="T30" fmla="*/ 32 w 37"/>
                  <a:gd name="T31" fmla="*/ 17 h 39"/>
                  <a:gd name="T32" fmla="*/ 33 w 37"/>
                  <a:gd name="T33" fmla="*/ 15 h 39"/>
                  <a:gd name="T34" fmla="*/ 32 w 37"/>
                  <a:gd name="T35" fmla="*/ 13 h 39"/>
                  <a:gd name="T36" fmla="*/ 30 w 37"/>
                  <a:gd name="T37" fmla="*/ 10 h 39"/>
                  <a:gd name="T38" fmla="*/ 32 w 37"/>
                  <a:gd name="T39" fmla="*/ 7 h 39"/>
                  <a:gd name="T40" fmla="*/ 35 w 37"/>
                  <a:gd name="T41" fmla="*/ 6 h 39"/>
                  <a:gd name="T42" fmla="*/ 37 w 37"/>
                  <a:gd name="T43" fmla="*/ 5 h 39"/>
                  <a:gd name="T44" fmla="*/ 33 w 37"/>
                  <a:gd name="T45" fmla="*/ 4 h 39"/>
                  <a:gd name="T46" fmla="*/ 31 w 37"/>
                  <a:gd name="T47" fmla="*/ 1 h 39"/>
                  <a:gd name="T48" fmla="*/ 29 w 37"/>
                  <a:gd name="T49" fmla="*/ 0 h 39"/>
                  <a:gd name="T50" fmla="*/ 26 w 37"/>
                  <a:gd name="T51" fmla="*/ 1 h 39"/>
                  <a:gd name="T52" fmla="*/ 22 w 37"/>
                  <a:gd name="T53" fmla="*/ 3 h 39"/>
                  <a:gd name="T54" fmla="*/ 24 w 37"/>
                  <a:gd name="T55" fmla="*/ 9 h 39"/>
                  <a:gd name="T56" fmla="*/ 20 w 37"/>
                  <a:gd name="T57" fmla="*/ 12 h 39"/>
                  <a:gd name="T58" fmla="*/ 19 w 37"/>
                  <a:gd name="T59" fmla="*/ 16 h 39"/>
                  <a:gd name="T60" fmla="*/ 17 w 37"/>
                  <a:gd name="T61" fmla="*/ 15 h 39"/>
                  <a:gd name="T62" fmla="*/ 14 w 37"/>
                  <a:gd name="T63" fmla="*/ 17 h 39"/>
                  <a:gd name="T64" fmla="*/ 13 w 37"/>
                  <a:gd name="T65" fmla="*/ 19 h 39"/>
                  <a:gd name="T66" fmla="*/ 11 w 37"/>
                  <a:gd name="T67" fmla="*/ 22 h 39"/>
                  <a:gd name="T68" fmla="*/ 7 w 37"/>
                  <a:gd name="T69" fmla="*/ 22 h 39"/>
                  <a:gd name="T70" fmla="*/ 2 w 37"/>
                  <a:gd name="T71" fmla="*/ 21 h 39"/>
                  <a:gd name="T72" fmla="*/ 1 w 37"/>
                  <a:gd name="T73" fmla="*/ 22 h 39"/>
                  <a:gd name="T74" fmla="*/ 3 w 37"/>
                  <a:gd name="T75" fmla="*/ 25 h 39"/>
                  <a:gd name="T76" fmla="*/ 6 w 37"/>
                  <a:gd name="T77" fmla="*/ 26 h 39"/>
                  <a:gd name="T78" fmla="*/ 7 w 37"/>
                  <a:gd name="T79" fmla="*/ 29 h 39"/>
                  <a:gd name="T80" fmla="*/ 4 w 37"/>
                  <a:gd name="T81" fmla="*/ 32 h 39"/>
                  <a:gd name="T82" fmla="*/ 4 w 37"/>
                  <a:gd name="T83" fmla="*/ 35 h 39"/>
                  <a:gd name="T84" fmla="*/ 8 w 37"/>
                  <a:gd name="T85" fmla="*/ 34 h 39"/>
                  <a:gd name="T86" fmla="*/ 12 w 37"/>
                  <a:gd name="T87" fmla="*/ 34 h 39"/>
                  <a:gd name="T88" fmla="*/ 15 w 37"/>
                  <a:gd name="T89" fmla="*/ 3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7" h="39">
                    <a:moveTo>
                      <a:pt x="15" y="34"/>
                    </a:moveTo>
                    <a:cubicBezTo>
                      <a:pt x="15" y="34"/>
                      <a:pt x="15" y="34"/>
                      <a:pt x="16" y="34"/>
                    </a:cubicBezTo>
                    <a:cubicBezTo>
                      <a:pt x="16" y="34"/>
                      <a:pt x="15" y="35"/>
                      <a:pt x="15" y="35"/>
                    </a:cubicBezTo>
                    <a:cubicBezTo>
                      <a:pt x="15" y="35"/>
                      <a:pt x="16" y="36"/>
                      <a:pt x="16" y="36"/>
                    </a:cubicBezTo>
                    <a:cubicBezTo>
                      <a:pt x="16" y="36"/>
                      <a:pt x="17" y="36"/>
                      <a:pt x="17" y="36"/>
                    </a:cubicBezTo>
                    <a:cubicBezTo>
                      <a:pt x="17" y="36"/>
                      <a:pt x="17" y="37"/>
                      <a:pt x="18" y="37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9" y="39"/>
                      <a:pt x="19" y="39"/>
                      <a:pt x="19" y="39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38"/>
                      <a:pt x="21" y="38"/>
                      <a:pt x="21" y="38"/>
                    </a:cubicBezTo>
                    <a:cubicBezTo>
                      <a:pt x="21" y="37"/>
                      <a:pt x="21" y="37"/>
                      <a:pt x="22" y="37"/>
                    </a:cubicBezTo>
                    <a:cubicBezTo>
                      <a:pt x="22" y="37"/>
                      <a:pt x="22" y="37"/>
                      <a:pt x="22" y="37"/>
                    </a:cubicBezTo>
                    <a:cubicBezTo>
                      <a:pt x="23" y="37"/>
                      <a:pt x="23" y="37"/>
                      <a:pt x="23" y="37"/>
                    </a:cubicBezTo>
                    <a:cubicBezTo>
                      <a:pt x="24" y="37"/>
                      <a:pt x="24" y="37"/>
                      <a:pt x="24" y="37"/>
                    </a:cubicBezTo>
                    <a:cubicBezTo>
                      <a:pt x="25" y="37"/>
                      <a:pt x="25" y="36"/>
                      <a:pt x="25" y="36"/>
                    </a:cubicBezTo>
                    <a:cubicBezTo>
                      <a:pt x="26" y="36"/>
                      <a:pt x="26" y="37"/>
                      <a:pt x="26" y="37"/>
                    </a:cubicBezTo>
                    <a:cubicBezTo>
                      <a:pt x="26" y="37"/>
                      <a:pt x="27" y="37"/>
                      <a:pt x="27" y="36"/>
                    </a:cubicBezTo>
                    <a:cubicBezTo>
                      <a:pt x="27" y="36"/>
                      <a:pt x="27" y="36"/>
                      <a:pt x="26" y="35"/>
                    </a:cubicBezTo>
                    <a:cubicBezTo>
                      <a:pt x="26" y="35"/>
                      <a:pt x="26" y="35"/>
                      <a:pt x="26" y="34"/>
                    </a:cubicBezTo>
                    <a:cubicBezTo>
                      <a:pt x="26" y="34"/>
                      <a:pt x="26" y="33"/>
                      <a:pt x="25" y="33"/>
                    </a:cubicBezTo>
                    <a:cubicBezTo>
                      <a:pt x="25" y="33"/>
                      <a:pt x="25" y="33"/>
                      <a:pt x="24" y="32"/>
                    </a:cubicBezTo>
                    <a:cubicBezTo>
                      <a:pt x="24" y="32"/>
                      <a:pt x="24" y="32"/>
                      <a:pt x="24" y="32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4" y="30"/>
                      <a:pt x="24" y="30"/>
                      <a:pt x="23" y="30"/>
                    </a:cubicBezTo>
                    <a:cubicBezTo>
                      <a:pt x="23" y="30"/>
                      <a:pt x="23" y="31"/>
                      <a:pt x="22" y="31"/>
                    </a:cubicBezTo>
                    <a:cubicBezTo>
                      <a:pt x="22" y="30"/>
                      <a:pt x="22" y="30"/>
                      <a:pt x="22" y="29"/>
                    </a:cubicBezTo>
                    <a:cubicBezTo>
                      <a:pt x="22" y="29"/>
                      <a:pt x="22" y="28"/>
                      <a:pt x="22" y="28"/>
                    </a:cubicBezTo>
                    <a:cubicBezTo>
                      <a:pt x="23" y="28"/>
                      <a:pt x="23" y="28"/>
                      <a:pt x="23" y="28"/>
                    </a:cubicBezTo>
                    <a:cubicBezTo>
                      <a:pt x="24" y="27"/>
                      <a:pt x="23" y="27"/>
                      <a:pt x="23" y="27"/>
                    </a:cubicBezTo>
                    <a:cubicBezTo>
                      <a:pt x="23" y="26"/>
                      <a:pt x="23" y="26"/>
                      <a:pt x="24" y="26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24" y="26"/>
                      <a:pt x="24" y="27"/>
                      <a:pt x="24" y="27"/>
                    </a:cubicBezTo>
                    <a:cubicBezTo>
                      <a:pt x="24" y="27"/>
                      <a:pt x="25" y="27"/>
                      <a:pt x="25" y="27"/>
                    </a:cubicBezTo>
                    <a:cubicBezTo>
                      <a:pt x="25" y="27"/>
                      <a:pt x="25" y="27"/>
                      <a:pt x="26" y="26"/>
                    </a:cubicBezTo>
                    <a:cubicBezTo>
                      <a:pt x="26" y="26"/>
                      <a:pt x="26" y="26"/>
                      <a:pt x="27" y="26"/>
                    </a:cubicBezTo>
                    <a:cubicBezTo>
                      <a:pt x="27" y="26"/>
                      <a:pt x="27" y="26"/>
                      <a:pt x="27" y="26"/>
                    </a:cubicBezTo>
                    <a:cubicBezTo>
                      <a:pt x="28" y="26"/>
                      <a:pt x="28" y="25"/>
                      <a:pt x="28" y="25"/>
                    </a:cubicBezTo>
                    <a:cubicBezTo>
                      <a:pt x="28" y="25"/>
                      <a:pt x="28" y="24"/>
                      <a:pt x="28" y="24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30" y="23"/>
                      <a:pt x="30" y="23"/>
                      <a:pt x="30" y="22"/>
                    </a:cubicBezTo>
                    <a:cubicBezTo>
                      <a:pt x="30" y="22"/>
                      <a:pt x="30" y="22"/>
                      <a:pt x="30" y="21"/>
                    </a:cubicBezTo>
                    <a:cubicBezTo>
                      <a:pt x="30" y="21"/>
                      <a:pt x="30" y="20"/>
                      <a:pt x="31" y="20"/>
                    </a:cubicBezTo>
                    <a:cubicBezTo>
                      <a:pt x="31" y="20"/>
                      <a:pt x="31" y="20"/>
                      <a:pt x="31" y="20"/>
                    </a:cubicBezTo>
                    <a:cubicBezTo>
                      <a:pt x="32" y="20"/>
                      <a:pt x="32" y="20"/>
                      <a:pt x="31" y="19"/>
                    </a:cubicBezTo>
                    <a:cubicBezTo>
                      <a:pt x="31" y="19"/>
                      <a:pt x="31" y="19"/>
                      <a:pt x="31" y="19"/>
                    </a:cubicBezTo>
                    <a:cubicBezTo>
                      <a:pt x="32" y="19"/>
                      <a:pt x="32" y="19"/>
                      <a:pt x="32" y="18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3" y="17"/>
                      <a:pt x="32" y="17"/>
                      <a:pt x="32" y="17"/>
                    </a:cubicBezTo>
                    <a:cubicBezTo>
                      <a:pt x="32" y="17"/>
                      <a:pt x="32" y="16"/>
                      <a:pt x="32" y="16"/>
                    </a:cubicBezTo>
                    <a:cubicBezTo>
                      <a:pt x="32" y="16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3" y="15"/>
                    </a:cubicBezTo>
                    <a:cubicBezTo>
                      <a:pt x="33" y="15"/>
                      <a:pt x="34" y="14"/>
                      <a:pt x="33" y="14"/>
                    </a:cubicBezTo>
                    <a:cubicBezTo>
                      <a:pt x="33" y="13"/>
                      <a:pt x="33" y="14"/>
                      <a:pt x="33" y="13"/>
                    </a:cubicBezTo>
                    <a:cubicBezTo>
                      <a:pt x="32" y="13"/>
                      <a:pt x="32" y="13"/>
                      <a:pt x="32" y="13"/>
                    </a:cubicBezTo>
                    <a:cubicBezTo>
                      <a:pt x="31" y="13"/>
                      <a:pt x="31" y="13"/>
                      <a:pt x="31" y="12"/>
                    </a:cubicBezTo>
                    <a:cubicBezTo>
                      <a:pt x="30" y="12"/>
                      <a:pt x="30" y="12"/>
                      <a:pt x="30" y="11"/>
                    </a:cubicBezTo>
                    <a:cubicBezTo>
                      <a:pt x="30" y="11"/>
                      <a:pt x="30" y="10"/>
                      <a:pt x="30" y="10"/>
                    </a:cubicBezTo>
                    <a:cubicBezTo>
                      <a:pt x="30" y="9"/>
                      <a:pt x="30" y="9"/>
                      <a:pt x="30" y="8"/>
                    </a:cubicBezTo>
                    <a:cubicBezTo>
                      <a:pt x="30" y="8"/>
                      <a:pt x="30" y="7"/>
                      <a:pt x="30" y="7"/>
                    </a:cubicBezTo>
                    <a:cubicBezTo>
                      <a:pt x="31" y="7"/>
                      <a:pt x="31" y="7"/>
                      <a:pt x="32" y="7"/>
                    </a:cubicBezTo>
                    <a:cubicBezTo>
                      <a:pt x="33" y="8"/>
                      <a:pt x="33" y="8"/>
                      <a:pt x="34" y="8"/>
                    </a:cubicBezTo>
                    <a:cubicBezTo>
                      <a:pt x="34" y="7"/>
                      <a:pt x="34" y="7"/>
                      <a:pt x="34" y="7"/>
                    </a:cubicBezTo>
                    <a:cubicBezTo>
                      <a:pt x="35" y="7"/>
                      <a:pt x="35" y="7"/>
                      <a:pt x="35" y="6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37" y="6"/>
                      <a:pt x="36" y="5"/>
                      <a:pt x="37" y="5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6" y="5"/>
                      <a:pt x="36" y="5"/>
                      <a:pt x="35" y="4"/>
                    </a:cubicBezTo>
                    <a:cubicBezTo>
                      <a:pt x="35" y="4"/>
                      <a:pt x="35" y="4"/>
                      <a:pt x="34" y="4"/>
                    </a:cubicBezTo>
                    <a:cubicBezTo>
                      <a:pt x="34" y="4"/>
                      <a:pt x="33" y="4"/>
                      <a:pt x="33" y="4"/>
                    </a:cubicBezTo>
                    <a:cubicBezTo>
                      <a:pt x="33" y="3"/>
                      <a:pt x="32" y="3"/>
                      <a:pt x="32" y="3"/>
                    </a:cubicBezTo>
                    <a:cubicBezTo>
                      <a:pt x="32" y="3"/>
                      <a:pt x="32" y="3"/>
                      <a:pt x="32" y="2"/>
                    </a:cubicBezTo>
                    <a:cubicBezTo>
                      <a:pt x="32" y="2"/>
                      <a:pt x="32" y="1"/>
                      <a:pt x="31" y="1"/>
                    </a:cubicBezTo>
                    <a:cubicBezTo>
                      <a:pt x="31" y="1"/>
                      <a:pt x="30" y="1"/>
                      <a:pt x="30" y="1"/>
                    </a:cubicBezTo>
                    <a:cubicBezTo>
                      <a:pt x="30" y="1"/>
                      <a:pt x="30" y="1"/>
                      <a:pt x="30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8" y="0"/>
                      <a:pt x="28" y="1"/>
                      <a:pt x="27" y="1"/>
                    </a:cubicBezTo>
                    <a:cubicBezTo>
                      <a:pt x="27" y="1"/>
                      <a:pt x="26" y="1"/>
                      <a:pt x="26" y="1"/>
                    </a:cubicBezTo>
                    <a:cubicBezTo>
                      <a:pt x="25" y="1"/>
                      <a:pt x="25" y="1"/>
                      <a:pt x="24" y="1"/>
                    </a:cubicBezTo>
                    <a:cubicBezTo>
                      <a:pt x="24" y="1"/>
                      <a:pt x="23" y="2"/>
                      <a:pt x="23" y="2"/>
                    </a:cubicBezTo>
                    <a:cubicBezTo>
                      <a:pt x="22" y="2"/>
                      <a:pt x="22" y="3"/>
                      <a:pt x="22" y="3"/>
                    </a:cubicBezTo>
                    <a:cubicBezTo>
                      <a:pt x="22" y="4"/>
                      <a:pt x="22" y="4"/>
                      <a:pt x="23" y="5"/>
                    </a:cubicBezTo>
                    <a:cubicBezTo>
                      <a:pt x="23" y="5"/>
                      <a:pt x="23" y="5"/>
                      <a:pt x="24" y="6"/>
                    </a:cubicBezTo>
                    <a:cubicBezTo>
                      <a:pt x="24" y="7"/>
                      <a:pt x="25" y="8"/>
                      <a:pt x="24" y="9"/>
                    </a:cubicBezTo>
                    <a:cubicBezTo>
                      <a:pt x="24" y="9"/>
                      <a:pt x="23" y="9"/>
                      <a:pt x="23" y="9"/>
                    </a:cubicBezTo>
                    <a:cubicBezTo>
                      <a:pt x="22" y="9"/>
                      <a:pt x="22" y="9"/>
                      <a:pt x="21" y="9"/>
                    </a:cubicBezTo>
                    <a:cubicBezTo>
                      <a:pt x="20" y="10"/>
                      <a:pt x="20" y="11"/>
                      <a:pt x="20" y="12"/>
                    </a:cubicBezTo>
                    <a:cubicBezTo>
                      <a:pt x="19" y="12"/>
                      <a:pt x="19" y="12"/>
                      <a:pt x="19" y="13"/>
                    </a:cubicBezTo>
                    <a:cubicBezTo>
                      <a:pt x="19" y="13"/>
                      <a:pt x="19" y="14"/>
                      <a:pt x="19" y="14"/>
                    </a:cubicBezTo>
                    <a:cubicBezTo>
                      <a:pt x="20" y="15"/>
                      <a:pt x="20" y="15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8" y="16"/>
                      <a:pt x="18" y="15"/>
                      <a:pt x="18" y="15"/>
                    </a:cubicBezTo>
                    <a:cubicBezTo>
                      <a:pt x="18" y="15"/>
                      <a:pt x="17" y="15"/>
                      <a:pt x="17" y="15"/>
                    </a:cubicBezTo>
                    <a:cubicBezTo>
                      <a:pt x="17" y="15"/>
                      <a:pt x="16" y="15"/>
                      <a:pt x="16" y="16"/>
                    </a:cubicBezTo>
                    <a:cubicBezTo>
                      <a:pt x="15" y="16"/>
                      <a:pt x="16" y="17"/>
                      <a:pt x="15" y="17"/>
                    </a:cubicBezTo>
                    <a:cubicBezTo>
                      <a:pt x="15" y="17"/>
                      <a:pt x="15" y="17"/>
                      <a:pt x="14" y="17"/>
                    </a:cubicBezTo>
                    <a:cubicBezTo>
                      <a:pt x="14" y="17"/>
                      <a:pt x="14" y="17"/>
                      <a:pt x="13" y="17"/>
                    </a:cubicBezTo>
                    <a:cubicBezTo>
                      <a:pt x="13" y="17"/>
                      <a:pt x="13" y="18"/>
                      <a:pt x="13" y="18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20"/>
                      <a:pt x="13" y="20"/>
                      <a:pt x="13" y="21"/>
                    </a:cubicBezTo>
                    <a:cubicBezTo>
                      <a:pt x="12" y="21"/>
                      <a:pt x="12" y="22"/>
                      <a:pt x="11" y="22"/>
                    </a:cubicBezTo>
                    <a:cubicBezTo>
                      <a:pt x="11" y="22"/>
                      <a:pt x="11" y="22"/>
                      <a:pt x="10" y="22"/>
                    </a:cubicBezTo>
                    <a:cubicBezTo>
                      <a:pt x="9" y="22"/>
                      <a:pt x="9" y="22"/>
                      <a:pt x="8" y="22"/>
                    </a:cubicBezTo>
                    <a:cubicBezTo>
                      <a:pt x="8" y="22"/>
                      <a:pt x="8" y="22"/>
                      <a:pt x="7" y="22"/>
                    </a:cubicBezTo>
                    <a:cubicBezTo>
                      <a:pt x="7" y="22"/>
                      <a:pt x="6" y="22"/>
                      <a:pt x="5" y="22"/>
                    </a:cubicBezTo>
                    <a:cubicBezTo>
                      <a:pt x="5" y="22"/>
                      <a:pt x="4" y="22"/>
                      <a:pt x="4" y="22"/>
                    </a:cubicBezTo>
                    <a:cubicBezTo>
                      <a:pt x="3" y="22"/>
                      <a:pt x="3" y="21"/>
                      <a:pt x="2" y="21"/>
                    </a:cubicBezTo>
                    <a:cubicBezTo>
                      <a:pt x="2" y="21"/>
                      <a:pt x="1" y="21"/>
                      <a:pt x="1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1" y="21"/>
                      <a:pt x="1" y="22"/>
                    </a:cubicBezTo>
                    <a:cubicBezTo>
                      <a:pt x="1" y="22"/>
                      <a:pt x="1" y="23"/>
                      <a:pt x="1" y="23"/>
                    </a:cubicBezTo>
                    <a:cubicBezTo>
                      <a:pt x="2" y="24"/>
                      <a:pt x="2" y="24"/>
                      <a:pt x="2" y="24"/>
                    </a:cubicBezTo>
                    <a:cubicBezTo>
                      <a:pt x="3" y="24"/>
                      <a:pt x="3" y="25"/>
                      <a:pt x="3" y="25"/>
                    </a:cubicBezTo>
                    <a:cubicBezTo>
                      <a:pt x="3" y="25"/>
                      <a:pt x="3" y="25"/>
                      <a:pt x="4" y="25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5" y="25"/>
                      <a:pt x="5" y="25"/>
                      <a:pt x="6" y="26"/>
                    </a:cubicBezTo>
                    <a:cubicBezTo>
                      <a:pt x="6" y="26"/>
                      <a:pt x="6" y="27"/>
                      <a:pt x="6" y="27"/>
                    </a:cubicBezTo>
                    <a:cubicBezTo>
                      <a:pt x="6" y="28"/>
                      <a:pt x="6" y="28"/>
                      <a:pt x="6" y="28"/>
                    </a:cubicBezTo>
                    <a:cubicBezTo>
                      <a:pt x="6" y="29"/>
                      <a:pt x="7" y="29"/>
                      <a:pt x="7" y="29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4" y="31"/>
                      <a:pt x="4" y="31"/>
                      <a:pt x="4" y="32"/>
                    </a:cubicBezTo>
                    <a:cubicBezTo>
                      <a:pt x="3" y="32"/>
                      <a:pt x="3" y="32"/>
                      <a:pt x="3" y="33"/>
                    </a:cubicBezTo>
                    <a:cubicBezTo>
                      <a:pt x="3" y="34"/>
                      <a:pt x="4" y="34"/>
                      <a:pt x="4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4" y="35"/>
                      <a:pt x="4" y="35"/>
                      <a:pt x="5" y="35"/>
                    </a:cubicBezTo>
                    <a:cubicBezTo>
                      <a:pt x="5" y="34"/>
                      <a:pt x="6" y="35"/>
                      <a:pt x="7" y="35"/>
                    </a:cubicBezTo>
                    <a:cubicBezTo>
                      <a:pt x="7" y="34"/>
                      <a:pt x="7" y="34"/>
                      <a:pt x="8" y="34"/>
                    </a:cubicBezTo>
                    <a:cubicBezTo>
                      <a:pt x="8" y="34"/>
                      <a:pt x="8" y="34"/>
                      <a:pt x="9" y="34"/>
                    </a:cubicBezTo>
                    <a:cubicBezTo>
                      <a:pt x="9" y="34"/>
                      <a:pt x="10" y="34"/>
                      <a:pt x="10" y="34"/>
                    </a:cubicBezTo>
                    <a:cubicBezTo>
                      <a:pt x="11" y="35"/>
                      <a:pt x="11" y="35"/>
                      <a:pt x="12" y="34"/>
                    </a:cubicBezTo>
                    <a:cubicBezTo>
                      <a:pt x="12" y="34"/>
                      <a:pt x="13" y="34"/>
                      <a:pt x="13" y="34"/>
                    </a:cubicBezTo>
                    <a:cubicBezTo>
                      <a:pt x="13" y="34"/>
                      <a:pt x="13" y="34"/>
                      <a:pt x="14" y="34"/>
                    </a:cubicBezTo>
                    <a:cubicBezTo>
                      <a:pt x="14" y="33"/>
                      <a:pt x="14" y="33"/>
                      <a:pt x="15" y="34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52" name="Freeform 106"/>
              <p:cNvSpPr>
                <a:spLocks/>
              </p:cNvSpPr>
              <p:nvPr/>
            </p:nvSpPr>
            <p:spPr bwMode="auto">
              <a:xfrm>
                <a:off x="4421189" y="2676526"/>
                <a:ext cx="215900" cy="355600"/>
              </a:xfrm>
              <a:custGeom>
                <a:avLst/>
                <a:gdLst>
                  <a:gd name="T0" fmla="*/ 11 w 20"/>
                  <a:gd name="T1" fmla="*/ 31 h 33"/>
                  <a:gd name="T2" fmla="*/ 14 w 20"/>
                  <a:gd name="T3" fmla="*/ 31 h 33"/>
                  <a:gd name="T4" fmla="*/ 16 w 20"/>
                  <a:gd name="T5" fmla="*/ 31 h 33"/>
                  <a:gd name="T6" fmla="*/ 18 w 20"/>
                  <a:gd name="T7" fmla="*/ 32 h 33"/>
                  <a:gd name="T8" fmla="*/ 19 w 20"/>
                  <a:gd name="T9" fmla="*/ 33 h 33"/>
                  <a:gd name="T10" fmla="*/ 20 w 20"/>
                  <a:gd name="T11" fmla="*/ 32 h 33"/>
                  <a:gd name="T12" fmla="*/ 20 w 20"/>
                  <a:gd name="T13" fmla="*/ 31 h 33"/>
                  <a:gd name="T14" fmla="*/ 19 w 20"/>
                  <a:gd name="T15" fmla="*/ 28 h 33"/>
                  <a:gd name="T16" fmla="*/ 17 w 20"/>
                  <a:gd name="T17" fmla="*/ 25 h 33"/>
                  <a:gd name="T18" fmla="*/ 16 w 20"/>
                  <a:gd name="T19" fmla="*/ 23 h 33"/>
                  <a:gd name="T20" fmla="*/ 16 w 20"/>
                  <a:gd name="T21" fmla="*/ 22 h 33"/>
                  <a:gd name="T22" fmla="*/ 16 w 20"/>
                  <a:gd name="T23" fmla="*/ 20 h 33"/>
                  <a:gd name="T24" fmla="*/ 17 w 20"/>
                  <a:gd name="T25" fmla="*/ 19 h 33"/>
                  <a:gd name="T26" fmla="*/ 18 w 20"/>
                  <a:gd name="T27" fmla="*/ 17 h 33"/>
                  <a:gd name="T28" fmla="*/ 18 w 20"/>
                  <a:gd name="T29" fmla="*/ 16 h 33"/>
                  <a:gd name="T30" fmla="*/ 18 w 20"/>
                  <a:gd name="T31" fmla="*/ 14 h 33"/>
                  <a:gd name="T32" fmla="*/ 16 w 20"/>
                  <a:gd name="T33" fmla="*/ 12 h 33"/>
                  <a:gd name="T34" fmla="*/ 15 w 20"/>
                  <a:gd name="T35" fmla="*/ 11 h 33"/>
                  <a:gd name="T36" fmla="*/ 15 w 20"/>
                  <a:gd name="T37" fmla="*/ 9 h 33"/>
                  <a:gd name="T38" fmla="*/ 17 w 20"/>
                  <a:gd name="T39" fmla="*/ 9 h 33"/>
                  <a:gd name="T40" fmla="*/ 18 w 20"/>
                  <a:gd name="T41" fmla="*/ 8 h 33"/>
                  <a:gd name="T42" fmla="*/ 17 w 20"/>
                  <a:gd name="T43" fmla="*/ 6 h 33"/>
                  <a:gd name="T44" fmla="*/ 17 w 20"/>
                  <a:gd name="T45" fmla="*/ 4 h 33"/>
                  <a:gd name="T46" fmla="*/ 17 w 20"/>
                  <a:gd name="T47" fmla="*/ 2 h 33"/>
                  <a:gd name="T48" fmla="*/ 15 w 20"/>
                  <a:gd name="T49" fmla="*/ 0 h 33"/>
                  <a:gd name="T50" fmla="*/ 14 w 20"/>
                  <a:gd name="T51" fmla="*/ 0 h 33"/>
                  <a:gd name="T52" fmla="*/ 15 w 20"/>
                  <a:gd name="T53" fmla="*/ 2 h 33"/>
                  <a:gd name="T54" fmla="*/ 16 w 20"/>
                  <a:gd name="T55" fmla="*/ 3 h 33"/>
                  <a:gd name="T56" fmla="*/ 15 w 20"/>
                  <a:gd name="T57" fmla="*/ 5 h 33"/>
                  <a:gd name="T58" fmla="*/ 14 w 20"/>
                  <a:gd name="T59" fmla="*/ 6 h 33"/>
                  <a:gd name="T60" fmla="*/ 13 w 20"/>
                  <a:gd name="T61" fmla="*/ 8 h 33"/>
                  <a:gd name="T62" fmla="*/ 12 w 20"/>
                  <a:gd name="T63" fmla="*/ 10 h 33"/>
                  <a:gd name="T64" fmla="*/ 12 w 20"/>
                  <a:gd name="T65" fmla="*/ 11 h 33"/>
                  <a:gd name="T66" fmla="*/ 10 w 20"/>
                  <a:gd name="T67" fmla="*/ 13 h 33"/>
                  <a:gd name="T68" fmla="*/ 9 w 20"/>
                  <a:gd name="T69" fmla="*/ 15 h 33"/>
                  <a:gd name="T70" fmla="*/ 9 w 20"/>
                  <a:gd name="T71" fmla="*/ 16 h 33"/>
                  <a:gd name="T72" fmla="*/ 8 w 20"/>
                  <a:gd name="T73" fmla="*/ 18 h 33"/>
                  <a:gd name="T74" fmla="*/ 7 w 20"/>
                  <a:gd name="T75" fmla="*/ 18 h 33"/>
                  <a:gd name="T76" fmla="*/ 6 w 20"/>
                  <a:gd name="T77" fmla="*/ 17 h 33"/>
                  <a:gd name="T78" fmla="*/ 4 w 20"/>
                  <a:gd name="T79" fmla="*/ 18 h 33"/>
                  <a:gd name="T80" fmla="*/ 3 w 20"/>
                  <a:gd name="T81" fmla="*/ 19 h 33"/>
                  <a:gd name="T82" fmla="*/ 1 w 20"/>
                  <a:gd name="T83" fmla="*/ 21 h 33"/>
                  <a:gd name="T84" fmla="*/ 1 w 20"/>
                  <a:gd name="T85" fmla="*/ 23 h 33"/>
                  <a:gd name="T86" fmla="*/ 0 w 20"/>
                  <a:gd name="T87" fmla="*/ 24 h 33"/>
                  <a:gd name="T88" fmla="*/ 1 w 20"/>
                  <a:gd name="T89" fmla="*/ 24 h 33"/>
                  <a:gd name="T90" fmla="*/ 3 w 20"/>
                  <a:gd name="T91" fmla="*/ 26 h 33"/>
                  <a:gd name="T92" fmla="*/ 4 w 20"/>
                  <a:gd name="T93" fmla="*/ 29 h 33"/>
                  <a:gd name="T94" fmla="*/ 4 w 20"/>
                  <a:gd name="T95" fmla="*/ 31 h 33"/>
                  <a:gd name="T96" fmla="*/ 7 w 20"/>
                  <a:gd name="T97" fmla="*/ 31 h 33"/>
                  <a:gd name="T98" fmla="*/ 8 w 20"/>
                  <a:gd name="T99" fmla="*/ 31 h 33"/>
                  <a:gd name="T100" fmla="*/ 10 w 20"/>
                  <a:gd name="T101" fmla="*/ 3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0" h="33">
                    <a:moveTo>
                      <a:pt x="10" y="31"/>
                    </a:moveTo>
                    <a:cubicBezTo>
                      <a:pt x="10" y="31"/>
                      <a:pt x="10" y="31"/>
                      <a:pt x="11" y="31"/>
                    </a:cubicBezTo>
                    <a:cubicBezTo>
                      <a:pt x="11" y="31"/>
                      <a:pt x="12" y="31"/>
                      <a:pt x="12" y="31"/>
                    </a:cubicBezTo>
                    <a:cubicBezTo>
                      <a:pt x="13" y="31"/>
                      <a:pt x="13" y="31"/>
                      <a:pt x="14" y="31"/>
                    </a:cubicBezTo>
                    <a:cubicBezTo>
                      <a:pt x="14" y="31"/>
                      <a:pt x="14" y="31"/>
                      <a:pt x="15" y="31"/>
                    </a:cubicBezTo>
                    <a:cubicBezTo>
                      <a:pt x="15" y="31"/>
                      <a:pt x="15" y="31"/>
                      <a:pt x="16" y="31"/>
                    </a:cubicBezTo>
                    <a:cubicBezTo>
                      <a:pt x="16" y="31"/>
                      <a:pt x="17" y="31"/>
                      <a:pt x="17" y="31"/>
                    </a:cubicBezTo>
                    <a:cubicBezTo>
                      <a:pt x="17" y="32"/>
                      <a:pt x="18" y="32"/>
                      <a:pt x="18" y="32"/>
                    </a:cubicBezTo>
                    <a:cubicBezTo>
                      <a:pt x="18" y="32"/>
                      <a:pt x="18" y="33"/>
                      <a:pt x="18" y="33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20" y="32"/>
                      <a:pt x="20" y="32"/>
                      <a:pt x="20" y="32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20" y="30"/>
                      <a:pt x="19" y="30"/>
                      <a:pt x="19" y="29"/>
                    </a:cubicBezTo>
                    <a:cubicBezTo>
                      <a:pt x="19" y="28"/>
                      <a:pt x="19" y="28"/>
                      <a:pt x="19" y="28"/>
                    </a:cubicBezTo>
                    <a:cubicBezTo>
                      <a:pt x="19" y="27"/>
                      <a:pt x="19" y="27"/>
                      <a:pt x="18" y="26"/>
                    </a:cubicBezTo>
                    <a:cubicBezTo>
                      <a:pt x="18" y="26"/>
                      <a:pt x="18" y="25"/>
                      <a:pt x="17" y="25"/>
                    </a:cubicBezTo>
                    <a:cubicBezTo>
                      <a:pt x="17" y="24"/>
                      <a:pt x="16" y="24"/>
                      <a:pt x="16" y="24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2"/>
                      <a:pt x="15" y="22"/>
                      <a:pt x="16" y="22"/>
                    </a:cubicBezTo>
                    <a:cubicBezTo>
                      <a:pt x="16" y="22"/>
                      <a:pt x="16" y="22"/>
                      <a:pt x="16" y="22"/>
                    </a:cubicBezTo>
                    <a:cubicBezTo>
                      <a:pt x="17" y="22"/>
                      <a:pt x="16" y="21"/>
                      <a:pt x="16" y="21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6" y="19"/>
                      <a:pt x="16" y="20"/>
                      <a:pt x="16" y="19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7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15"/>
                      <a:pt x="18" y="15"/>
                      <a:pt x="18" y="14"/>
                    </a:cubicBezTo>
                    <a:cubicBezTo>
                      <a:pt x="18" y="14"/>
                      <a:pt x="18" y="13"/>
                      <a:pt x="18" y="13"/>
                    </a:cubicBezTo>
                    <a:cubicBezTo>
                      <a:pt x="17" y="12"/>
                      <a:pt x="17" y="12"/>
                      <a:pt x="16" y="12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10"/>
                      <a:pt x="15" y="9"/>
                      <a:pt x="15" y="9"/>
                    </a:cubicBezTo>
                    <a:cubicBezTo>
                      <a:pt x="15" y="9"/>
                      <a:pt x="16" y="9"/>
                      <a:pt x="16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9" y="8"/>
                      <a:pt x="18" y="8"/>
                      <a:pt x="18" y="8"/>
                    </a:cubicBezTo>
                    <a:cubicBezTo>
                      <a:pt x="18" y="8"/>
                      <a:pt x="18" y="8"/>
                      <a:pt x="17" y="7"/>
                    </a:cubicBezTo>
                    <a:cubicBezTo>
                      <a:pt x="17" y="7"/>
                      <a:pt x="17" y="7"/>
                      <a:pt x="17" y="6"/>
                    </a:cubicBezTo>
                    <a:cubicBezTo>
                      <a:pt x="17" y="6"/>
                      <a:pt x="18" y="5"/>
                      <a:pt x="17" y="4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7" y="4"/>
                      <a:pt x="17" y="3"/>
                      <a:pt x="17" y="3"/>
                    </a:cubicBezTo>
                    <a:cubicBezTo>
                      <a:pt x="17" y="3"/>
                      <a:pt x="17" y="2"/>
                      <a:pt x="17" y="2"/>
                    </a:cubicBezTo>
                    <a:cubicBezTo>
                      <a:pt x="17" y="1"/>
                      <a:pt x="16" y="1"/>
                      <a:pt x="16" y="1"/>
                    </a:cubicBezTo>
                    <a:cubicBezTo>
                      <a:pt x="16" y="1"/>
                      <a:pt x="16" y="0"/>
                      <a:pt x="15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2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6" y="2"/>
                      <a:pt x="16" y="2"/>
                      <a:pt x="16" y="3"/>
                    </a:cubicBezTo>
                    <a:cubicBezTo>
                      <a:pt x="16" y="3"/>
                      <a:pt x="16" y="4"/>
                      <a:pt x="16" y="4"/>
                    </a:cubicBezTo>
                    <a:cubicBezTo>
                      <a:pt x="16" y="4"/>
                      <a:pt x="16" y="5"/>
                      <a:pt x="15" y="5"/>
                    </a:cubicBezTo>
                    <a:cubicBezTo>
                      <a:pt x="15" y="5"/>
                      <a:pt x="15" y="5"/>
                      <a:pt x="14" y="5"/>
                    </a:cubicBezTo>
                    <a:cubicBezTo>
                      <a:pt x="14" y="5"/>
                      <a:pt x="14" y="5"/>
                      <a:pt x="14" y="6"/>
                    </a:cubicBezTo>
                    <a:cubicBezTo>
                      <a:pt x="14" y="6"/>
                      <a:pt x="14" y="6"/>
                      <a:pt x="13" y="7"/>
                    </a:cubicBezTo>
                    <a:cubicBezTo>
                      <a:pt x="13" y="7"/>
                      <a:pt x="13" y="7"/>
                      <a:pt x="13" y="8"/>
                    </a:cubicBezTo>
                    <a:cubicBezTo>
                      <a:pt x="13" y="8"/>
                      <a:pt x="13" y="8"/>
                      <a:pt x="12" y="8"/>
                    </a:cubicBezTo>
                    <a:cubicBezTo>
                      <a:pt x="12" y="9"/>
                      <a:pt x="13" y="9"/>
                      <a:pt x="12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1" y="10"/>
                      <a:pt x="12" y="11"/>
                      <a:pt x="12" y="11"/>
                    </a:cubicBezTo>
                    <a:cubicBezTo>
                      <a:pt x="11" y="11"/>
                      <a:pt x="11" y="12"/>
                      <a:pt x="11" y="12"/>
                    </a:cubicBezTo>
                    <a:cubicBezTo>
                      <a:pt x="11" y="12"/>
                      <a:pt x="11" y="12"/>
                      <a:pt x="10" y="13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4"/>
                      <a:pt x="10" y="14"/>
                      <a:pt x="9" y="15"/>
                    </a:cubicBezTo>
                    <a:cubicBezTo>
                      <a:pt x="9" y="15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8" y="18"/>
                    </a:cubicBezTo>
                    <a:cubicBezTo>
                      <a:pt x="8" y="18"/>
                      <a:pt x="8" y="19"/>
                      <a:pt x="8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8"/>
                      <a:pt x="7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4" y="17"/>
                      <a:pt x="4" y="18"/>
                      <a:pt x="4" y="18"/>
                    </a:cubicBezTo>
                    <a:cubicBezTo>
                      <a:pt x="4" y="18"/>
                      <a:pt x="4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1" y="21"/>
                      <a:pt x="1" y="21"/>
                    </a:cubicBezTo>
                    <a:cubicBezTo>
                      <a:pt x="1" y="21"/>
                      <a:pt x="1" y="22"/>
                      <a:pt x="1" y="22"/>
                    </a:cubicBezTo>
                    <a:cubicBezTo>
                      <a:pt x="1" y="22"/>
                      <a:pt x="1" y="22"/>
                      <a:pt x="1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0" y="23"/>
                      <a:pt x="0" y="23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1" y="24"/>
                      <a:pt x="1" y="24"/>
                    </a:cubicBezTo>
                    <a:cubicBezTo>
                      <a:pt x="1" y="24"/>
                      <a:pt x="1" y="25"/>
                      <a:pt x="2" y="25"/>
                    </a:cubicBezTo>
                    <a:cubicBezTo>
                      <a:pt x="2" y="25"/>
                      <a:pt x="2" y="26"/>
                      <a:pt x="3" y="26"/>
                    </a:cubicBezTo>
                    <a:cubicBezTo>
                      <a:pt x="3" y="27"/>
                      <a:pt x="3" y="27"/>
                      <a:pt x="4" y="28"/>
                    </a:cubicBezTo>
                    <a:cubicBezTo>
                      <a:pt x="4" y="28"/>
                      <a:pt x="4" y="29"/>
                      <a:pt x="4" y="29"/>
                    </a:cubicBezTo>
                    <a:cubicBezTo>
                      <a:pt x="4" y="30"/>
                      <a:pt x="4" y="31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6" y="31"/>
                      <a:pt x="6" y="31"/>
                      <a:pt x="7" y="31"/>
                    </a:cubicBezTo>
                    <a:cubicBezTo>
                      <a:pt x="7" y="31"/>
                      <a:pt x="7" y="31"/>
                      <a:pt x="8" y="31"/>
                    </a:cubicBezTo>
                    <a:cubicBezTo>
                      <a:pt x="8" y="31"/>
                      <a:pt x="8" y="31"/>
                      <a:pt x="8" y="31"/>
                    </a:cubicBezTo>
                    <a:cubicBezTo>
                      <a:pt x="8" y="31"/>
                      <a:pt x="8" y="31"/>
                      <a:pt x="9" y="31"/>
                    </a:cubicBezTo>
                    <a:cubicBezTo>
                      <a:pt x="9" y="30"/>
                      <a:pt x="9" y="31"/>
                      <a:pt x="10" y="3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53" name="Freeform 107"/>
              <p:cNvSpPr>
                <a:spLocks/>
              </p:cNvSpPr>
              <p:nvPr/>
            </p:nvSpPr>
            <p:spPr bwMode="auto">
              <a:xfrm>
                <a:off x="3783014" y="2686051"/>
                <a:ext cx="206375" cy="173038"/>
              </a:xfrm>
              <a:custGeom>
                <a:avLst/>
                <a:gdLst>
                  <a:gd name="T0" fmla="*/ 18 w 19"/>
                  <a:gd name="T1" fmla="*/ 10 h 16"/>
                  <a:gd name="T2" fmla="*/ 18 w 19"/>
                  <a:gd name="T3" fmla="*/ 8 h 16"/>
                  <a:gd name="T4" fmla="*/ 18 w 19"/>
                  <a:gd name="T5" fmla="*/ 7 h 16"/>
                  <a:gd name="T6" fmla="*/ 17 w 19"/>
                  <a:gd name="T7" fmla="*/ 5 h 16"/>
                  <a:gd name="T8" fmla="*/ 17 w 19"/>
                  <a:gd name="T9" fmla="*/ 3 h 16"/>
                  <a:gd name="T10" fmla="*/ 16 w 19"/>
                  <a:gd name="T11" fmla="*/ 1 h 16"/>
                  <a:gd name="T12" fmla="*/ 14 w 19"/>
                  <a:gd name="T13" fmla="*/ 1 h 16"/>
                  <a:gd name="T14" fmla="*/ 12 w 19"/>
                  <a:gd name="T15" fmla="*/ 1 h 16"/>
                  <a:gd name="T16" fmla="*/ 11 w 19"/>
                  <a:gd name="T17" fmla="*/ 2 h 16"/>
                  <a:gd name="T18" fmla="*/ 9 w 19"/>
                  <a:gd name="T19" fmla="*/ 1 h 16"/>
                  <a:gd name="T20" fmla="*/ 7 w 19"/>
                  <a:gd name="T21" fmla="*/ 1 h 16"/>
                  <a:gd name="T22" fmla="*/ 5 w 19"/>
                  <a:gd name="T23" fmla="*/ 0 h 16"/>
                  <a:gd name="T24" fmla="*/ 4 w 19"/>
                  <a:gd name="T25" fmla="*/ 0 h 16"/>
                  <a:gd name="T26" fmla="*/ 4 w 19"/>
                  <a:gd name="T27" fmla="*/ 2 h 16"/>
                  <a:gd name="T28" fmla="*/ 2 w 19"/>
                  <a:gd name="T29" fmla="*/ 3 h 16"/>
                  <a:gd name="T30" fmla="*/ 1 w 19"/>
                  <a:gd name="T31" fmla="*/ 4 h 16"/>
                  <a:gd name="T32" fmla="*/ 1 w 19"/>
                  <a:gd name="T33" fmla="*/ 5 h 16"/>
                  <a:gd name="T34" fmla="*/ 2 w 19"/>
                  <a:gd name="T35" fmla="*/ 7 h 16"/>
                  <a:gd name="T36" fmla="*/ 3 w 19"/>
                  <a:gd name="T37" fmla="*/ 8 h 16"/>
                  <a:gd name="T38" fmla="*/ 4 w 19"/>
                  <a:gd name="T39" fmla="*/ 9 h 16"/>
                  <a:gd name="T40" fmla="*/ 5 w 19"/>
                  <a:gd name="T41" fmla="*/ 10 h 16"/>
                  <a:gd name="T42" fmla="*/ 6 w 19"/>
                  <a:gd name="T43" fmla="*/ 10 h 16"/>
                  <a:gd name="T44" fmla="*/ 7 w 19"/>
                  <a:gd name="T45" fmla="*/ 8 h 16"/>
                  <a:gd name="T46" fmla="*/ 9 w 19"/>
                  <a:gd name="T47" fmla="*/ 8 h 16"/>
                  <a:gd name="T48" fmla="*/ 11 w 19"/>
                  <a:gd name="T49" fmla="*/ 9 h 16"/>
                  <a:gd name="T50" fmla="*/ 12 w 19"/>
                  <a:gd name="T51" fmla="*/ 11 h 16"/>
                  <a:gd name="T52" fmla="*/ 11 w 19"/>
                  <a:gd name="T53" fmla="*/ 12 h 16"/>
                  <a:gd name="T54" fmla="*/ 12 w 19"/>
                  <a:gd name="T55" fmla="*/ 12 h 16"/>
                  <a:gd name="T56" fmla="*/ 14 w 19"/>
                  <a:gd name="T57" fmla="*/ 12 h 16"/>
                  <a:gd name="T58" fmla="*/ 14 w 19"/>
                  <a:gd name="T59" fmla="*/ 14 h 16"/>
                  <a:gd name="T60" fmla="*/ 15 w 19"/>
                  <a:gd name="T61" fmla="*/ 15 h 16"/>
                  <a:gd name="T62" fmla="*/ 17 w 19"/>
                  <a:gd name="T63" fmla="*/ 14 h 16"/>
                  <a:gd name="T64" fmla="*/ 18 w 19"/>
                  <a:gd name="T65" fmla="*/ 14 h 16"/>
                  <a:gd name="T66" fmla="*/ 17 w 19"/>
                  <a:gd name="T67" fmla="*/ 12 h 16"/>
                  <a:gd name="T68" fmla="*/ 19 w 19"/>
                  <a:gd name="T69" fmla="*/ 12 h 16"/>
                  <a:gd name="T70" fmla="*/ 18 w 19"/>
                  <a:gd name="T71" fmla="*/ 1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9" h="16">
                    <a:moveTo>
                      <a:pt x="18" y="11"/>
                    </a:move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9"/>
                      <a:pt x="18" y="9"/>
                      <a:pt x="18" y="8"/>
                    </a:cubicBezTo>
                    <a:cubicBezTo>
                      <a:pt x="18" y="8"/>
                      <a:pt x="18" y="7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6"/>
                      <a:pt x="17" y="6"/>
                      <a:pt x="17" y="6"/>
                    </a:cubicBezTo>
                    <a:cubicBezTo>
                      <a:pt x="17" y="5"/>
                      <a:pt x="18" y="5"/>
                      <a:pt x="17" y="5"/>
                    </a:cubicBezTo>
                    <a:cubicBezTo>
                      <a:pt x="17" y="5"/>
                      <a:pt x="17" y="5"/>
                      <a:pt x="17" y="4"/>
                    </a:cubicBezTo>
                    <a:cubicBezTo>
                      <a:pt x="16" y="4"/>
                      <a:pt x="17" y="4"/>
                      <a:pt x="17" y="3"/>
                    </a:cubicBezTo>
                    <a:cubicBezTo>
                      <a:pt x="16" y="3"/>
                      <a:pt x="16" y="3"/>
                      <a:pt x="16" y="2"/>
                    </a:cubicBezTo>
                    <a:cubicBezTo>
                      <a:pt x="16" y="2"/>
                      <a:pt x="16" y="2"/>
                      <a:pt x="16" y="1"/>
                    </a:cubicBezTo>
                    <a:cubicBezTo>
                      <a:pt x="16" y="1"/>
                      <a:pt x="15" y="1"/>
                      <a:pt x="15" y="1"/>
                    </a:cubicBezTo>
                    <a:cubicBezTo>
                      <a:pt x="15" y="0"/>
                      <a:pt x="15" y="1"/>
                      <a:pt x="14" y="1"/>
                    </a:cubicBezTo>
                    <a:cubicBezTo>
                      <a:pt x="14" y="1"/>
                      <a:pt x="14" y="2"/>
                      <a:pt x="13" y="2"/>
                    </a:cubicBezTo>
                    <a:cubicBezTo>
                      <a:pt x="13" y="2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9" y="1"/>
                    </a:cubicBezTo>
                    <a:cubicBezTo>
                      <a:pt x="9" y="1"/>
                      <a:pt x="9" y="1"/>
                      <a:pt x="8" y="1"/>
                    </a:cubicBezTo>
                    <a:cubicBezTo>
                      <a:pt x="8" y="0"/>
                      <a:pt x="8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4" y="2"/>
                      <a:pt x="4" y="2"/>
                    </a:cubicBezTo>
                    <a:cubicBezTo>
                      <a:pt x="4" y="2"/>
                      <a:pt x="4" y="2"/>
                      <a:pt x="3" y="3"/>
                    </a:cubicBezTo>
                    <a:cubicBezTo>
                      <a:pt x="3" y="3"/>
                      <a:pt x="3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5"/>
                      <a:pt x="1" y="5"/>
                      <a:pt x="1" y="5"/>
                    </a:cubicBezTo>
                    <a:cubicBezTo>
                      <a:pt x="1" y="5"/>
                      <a:pt x="1" y="6"/>
                      <a:pt x="1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8"/>
                      <a:pt x="2" y="8"/>
                    </a:cubicBezTo>
                    <a:cubicBezTo>
                      <a:pt x="2" y="8"/>
                      <a:pt x="3" y="8"/>
                      <a:pt x="3" y="8"/>
                    </a:cubicBezTo>
                    <a:cubicBezTo>
                      <a:pt x="3" y="8"/>
                      <a:pt x="3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5" y="9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6" y="10"/>
                      <a:pt x="6" y="10"/>
                      <a:pt x="6" y="9"/>
                    </a:cubicBezTo>
                    <a:cubicBezTo>
                      <a:pt x="7" y="9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1" y="8"/>
                      <a:pt x="11" y="9"/>
                    </a:cubicBezTo>
                    <a:cubicBezTo>
                      <a:pt x="11" y="9"/>
                      <a:pt x="11" y="9"/>
                      <a:pt x="11" y="10"/>
                    </a:cubicBezTo>
                    <a:cubicBezTo>
                      <a:pt x="11" y="10"/>
                      <a:pt x="12" y="10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1" y="11"/>
                      <a:pt x="11" y="12"/>
                    </a:cubicBezTo>
                    <a:cubicBezTo>
                      <a:pt x="11" y="12"/>
                      <a:pt x="11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1"/>
                      <a:pt x="14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4"/>
                    </a:cubicBezTo>
                    <a:cubicBezTo>
                      <a:pt x="14" y="14"/>
                      <a:pt x="14" y="15"/>
                      <a:pt x="14" y="15"/>
                    </a:cubicBezTo>
                    <a:cubicBezTo>
                      <a:pt x="15" y="15"/>
                      <a:pt x="15" y="16"/>
                      <a:pt x="15" y="15"/>
                    </a:cubicBezTo>
                    <a:cubicBezTo>
                      <a:pt x="16" y="15"/>
                      <a:pt x="16" y="14"/>
                      <a:pt x="16" y="14"/>
                    </a:cubicBezTo>
                    <a:cubicBezTo>
                      <a:pt x="16" y="14"/>
                      <a:pt x="17" y="14"/>
                      <a:pt x="17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8" y="12"/>
                      <a:pt x="17" y="12"/>
                      <a:pt x="17" y="12"/>
                    </a:cubicBezTo>
                    <a:cubicBezTo>
                      <a:pt x="17" y="12"/>
                      <a:pt x="18" y="12"/>
                      <a:pt x="18" y="12"/>
                    </a:cubicBezTo>
                    <a:cubicBezTo>
                      <a:pt x="18" y="12"/>
                      <a:pt x="19" y="12"/>
                      <a:pt x="19" y="12"/>
                    </a:cubicBezTo>
                    <a:cubicBezTo>
                      <a:pt x="19" y="12"/>
                      <a:pt x="19" y="11"/>
                      <a:pt x="19" y="11"/>
                    </a:cubicBezTo>
                    <a:cubicBezTo>
                      <a:pt x="19" y="11"/>
                      <a:pt x="18" y="11"/>
                      <a:pt x="18" y="1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54" name="Freeform 108"/>
              <p:cNvSpPr>
                <a:spLocks/>
              </p:cNvSpPr>
              <p:nvPr/>
            </p:nvSpPr>
            <p:spPr bwMode="auto">
              <a:xfrm>
                <a:off x="3827464" y="268605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55" name="Freeform 109"/>
              <p:cNvSpPr>
                <a:spLocks/>
              </p:cNvSpPr>
              <p:nvPr/>
            </p:nvSpPr>
            <p:spPr bwMode="auto">
              <a:xfrm>
                <a:off x="3783014" y="274002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56" name="Freeform 110"/>
              <p:cNvSpPr>
                <a:spLocks/>
              </p:cNvSpPr>
              <p:nvPr/>
            </p:nvSpPr>
            <p:spPr bwMode="auto">
              <a:xfrm>
                <a:off x="4106864" y="2730501"/>
                <a:ext cx="119063" cy="204788"/>
              </a:xfrm>
              <a:custGeom>
                <a:avLst/>
                <a:gdLst>
                  <a:gd name="T0" fmla="*/ 11 w 11"/>
                  <a:gd name="T1" fmla="*/ 12 h 19"/>
                  <a:gd name="T2" fmla="*/ 11 w 11"/>
                  <a:gd name="T3" fmla="*/ 11 h 19"/>
                  <a:gd name="T4" fmla="*/ 11 w 11"/>
                  <a:gd name="T5" fmla="*/ 10 h 19"/>
                  <a:gd name="T6" fmla="*/ 11 w 11"/>
                  <a:gd name="T7" fmla="*/ 8 h 19"/>
                  <a:gd name="T8" fmla="*/ 10 w 11"/>
                  <a:gd name="T9" fmla="*/ 6 h 19"/>
                  <a:gd name="T10" fmla="*/ 10 w 11"/>
                  <a:gd name="T11" fmla="*/ 5 h 19"/>
                  <a:gd name="T12" fmla="*/ 10 w 11"/>
                  <a:gd name="T13" fmla="*/ 3 h 19"/>
                  <a:gd name="T14" fmla="*/ 10 w 11"/>
                  <a:gd name="T15" fmla="*/ 2 h 19"/>
                  <a:gd name="T16" fmla="*/ 10 w 11"/>
                  <a:gd name="T17" fmla="*/ 1 h 19"/>
                  <a:gd name="T18" fmla="*/ 10 w 11"/>
                  <a:gd name="T19" fmla="*/ 1 h 19"/>
                  <a:gd name="T20" fmla="*/ 9 w 11"/>
                  <a:gd name="T21" fmla="*/ 1 h 19"/>
                  <a:gd name="T22" fmla="*/ 7 w 11"/>
                  <a:gd name="T23" fmla="*/ 0 h 19"/>
                  <a:gd name="T24" fmla="*/ 7 w 11"/>
                  <a:gd name="T25" fmla="*/ 1 h 19"/>
                  <a:gd name="T26" fmla="*/ 6 w 11"/>
                  <a:gd name="T27" fmla="*/ 1 h 19"/>
                  <a:gd name="T28" fmla="*/ 5 w 11"/>
                  <a:gd name="T29" fmla="*/ 1 h 19"/>
                  <a:gd name="T30" fmla="*/ 3 w 11"/>
                  <a:gd name="T31" fmla="*/ 1 h 19"/>
                  <a:gd name="T32" fmla="*/ 2 w 11"/>
                  <a:gd name="T33" fmla="*/ 1 h 19"/>
                  <a:gd name="T34" fmla="*/ 1 w 11"/>
                  <a:gd name="T35" fmla="*/ 2 h 19"/>
                  <a:gd name="T36" fmla="*/ 1 w 11"/>
                  <a:gd name="T37" fmla="*/ 3 h 19"/>
                  <a:gd name="T38" fmla="*/ 1 w 11"/>
                  <a:gd name="T39" fmla="*/ 4 h 19"/>
                  <a:gd name="T40" fmla="*/ 1 w 11"/>
                  <a:gd name="T41" fmla="*/ 5 h 19"/>
                  <a:gd name="T42" fmla="*/ 1 w 11"/>
                  <a:gd name="T43" fmla="*/ 5 h 19"/>
                  <a:gd name="T44" fmla="*/ 2 w 11"/>
                  <a:gd name="T45" fmla="*/ 6 h 19"/>
                  <a:gd name="T46" fmla="*/ 1 w 11"/>
                  <a:gd name="T47" fmla="*/ 7 h 19"/>
                  <a:gd name="T48" fmla="*/ 1 w 11"/>
                  <a:gd name="T49" fmla="*/ 8 h 19"/>
                  <a:gd name="T50" fmla="*/ 1 w 11"/>
                  <a:gd name="T51" fmla="*/ 9 h 19"/>
                  <a:gd name="T52" fmla="*/ 1 w 11"/>
                  <a:gd name="T53" fmla="*/ 11 h 19"/>
                  <a:gd name="T54" fmla="*/ 0 w 11"/>
                  <a:gd name="T55" fmla="*/ 12 h 19"/>
                  <a:gd name="T56" fmla="*/ 0 w 11"/>
                  <a:gd name="T57" fmla="*/ 13 h 19"/>
                  <a:gd name="T58" fmla="*/ 0 w 11"/>
                  <a:gd name="T59" fmla="*/ 14 h 19"/>
                  <a:gd name="T60" fmla="*/ 0 w 11"/>
                  <a:gd name="T61" fmla="*/ 16 h 19"/>
                  <a:gd name="T62" fmla="*/ 1 w 11"/>
                  <a:gd name="T63" fmla="*/ 17 h 19"/>
                  <a:gd name="T64" fmla="*/ 1 w 11"/>
                  <a:gd name="T65" fmla="*/ 18 h 19"/>
                  <a:gd name="T66" fmla="*/ 1 w 11"/>
                  <a:gd name="T67" fmla="*/ 18 h 19"/>
                  <a:gd name="T68" fmla="*/ 2 w 11"/>
                  <a:gd name="T69" fmla="*/ 18 h 19"/>
                  <a:gd name="T70" fmla="*/ 2 w 11"/>
                  <a:gd name="T71" fmla="*/ 19 h 19"/>
                  <a:gd name="T72" fmla="*/ 3 w 11"/>
                  <a:gd name="T73" fmla="*/ 18 h 19"/>
                  <a:gd name="T74" fmla="*/ 5 w 11"/>
                  <a:gd name="T75" fmla="*/ 18 h 19"/>
                  <a:gd name="T76" fmla="*/ 6 w 11"/>
                  <a:gd name="T77" fmla="*/ 17 h 19"/>
                  <a:gd name="T78" fmla="*/ 7 w 11"/>
                  <a:gd name="T79" fmla="*/ 17 h 19"/>
                  <a:gd name="T80" fmla="*/ 7 w 11"/>
                  <a:gd name="T81" fmla="*/ 17 h 19"/>
                  <a:gd name="T82" fmla="*/ 8 w 11"/>
                  <a:gd name="T83" fmla="*/ 16 h 19"/>
                  <a:gd name="T84" fmla="*/ 9 w 11"/>
                  <a:gd name="T85" fmla="*/ 16 h 19"/>
                  <a:gd name="T86" fmla="*/ 10 w 11"/>
                  <a:gd name="T87" fmla="*/ 16 h 19"/>
                  <a:gd name="T88" fmla="*/ 11 w 11"/>
                  <a:gd name="T89" fmla="*/ 15 h 19"/>
                  <a:gd name="T90" fmla="*/ 11 w 11"/>
                  <a:gd name="T91" fmla="*/ 15 h 19"/>
                  <a:gd name="T92" fmla="*/ 11 w 11"/>
                  <a:gd name="T93" fmla="*/ 15 h 19"/>
                  <a:gd name="T94" fmla="*/ 11 w 11"/>
                  <a:gd name="T95" fmla="*/ 14 h 19"/>
                  <a:gd name="T96" fmla="*/ 11 w 11"/>
                  <a:gd name="T97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1" h="19">
                    <a:moveTo>
                      <a:pt x="11" y="12"/>
                    </a:moveTo>
                    <a:cubicBezTo>
                      <a:pt x="10" y="12"/>
                      <a:pt x="11" y="11"/>
                      <a:pt x="11" y="11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9"/>
                      <a:pt x="11" y="9"/>
                      <a:pt x="11" y="8"/>
                    </a:cubicBezTo>
                    <a:cubicBezTo>
                      <a:pt x="11" y="7"/>
                      <a:pt x="10" y="7"/>
                      <a:pt x="10" y="6"/>
                    </a:cubicBezTo>
                    <a:cubicBezTo>
                      <a:pt x="10" y="6"/>
                      <a:pt x="10" y="5"/>
                      <a:pt x="10" y="5"/>
                    </a:cubicBezTo>
                    <a:cubicBezTo>
                      <a:pt x="10" y="4"/>
                      <a:pt x="10" y="4"/>
                      <a:pt x="10" y="3"/>
                    </a:cubicBezTo>
                    <a:cubicBezTo>
                      <a:pt x="10" y="3"/>
                      <a:pt x="10" y="3"/>
                      <a:pt x="10" y="2"/>
                    </a:cubicBezTo>
                    <a:cubicBezTo>
                      <a:pt x="10" y="2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3" y="1"/>
                      <a:pt x="2" y="0"/>
                      <a:pt x="2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2" y="4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2" y="5"/>
                      <a:pt x="2" y="6"/>
                    </a:cubicBezTo>
                    <a:cubicBezTo>
                      <a:pt x="2" y="6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8"/>
                    </a:cubicBezTo>
                    <a:cubicBezTo>
                      <a:pt x="0" y="8"/>
                      <a:pt x="1" y="9"/>
                      <a:pt x="1" y="9"/>
                    </a:cubicBezTo>
                    <a:cubicBezTo>
                      <a:pt x="1" y="10"/>
                      <a:pt x="1" y="10"/>
                      <a:pt x="1" y="11"/>
                    </a:cubicBezTo>
                    <a:cubicBezTo>
                      <a:pt x="1" y="11"/>
                      <a:pt x="1" y="11"/>
                      <a:pt x="0" y="12"/>
                    </a:cubicBezTo>
                    <a:cubicBezTo>
                      <a:pt x="0" y="12"/>
                      <a:pt x="0" y="12"/>
                      <a:pt x="0" y="13"/>
                    </a:cubicBezTo>
                    <a:cubicBezTo>
                      <a:pt x="0" y="13"/>
                      <a:pt x="0" y="14"/>
                      <a:pt x="0" y="14"/>
                    </a:cubicBezTo>
                    <a:cubicBezTo>
                      <a:pt x="0" y="15"/>
                      <a:pt x="0" y="15"/>
                      <a:pt x="0" y="16"/>
                    </a:cubicBezTo>
                    <a:cubicBezTo>
                      <a:pt x="1" y="16"/>
                      <a:pt x="1" y="16"/>
                      <a:pt x="1" y="17"/>
                    </a:cubicBezTo>
                    <a:cubicBezTo>
                      <a:pt x="1" y="17"/>
                      <a:pt x="1" y="17"/>
                      <a:pt x="1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8"/>
                      <a:pt x="2" y="18"/>
                    </a:cubicBezTo>
                    <a:cubicBezTo>
                      <a:pt x="2" y="18"/>
                      <a:pt x="2" y="19"/>
                      <a:pt x="2" y="19"/>
                    </a:cubicBezTo>
                    <a:cubicBezTo>
                      <a:pt x="3" y="19"/>
                      <a:pt x="3" y="18"/>
                      <a:pt x="3" y="18"/>
                    </a:cubicBezTo>
                    <a:cubicBezTo>
                      <a:pt x="4" y="18"/>
                      <a:pt x="4" y="18"/>
                      <a:pt x="5" y="18"/>
                    </a:cubicBezTo>
                    <a:cubicBezTo>
                      <a:pt x="5" y="18"/>
                      <a:pt x="5" y="17"/>
                      <a:pt x="6" y="17"/>
                    </a:cubicBezTo>
                    <a:cubicBezTo>
                      <a:pt x="6" y="17"/>
                      <a:pt x="6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1" y="16"/>
                      <a:pt x="11" y="16"/>
                      <a:pt x="11" y="1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1" y="13"/>
                      <a:pt x="11" y="13"/>
                      <a:pt x="11" y="12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57" name="Freeform 111"/>
              <p:cNvSpPr>
                <a:spLocks/>
              </p:cNvSpPr>
              <p:nvPr/>
            </p:nvSpPr>
            <p:spPr bwMode="auto">
              <a:xfrm>
                <a:off x="4518027" y="3205164"/>
                <a:ext cx="53975" cy="53975"/>
              </a:xfrm>
              <a:custGeom>
                <a:avLst/>
                <a:gdLst>
                  <a:gd name="T0" fmla="*/ 2 w 5"/>
                  <a:gd name="T1" fmla="*/ 2 h 5"/>
                  <a:gd name="T2" fmla="*/ 3 w 5"/>
                  <a:gd name="T3" fmla="*/ 2 h 5"/>
                  <a:gd name="T4" fmla="*/ 4 w 5"/>
                  <a:gd name="T5" fmla="*/ 2 h 5"/>
                  <a:gd name="T6" fmla="*/ 5 w 5"/>
                  <a:gd name="T7" fmla="*/ 2 h 5"/>
                  <a:gd name="T8" fmla="*/ 4 w 5"/>
                  <a:gd name="T9" fmla="*/ 1 h 5"/>
                  <a:gd name="T10" fmla="*/ 3 w 5"/>
                  <a:gd name="T11" fmla="*/ 1 h 5"/>
                  <a:gd name="T12" fmla="*/ 2 w 5"/>
                  <a:gd name="T13" fmla="*/ 1 h 5"/>
                  <a:gd name="T14" fmla="*/ 1 w 5"/>
                  <a:gd name="T15" fmla="*/ 2 h 5"/>
                  <a:gd name="T16" fmla="*/ 0 w 5"/>
                  <a:gd name="T17" fmla="*/ 2 h 5"/>
                  <a:gd name="T18" fmla="*/ 0 w 5"/>
                  <a:gd name="T19" fmla="*/ 3 h 5"/>
                  <a:gd name="T20" fmla="*/ 0 w 5"/>
                  <a:gd name="T21" fmla="*/ 3 h 5"/>
                  <a:gd name="T22" fmla="*/ 0 w 5"/>
                  <a:gd name="T23" fmla="*/ 3 h 5"/>
                  <a:gd name="T24" fmla="*/ 1 w 5"/>
                  <a:gd name="T25" fmla="*/ 4 h 5"/>
                  <a:gd name="T26" fmla="*/ 1 w 5"/>
                  <a:gd name="T27" fmla="*/ 5 h 5"/>
                  <a:gd name="T28" fmla="*/ 1 w 5"/>
                  <a:gd name="T29" fmla="*/ 5 h 5"/>
                  <a:gd name="T30" fmla="*/ 1 w 5"/>
                  <a:gd name="T31" fmla="*/ 4 h 5"/>
                  <a:gd name="T32" fmla="*/ 2 w 5"/>
                  <a:gd name="T33" fmla="*/ 3 h 5"/>
                  <a:gd name="T34" fmla="*/ 2 w 5"/>
                  <a:gd name="T3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" h="5">
                    <a:moveTo>
                      <a:pt x="2" y="2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4" y="1"/>
                    </a:cubicBezTo>
                    <a:cubicBezTo>
                      <a:pt x="4" y="0"/>
                      <a:pt x="4" y="1"/>
                      <a:pt x="3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2" y="4"/>
                      <a:pt x="1" y="4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58" name="Freeform 112"/>
              <p:cNvSpPr>
                <a:spLocks/>
              </p:cNvSpPr>
              <p:nvPr/>
            </p:nvSpPr>
            <p:spPr bwMode="auto">
              <a:xfrm>
                <a:off x="4506914" y="3259139"/>
                <a:ext cx="346075" cy="388938"/>
              </a:xfrm>
              <a:custGeom>
                <a:avLst/>
                <a:gdLst>
                  <a:gd name="T0" fmla="*/ 31 w 32"/>
                  <a:gd name="T1" fmla="*/ 18 h 36"/>
                  <a:gd name="T2" fmla="*/ 31 w 32"/>
                  <a:gd name="T3" fmla="*/ 15 h 36"/>
                  <a:gd name="T4" fmla="*/ 30 w 32"/>
                  <a:gd name="T5" fmla="*/ 15 h 36"/>
                  <a:gd name="T6" fmla="*/ 28 w 32"/>
                  <a:gd name="T7" fmla="*/ 15 h 36"/>
                  <a:gd name="T8" fmla="*/ 27 w 32"/>
                  <a:gd name="T9" fmla="*/ 15 h 36"/>
                  <a:gd name="T10" fmla="*/ 27 w 32"/>
                  <a:gd name="T11" fmla="*/ 12 h 36"/>
                  <a:gd name="T12" fmla="*/ 26 w 32"/>
                  <a:gd name="T13" fmla="*/ 9 h 36"/>
                  <a:gd name="T14" fmla="*/ 26 w 32"/>
                  <a:gd name="T15" fmla="*/ 6 h 36"/>
                  <a:gd name="T16" fmla="*/ 26 w 32"/>
                  <a:gd name="T17" fmla="*/ 4 h 36"/>
                  <a:gd name="T18" fmla="*/ 23 w 32"/>
                  <a:gd name="T19" fmla="*/ 4 h 36"/>
                  <a:gd name="T20" fmla="*/ 22 w 32"/>
                  <a:gd name="T21" fmla="*/ 3 h 36"/>
                  <a:gd name="T22" fmla="*/ 20 w 32"/>
                  <a:gd name="T23" fmla="*/ 4 h 36"/>
                  <a:gd name="T24" fmla="*/ 20 w 32"/>
                  <a:gd name="T25" fmla="*/ 6 h 36"/>
                  <a:gd name="T26" fmla="*/ 18 w 32"/>
                  <a:gd name="T27" fmla="*/ 6 h 36"/>
                  <a:gd name="T28" fmla="*/ 16 w 32"/>
                  <a:gd name="T29" fmla="*/ 7 h 36"/>
                  <a:gd name="T30" fmla="*/ 14 w 32"/>
                  <a:gd name="T31" fmla="*/ 5 h 36"/>
                  <a:gd name="T32" fmla="*/ 13 w 32"/>
                  <a:gd name="T33" fmla="*/ 3 h 36"/>
                  <a:gd name="T34" fmla="*/ 13 w 32"/>
                  <a:gd name="T35" fmla="*/ 1 h 36"/>
                  <a:gd name="T36" fmla="*/ 12 w 32"/>
                  <a:gd name="T37" fmla="*/ 0 h 36"/>
                  <a:gd name="T38" fmla="*/ 8 w 32"/>
                  <a:gd name="T39" fmla="*/ 0 h 36"/>
                  <a:gd name="T40" fmla="*/ 5 w 32"/>
                  <a:gd name="T41" fmla="*/ 0 h 36"/>
                  <a:gd name="T42" fmla="*/ 3 w 32"/>
                  <a:gd name="T43" fmla="*/ 1 h 36"/>
                  <a:gd name="T44" fmla="*/ 2 w 32"/>
                  <a:gd name="T45" fmla="*/ 1 h 36"/>
                  <a:gd name="T46" fmla="*/ 2 w 32"/>
                  <a:gd name="T47" fmla="*/ 3 h 36"/>
                  <a:gd name="T48" fmla="*/ 3 w 32"/>
                  <a:gd name="T49" fmla="*/ 5 h 36"/>
                  <a:gd name="T50" fmla="*/ 4 w 32"/>
                  <a:gd name="T51" fmla="*/ 7 h 36"/>
                  <a:gd name="T52" fmla="*/ 4 w 32"/>
                  <a:gd name="T53" fmla="*/ 9 h 36"/>
                  <a:gd name="T54" fmla="*/ 4 w 32"/>
                  <a:gd name="T55" fmla="*/ 12 h 36"/>
                  <a:gd name="T56" fmla="*/ 5 w 32"/>
                  <a:gd name="T57" fmla="*/ 14 h 36"/>
                  <a:gd name="T58" fmla="*/ 5 w 32"/>
                  <a:gd name="T59" fmla="*/ 18 h 36"/>
                  <a:gd name="T60" fmla="*/ 4 w 32"/>
                  <a:gd name="T61" fmla="*/ 18 h 36"/>
                  <a:gd name="T62" fmla="*/ 3 w 32"/>
                  <a:gd name="T63" fmla="*/ 21 h 36"/>
                  <a:gd name="T64" fmla="*/ 2 w 32"/>
                  <a:gd name="T65" fmla="*/ 22 h 36"/>
                  <a:gd name="T66" fmla="*/ 2 w 32"/>
                  <a:gd name="T67" fmla="*/ 25 h 36"/>
                  <a:gd name="T68" fmla="*/ 1 w 32"/>
                  <a:gd name="T69" fmla="*/ 27 h 36"/>
                  <a:gd name="T70" fmla="*/ 0 w 32"/>
                  <a:gd name="T71" fmla="*/ 30 h 36"/>
                  <a:gd name="T72" fmla="*/ 0 w 32"/>
                  <a:gd name="T73" fmla="*/ 33 h 36"/>
                  <a:gd name="T74" fmla="*/ 1 w 32"/>
                  <a:gd name="T75" fmla="*/ 33 h 36"/>
                  <a:gd name="T76" fmla="*/ 3 w 32"/>
                  <a:gd name="T77" fmla="*/ 32 h 36"/>
                  <a:gd name="T78" fmla="*/ 5 w 32"/>
                  <a:gd name="T79" fmla="*/ 33 h 36"/>
                  <a:gd name="T80" fmla="*/ 8 w 32"/>
                  <a:gd name="T81" fmla="*/ 33 h 36"/>
                  <a:gd name="T82" fmla="*/ 12 w 32"/>
                  <a:gd name="T83" fmla="*/ 33 h 36"/>
                  <a:gd name="T84" fmla="*/ 15 w 32"/>
                  <a:gd name="T85" fmla="*/ 33 h 36"/>
                  <a:gd name="T86" fmla="*/ 17 w 32"/>
                  <a:gd name="T87" fmla="*/ 34 h 36"/>
                  <a:gd name="T88" fmla="*/ 20 w 32"/>
                  <a:gd name="T89" fmla="*/ 35 h 36"/>
                  <a:gd name="T90" fmla="*/ 23 w 32"/>
                  <a:gd name="T91" fmla="*/ 35 h 36"/>
                  <a:gd name="T92" fmla="*/ 24 w 32"/>
                  <a:gd name="T93" fmla="*/ 35 h 36"/>
                  <a:gd name="T94" fmla="*/ 28 w 32"/>
                  <a:gd name="T95" fmla="*/ 35 h 36"/>
                  <a:gd name="T96" fmla="*/ 29 w 32"/>
                  <a:gd name="T97" fmla="*/ 34 h 36"/>
                  <a:gd name="T98" fmla="*/ 26 w 32"/>
                  <a:gd name="T99" fmla="*/ 27 h 36"/>
                  <a:gd name="T100" fmla="*/ 26 w 32"/>
                  <a:gd name="T101" fmla="*/ 22 h 36"/>
                  <a:gd name="T102" fmla="*/ 27 w 32"/>
                  <a:gd name="T103" fmla="*/ 21 h 36"/>
                  <a:gd name="T104" fmla="*/ 30 w 32"/>
                  <a:gd name="T105" fmla="*/ 21 h 36"/>
                  <a:gd name="T106" fmla="*/ 31 w 32"/>
                  <a:gd name="T107" fmla="*/ 2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2" h="36">
                    <a:moveTo>
                      <a:pt x="31" y="18"/>
                    </a:moveTo>
                    <a:cubicBezTo>
                      <a:pt x="31" y="18"/>
                      <a:pt x="31" y="18"/>
                      <a:pt x="31" y="18"/>
                    </a:cubicBezTo>
                    <a:cubicBezTo>
                      <a:pt x="31" y="17"/>
                      <a:pt x="31" y="17"/>
                      <a:pt x="31" y="17"/>
                    </a:cubicBezTo>
                    <a:cubicBezTo>
                      <a:pt x="31" y="16"/>
                      <a:pt x="31" y="16"/>
                      <a:pt x="31" y="15"/>
                    </a:cubicBezTo>
                    <a:cubicBezTo>
                      <a:pt x="31" y="15"/>
                      <a:pt x="31" y="15"/>
                      <a:pt x="31" y="15"/>
                    </a:cubicBezTo>
                    <a:cubicBezTo>
                      <a:pt x="31" y="15"/>
                      <a:pt x="31" y="15"/>
                      <a:pt x="30" y="15"/>
                    </a:cubicBezTo>
                    <a:cubicBezTo>
                      <a:pt x="30" y="15"/>
                      <a:pt x="29" y="15"/>
                      <a:pt x="29" y="15"/>
                    </a:cubicBezTo>
                    <a:cubicBezTo>
                      <a:pt x="29" y="15"/>
                      <a:pt x="28" y="15"/>
                      <a:pt x="28" y="15"/>
                    </a:cubicBezTo>
                    <a:cubicBezTo>
                      <a:pt x="28" y="15"/>
                      <a:pt x="27" y="16"/>
                      <a:pt x="27" y="15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7" y="14"/>
                      <a:pt x="27" y="14"/>
                      <a:pt x="27" y="14"/>
                    </a:cubicBezTo>
                    <a:cubicBezTo>
                      <a:pt x="27" y="13"/>
                      <a:pt x="27" y="13"/>
                      <a:pt x="27" y="12"/>
                    </a:cubicBezTo>
                    <a:cubicBezTo>
                      <a:pt x="27" y="12"/>
                      <a:pt x="26" y="11"/>
                      <a:pt x="26" y="11"/>
                    </a:cubicBezTo>
                    <a:cubicBezTo>
                      <a:pt x="26" y="10"/>
                      <a:pt x="26" y="10"/>
                      <a:pt x="26" y="9"/>
                    </a:cubicBezTo>
                    <a:cubicBezTo>
                      <a:pt x="26" y="8"/>
                      <a:pt x="26" y="8"/>
                      <a:pt x="26" y="7"/>
                    </a:cubicBezTo>
                    <a:cubicBezTo>
                      <a:pt x="26" y="7"/>
                      <a:pt x="26" y="7"/>
                      <a:pt x="26" y="6"/>
                    </a:cubicBezTo>
                    <a:cubicBezTo>
                      <a:pt x="26" y="6"/>
                      <a:pt x="26" y="6"/>
                      <a:pt x="26" y="5"/>
                    </a:cubicBezTo>
                    <a:cubicBezTo>
                      <a:pt x="26" y="5"/>
                      <a:pt x="26" y="5"/>
                      <a:pt x="26" y="4"/>
                    </a:cubicBezTo>
                    <a:cubicBezTo>
                      <a:pt x="26" y="4"/>
                      <a:pt x="25" y="4"/>
                      <a:pt x="25" y="4"/>
                    </a:cubicBezTo>
                    <a:cubicBezTo>
                      <a:pt x="24" y="4"/>
                      <a:pt x="23" y="5"/>
                      <a:pt x="23" y="4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3" y="3"/>
                      <a:pt x="22" y="4"/>
                      <a:pt x="22" y="3"/>
                    </a:cubicBezTo>
                    <a:cubicBezTo>
                      <a:pt x="21" y="3"/>
                      <a:pt x="21" y="3"/>
                      <a:pt x="21" y="4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0" y="6"/>
                      <a:pt x="19" y="6"/>
                      <a:pt x="19" y="6"/>
                    </a:cubicBezTo>
                    <a:cubicBezTo>
                      <a:pt x="19" y="6"/>
                      <a:pt x="18" y="6"/>
                      <a:pt x="18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6" y="6"/>
                      <a:pt x="16" y="7"/>
                      <a:pt x="16" y="7"/>
                    </a:cubicBezTo>
                    <a:cubicBezTo>
                      <a:pt x="15" y="7"/>
                      <a:pt x="15" y="6"/>
                      <a:pt x="15" y="6"/>
                    </a:cubicBezTo>
                    <a:cubicBezTo>
                      <a:pt x="14" y="6"/>
                      <a:pt x="14" y="5"/>
                      <a:pt x="14" y="5"/>
                    </a:cubicBezTo>
                    <a:cubicBezTo>
                      <a:pt x="14" y="5"/>
                      <a:pt x="14" y="4"/>
                      <a:pt x="14" y="4"/>
                    </a:cubicBezTo>
                    <a:cubicBezTo>
                      <a:pt x="13" y="4"/>
                      <a:pt x="13" y="3"/>
                      <a:pt x="13" y="3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0"/>
                    </a:cubicBezTo>
                    <a:cubicBezTo>
                      <a:pt x="13" y="0"/>
                      <a:pt x="12" y="0"/>
                      <a:pt x="12" y="0"/>
                    </a:cubicBezTo>
                    <a:cubicBezTo>
                      <a:pt x="11" y="0"/>
                      <a:pt x="11" y="0"/>
                      <a:pt x="10" y="0"/>
                    </a:cubicBezTo>
                    <a:cubicBezTo>
                      <a:pt x="9" y="0"/>
                      <a:pt x="9" y="0"/>
                      <a:pt x="8" y="0"/>
                    </a:cubicBezTo>
                    <a:cubicBezTo>
                      <a:pt x="8" y="0"/>
                      <a:pt x="8" y="0"/>
                      <a:pt x="7" y="0"/>
                    </a:cubicBezTo>
                    <a:cubicBezTo>
                      <a:pt x="6" y="0"/>
                      <a:pt x="6" y="0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  <a:cubicBezTo>
                      <a:pt x="4" y="0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2" y="2"/>
                      <a:pt x="2" y="3"/>
                    </a:cubicBezTo>
                    <a:cubicBezTo>
                      <a:pt x="2" y="3"/>
                      <a:pt x="2" y="3"/>
                      <a:pt x="3" y="3"/>
                    </a:cubicBezTo>
                    <a:cubicBezTo>
                      <a:pt x="3" y="4"/>
                      <a:pt x="3" y="4"/>
                      <a:pt x="3" y="5"/>
                    </a:cubicBezTo>
                    <a:cubicBezTo>
                      <a:pt x="3" y="5"/>
                      <a:pt x="3" y="6"/>
                      <a:pt x="4" y="6"/>
                    </a:cubicBezTo>
                    <a:cubicBezTo>
                      <a:pt x="4" y="6"/>
                      <a:pt x="4" y="6"/>
                      <a:pt x="4" y="7"/>
                    </a:cubicBezTo>
                    <a:cubicBezTo>
                      <a:pt x="4" y="7"/>
                      <a:pt x="5" y="8"/>
                      <a:pt x="4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1"/>
                      <a:pt x="4" y="11"/>
                      <a:pt x="4" y="12"/>
                    </a:cubicBezTo>
                    <a:cubicBezTo>
                      <a:pt x="4" y="12"/>
                      <a:pt x="5" y="13"/>
                      <a:pt x="5" y="13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6" y="15"/>
                      <a:pt x="6" y="16"/>
                    </a:cubicBezTo>
                    <a:cubicBezTo>
                      <a:pt x="6" y="17"/>
                      <a:pt x="5" y="17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4" y="18"/>
                      <a:pt x="4" y="18"/>
                    </a:cubicBezTo>
                    <a:cubicBezTo>
                      <a:pt x="4" y="19"/>
                      <a:pt x="4" y="19"/>
                      <a:pt x="3" y="19"/>
                    </a:cubicBezTo>
                    <a:cubicBezTo>
                      <a:pt x="3" y="19"/>
                      <a:pt x="3" y="20"/>
                      <a:pt x="3" y="21"/>
                    </a:cubicBezTo>
                    <a:cubicBezTo>
                      <a:pt x="3" y="21"/>
                      <a:pt x="3" y="21"/>
                      <a:pt x="3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3"/>
                      <a:pt x="2" y="23"/>
                      <a:pt x="2" y="24"/>
                    </a:cubicBezTo>
                    <a:cubicBezTo>
                      <a:pt x="2" y="24"/>
                      <a:pt x="2" y="25"/>
                      <a:pt x="2" y="25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1" y="26"/>
                      <a:pt x="1" y="27"/>
                      <a:pt x="1" y="27"/>
                    </a:cubicBezTo>
                    <a:cubicBezTo>
                      <a:pt x="1" y="27"/>
                      <a:pt x="1" y="28"/>
                      <a:pt x="0" y="28"/>
                    </a:cubicBezTo>
                    <a:cubicBezTo>
                      <a:pt x="0" y="29"/>
                      <a:pt x="0" y="29"/>
                      <a:pt x="0" y="30"/>
                    </a:cubicBezTo>
                    <a:cubicBezTo>
                      <a:pt x="0" y="31"/>
                      <a:pt x="0" y="31"/>
                      <a:pt x="0" y="32"/>
                    </a:cubicBezTo>
                    <a:cubicBezTo>
                      <a:pt x="0" y="32"/>
                      <a:pt x="0" y="32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1" y="33"/>
                      <a:pt x="1" y="33"/>
                      <a:pt x="1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3" y="33"/>
                      <a:pt x="3" y="32"/>
                      <a:pt x="3" y="32"/>
                    </a:cubicBezTo>
                    <a:cubicBezTo>
                      <a:pt x="3" y="32"/>
                      <a:pt x="4" y="33"/>
                      <a:pt x="4" y="33"/>
                    </a:cubicBezTo>
                    <a:cubicBezTo>
                      <a:pt x="4" y="33"/>
                      <a:pt x="4" y="33"/>
                      <a:pt x="5" y="33"/>
                    </a:cubicBezTo>
                    <a:cubicBezTo>
                      <a:pt x="5" y="33"/>
                      <a:pt x="5" y="33"/>
                      <a:pt x="6" y="34"/>
                    </a:cubicBezTo>
                    <a:cubicBezTo>
                      <a:pt x="7" y="34"/>
                      <a:pt x="7" y="33"/>
                      <a:pt x="8" y="33"/>
                    </a:cubicBezTo>
                    <a:cubicBezTo>
                      <a:pt x="9" y="33"/>
                      <a:pt x="9" y="33"/>
                      <a:pt x="10" y="33"/>
                    </a:cubicBezTo>
                    <a:cubicBezTo>
                      <a:pt x="10" y="33"/>
                      <a:pt x="11" y="33"/>
                      <a:pt x="12" y="33"/>
                    </a:cubicBezTo>
                    <a:cubicBezTo>
                      <a:pt x="12" y="33"/>
                      <a:pt x="13" y="33"/>
                      <a:pt x="13" y="34"/>
                    </a:cubicBezTo>
                    <a:cubicBezTo>
                      <a:pt x="14" y="34"/>
                      <a:pt x="14" y="33"/>
                      <a:pt x="15" y="33"/>
                    </a:cubicBezTo>
                    <a:cubicBezTo>
                      <a:pt x="16" y="33"/>
                      <a:pt x="16" y="33"/>
                      <a:pt x="17" y="34"/>
                    </a:cubicBezTo>
                    <a:cubicBezTo>
                      <a:pt x="17" y="34"/>
                      <a:pt x="17" y="34"/>
                      <a:pt x="17" y="34"/>
                    </a:cubicBezTo>
                    <a:cubicBezTo>
                      <a:pt x="18" y="35"/>
                      <a:pt x="18" y="35"/>
                      <a:pt x="18" y="35"/>
                    </a:cubicBezTo>
                    <a:cubicBezTo>
                      <a:pt x="19" y="35"/>
                      <a:pt x="19" y="35"/>
                      <a:pt x="20" y="35"/>
                    </a:cubicBezTo>
                    <a:cubicBezTo>
                      <a:pt x="21" y="35"/>
                      <a:pt x="21" y="35"/>
                      <a:pt x="22" y="35"/>
                    </a:cubicBezTo>
                    <a:cubicBezTo>
                      <a:pt x="22" y="35"/>
                      <a:pt x="22" y="35"/>
                      <a:pt x="23" y="35"/>
                    </a:cubicBezTo>
                    <a:cubicBezTo>
                      <a:pt x="23" y="36"/>
                      <a:pt x="23" y="35"/>
                      <a:pt x="24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5" y="35"/>
                      <a:pt x="26" y="35"/>
                      <a:pt x="27" y="35"/>
                    </a:cubicBezTo>
                    <a:cubicBezTo>
                      <a:pt x="27" y="35"/>
                      <a:pt x="27" y="35"/>
                      <a:pt x="28" y="35"/>
                    </a:cubicBezTo>
                    <a:cubicBezTo>
                      <a:pt x="28" y="34"/>
                      <a:pt x="28" y="34"/>
                      <a:pt x="29" y="34"/>
                    </a:cubicBezTo>
                    <a:cubicBezTo>
                      <a:pt x="29" y="34"/>
                      <a:pt x="29" y="34"/>
                      <a:pt x="29" y="34"/>
                    </a:cubicBezTo>
                    <a:cubicBezTo>
                      <a:pt x="26" y="30"/>
                      <a:pt x="26" y="30"/>
                      <a:pt x="26" y="30"/>
                    </a:cubicBezTo>
                    <a:cubicBezTo>
                      <a:pt x="26" y="29"/>
                      <a:pt x="26" y="28"/>
                      <a:pt x="26" y="27"/>
                    </a:cubicBezTo>
                    <a:cubicBezTo>
                      <a:pt x="26" y="26"/>
                      <a:pt x="26" y="25"/>
                      <a:pt x="26" y="24"/>
                    </a:cubicBezTo>
                    <a:cubicBezTo>
                      <a:pt x="26" y="24"/>
                      <a:pt x="26" y="23"/>
                      <a:pt x="26" y="22"/>
                    </a:cubicBezTo>
                    <a:cubicBezTo>
                      <a:pt x="26" y="22"/>
                      <a:pt x="26" y="21"/>
                      <a:pt x="26" y="21"/>
                    </a:cubicBezTo>
                    <a:cubicBezTo>
                      <a:pt x="26" y="21"/>
                      <a:pt x="27" y="21"/>
                      <a:pt x="27" y="21"/>
                    </a:cubicBezTo>
                    <a:cubicBezTo>
                      <a:pt x="28" y="21"/>
                      <a:pt x="28" y="21"/>
                      <a:pt x="29" y="21"/>
                    </a:cubicBezTo>
                    <a:cubicBezTo>
                      <a:pt x="29" y="21"/>
                      <a:pt x="29" y="21"/>
                      <a:pt x="30" y="21"/>
                    </a:cubicBezTo>
                    <a:cubicBezTo>
                      <a:pt x="30" y="21"/>
                      <a:pt x="31" y="21"/>
                      <a:pt x="31" y="21"/>
                    </a:cubicBezTo>
                    <a:cubicBezTo>
                      <a:pt x="32" y="21"/>
                      <a:pt x="31" y="20"/>
                      <a:pt x="31" y="20"/>
                    </a:cubicBezTo>
                    <a:cubicBezTo>
                      <a:pt x="31" y="19"/>
                      <a:pt x="31" y="19"/>
                      <a:pt x="31" y="18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59" name="Freeform 113"/>
              <p:cNvSpPr>
                <a:spLocks/>
              </p:cNvSpPr>
              <p:nvPr/>
            </p:nvSpPr>
            <p:spPr bwMode="auto">
              <a:xfrm>
                <a:off x="4981577" y="3076576"/>
                <a:ext cx="312738" cy="377825"/>
              </a:xfrm>
              <a:custGeom>
                <a:avLst/>
                <a:gdLst>
                  <a:gd name="T0" fmla="*/ 27 w 29"/>
                  <a:gd name="T1" fmla="*/ 29 h 35"/>
                  <a:gd name="T2" fmla="*/ 27 w 29"/>
                  <a:gd name="T3" fmla="*/ 26 h 35"/>
                  <a:gd name="T4" fmla="*/ 26 w 29"/>
                  <a:gd name="T5" fmla="*/ 24 h 35"/>
                  <a:gd name="T6" fmla="*/ 27 w 29"/>
                  <a:gd name="T7" fmla="*/ 22 h 35"/>
                  <a:gd name="T8" fmla="*/ 26 w 29"/>
                  <a:gd name="T9" fmla="*/ 20 h 35"/>
                  <a:gd name="T10" fmla="*/ 26 w 29"/>
                  <a:gd name="T11" fmla="*/ 18 h 35"/>
                  <a:gd name="T12" fmla="*/ 26 w 29"/>
                  <a:gd name="T13" fmla="*/ 17 h 35"/>
                  <a:gd name="T14" fmla="*/ 28 w 29"/>
                  <a:gd name="T15" fmla="*/ 16 h 35"/>
                  <a:gd name="T16" fmla="*/ 28 w 29"/>
                  <a:gd name="T17" fmla="*/ 15 h 35"/>
                  <a:gd name="T18" fmla="*/ 27 w 29"/>
                  <a:gd name="T19" fmla="*/ 14 h 35"/>
                  <a:gd name="T20" fmla="*/ 26 w 29"/>
                  <a:gd name="T21" fmla="*/ 14 h 35"/>
                  <a:gd name="T22" fmla="*/ 24 w 29"/>
                  <a:gd name="T23" fmla="*/ 13 h 35"/>
                  <a:gd name="T24" fmla="*/ 22 w 29"/>
                  <a:gd name="T25" fmla="*/ 9 h 35"/>
                  <a:gd name="T26" fmla="*/ 19 w 29"/>
                  <a:gd name="T27" fmla="*/ 7 h 35"/>
                  <a:gd name="T28" fmla="*/ 15 w 29"/>
                  <a:gd name="T29" fmla="*/ 5 h 35"/>
                  <a:gd name="T30" fmla="*/ 13 w 29"/>
                  <a:gd name="T31" fmla="*/ 3 h 35"/>
                  <a:gd name="T32" fmla="*/ 14 w 29"/>
                  <a:gd name="T33" fmla="*/ 2 h 35"/>
                  <a:gd name="T34" fmla="*/ 13 w 29"/>
                  <a:gd name="T35" fmla="*/ 1 h 35"/>
                  <a:gd name="T36" fmla="*/ 12 w 29"/>
                  <a:gd name="T37" fmla="*/ 0 h 35"/>
                  <a:gd name="T38" fmla="*/ 10 w 29"/>
                  <a:gd name="T39" fmla="*/ 0 h 35"/>
                  <a:gd name="T40" fmla="*/ 9 w 29"/>
                  <a:gd name="T41" fmla="*/ 2 h 35"/>
                  <a:gd name="T42" fmla="*/ 8 w 29"/>
                  <a:gd name="T43" fmla="*/ 4 h 35"/>
                  <a:gd name="T44" fmla="*/ 7 w 29"/>
                  <a:gd name="T45" fmla="*/ 4 h 35"/>
                  <a:gd name="T46" fmla="*/ 4 w 29"/>
                  <a:gd name="T47" fmla="*/ 4 h 35"/>
                  <a:gd name="T48" fmla="*/ 5 w 29"/>
                  <a:gd name="T49" fmla="*/ 5 h 35"/>
                  <a:gd name="T50" fmla="*/ 5 w 29"/>
                  <a:gd name="T51" fmla="*/ 7 h 35"/>
                  <a:gd name="T52" fmla="*/ 4 w 29"/>
                  <a:gd name="T53" fmla="*/ 7 h 35"/>
                  <a:gd name="T54" fmla="*/ 5 w 29"/>
                  <a:gd name="T55" fmla="*/ 9 h 35"/>
                  <a:gd name="T56" fmla="*/ 4 w 29"/>
                  <a:gd name="T57" fmla="*/ 10 h 35"/>
                  <a:gd name="T58" fmla="*/ 4 w 29"/>
                  <a:gd name="T59" fmla="*/ 12 h 35"/>
                  <a:gd name="T60" fmla="*/ 3 w 29"/>
                  <a:gd name="T61" fmla="*/ 13 h 35"/>
                  <a:gd name="T62" fmla="*/ 2 w 29"/>
                  <a:gd name="T63" fmla="*/ 12 h 35"/>
                  <a:gd name="T64" fmla="*/ 1 w 29"/>
                  <a:gd name="T65" fmla="*/ 11 h 35"/>
                  <a:gd name="T66" fmla="*/ 1 w 29"/>
                  <a:gd name="T67" fmla="*/ 14 h 35"/>
                  <a:gd name="T68" fmla="*/ 2 w 29"/>
                  <a:gd name="T69" fmla="*/ 17 h 35"/>
                  <a:gd name="T70" fmla="*/ 2 w 29"/>
                  <a:gd name="T71" fmla="*/ 18 h 35"/>
                  <a:gd name="T72" fmla="*/ 2 w 29"/>
                  <a:gd name="T73" fmla="*/ 20 h 35"/>
                  <a:gd name="T74" fmla="*/ 3 w 29"/>
                  <a:gd name="T75" fmla="*/ 22 h 35"/>
                  <a:gd name="T76" fmla="*/ 4 w 29"/>
                  <a:gd name="T77" fmla="*/ 24 h 35"/>
                  <a:gd name="T78" fmla="*/ 5 w 29"/>
                  <a:gd name="T79" fmla="*/ 26 h 35"/>
                  <a:gd name="T80" fmla="*/ 6 w 29"/>
                  <a:gd name="T81" fmla="*/ 25 h 35"/>
                  <a:gd name="T82" fmla="*/ 8 w 29"/>
                  <a:gd name="T83" fmla="*/ 26 h 35"/>
                  <a:gd name="T84" fmla="*/ 11 w 29"/>
                  <a:gd name="T85" fmla="*/ 28 h 35"/>
                  <a:gd name="T86" fmla="*/ 13 w 29"/>
                  <a:gd name="T87" fmla="*/ 29 h 35"/>
                  <a:gd name="T88" fmla="*/ 14 w 29"/>
                  <a:gd name="T89" fmla="*/ 30 h 35"/>
                  <a:gd name="T90" fmla="*/ 15 w 29"/>
                  <a:gd name="T91" fmla="*/ 33 h 35"/>
                  <a:gd name="T92" fmla="*/ 15 w 29"/>
                  <a:gd name="T93" fmla="*/ 34 h 35"/>
                  <a:gd name="T94" fmla="*/ 16 w 29"/>
                  <a:gd name="T95" fmla="*/ 34 h 35"/>
                  <a:gd name="T96" fmla="*/ 18 w 29"/>
                  <a:gd name="T97" fmla="*/ 34 h 35"/>
                  <a:gd name="T98" fmla="*/ 19 w 29"/>
                  <a:gd name="T99" fmla="*/ 35 h 35"/>
                  <a:gd name="T100" fmla="*/ 20 w 29"/>
                  <a:gd name="T101" fmla="*/ 34 h 35"/>
                  <a:gd name="T102" fmla="*/ 22 w 29"/>
                  <a:gd name="T103" fmla="*/ 34 h 35"/>
                  <a:gd name="T104" fmla="*/ 23 w 29"/>
                  <a:gd name="T105" fmla="*/ 33 h 35"/>
                  <a:gd name="T106" fmla="*/ 25 w 29"/>
                  <a:gd name="T107" fmla="*/ 33 h 35"/>
                  <a:gd name="T108" fmla="*/ 26 w 29"/>
                  <a:gd name="T109" fmla="*/ 33 h 35"/>
                  <a:gd name="T110" fmla="*/ 27 w 29"/>
                  <a:gd name="T111" fmla="*/ 32 h 35"/>
                  <a:gd name="T112" fmla="*/ 28 w 29"/>
                  <a:gd name="T113" fmla="*/ 31 h 35"/>
                  <a:gd name="T114" fmla="*/ 29 w 29"/>
                  <a:gd name="T115" fmla="*/ 31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9" h="35">
                    <a:moveTo>
                      <a:pt x="28" y="30"/>
                    </a:moveTo>
                    <a:cubicBezTo>
                      <a:pt x="27" y="30"/>
                      <a:pt x="27" y="29"/>
                      <a:pt x="27" y="29"/>
                    </a:cubicBezTo>
                    <a:cubicBezTo>
                      <a:pt x="27" y="28"/>
                      <a:pt x="27" y="28"/>
                      <a:pt x="27" y="27"/>
                    </a:cubicBezTo>
                    <a:cubicBezTo>
                      <a:pt x="27" y="27"/>
                      <a:pt x="27" y="27"/>
                      <a:pt x="27" y="26"/>
                    </a:cubicBezTo>
                    <a:cubicBezTo>
                      <a:pt x="26" y="26"/>
                      <a:pt x="27" y="25"/>
                      <a:pt x="26" y="25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7" y="22"/>
                      <a:pt x="27" y="22"/>
                      <a:pt x="27" y="22"/>
                    </a:cubicBezTo>
                    <a:cubicBezTo>
                      <a:pt x="27" y="21"/>
                      <a:pt x="27" y="21"/>
                      <a:pt x="27" y="20"/>
                    </a:cubicBezTo>
                    <a:cubicBezTo>
                      <a:pt x="27" y="20"/>
                      <a:pt x="26" y="20"/>
                      <a:pt x="26" y="20"/>
                    </a:cubicBezTo>
                    <a:cubicBezTo>
                      <a:pt x="26" y="19"/>
                      <a:pt x="26" y="19"/>
                      <a:pt x="25" y="19"/>
                    </a:cubicBezTo>
                    <a:cubicBezTo>
                      <a:pt x="25" y="18"/>
                      <a:pt x="26" y="18"/>
                      <a:pt x="26" y="18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7" y="17"/>
                      <a:pt x="27" y="16"/>
                      <a:pt x="28" y="16"/>
                    </a:cubicBezTo>
                    <a:cubicBezTo>
                      <a:pt x="28" y="16"/>
                      <a:pt x="28" y="17"/>
                      <a:pt x="28" y="16"/>
                    </a:cubicBezTo>
                    <a:cubicBezTo>
                      <a:pt x="29" y="16"/>
                      <a:pt x="29" y="16"/>
                      <a:pt x="28" y="16"/>
                    </a:cubicBezTo>
                    <a:cubicBezTo>
                      <a:pt x="28" y="15"/>
                      <a:pt x="28" y="15"/>
                      <a:pt x="28" y="15"/>
                    </a:cubicBezTo>
                    <a:cubicBezTo>
                      <a:pt x="28" y="15"/>
                      <a:pt x="28" y="15"/>
                      <a:pt x="28" y="14"/>
                    </a:cubicBezTo>
                    <a:cubicBezTo>
                      <a:pt x="27" y="14"/>
                      <a:pt x="27" y="14"/>
                      <a:pt x="27" y="14"/>
                    </a:cubicBezTo>
                    <a:cubicBezTo>
                      <a:pt x="27" y="14"/>
                      <a:pt x="27" y="14"/>
                      <a:pt x="27" y="14"/>
                    </a:cubicBezTo>
                    <a:cubicBezTo>
                      <a:pt x="27" y="14"/>
                      <a:pt x="26" y="14"/>
                      <a:pt x="26" y="14"/>
                    </a:cubicBezTo>
                    <a:cubicBezTo>
                      <a:pt x="26" y="14"/>
                      <a:pt x="25" y="14"/>
                      <a:pt x="25" y="13"/>
                    </a:cubicBezTo>
                    <a:cubicBezTo>
                      <a:pt x="24" y="13"/>
                      <a:pt x="24" y="13"/>
                      <a:pt x="24" y="13"/>
                    </a:cubicBezTo>
                    <a:cubicBezTo>
                      <a:pt x="23" y="12"/>
                      <a:pt x="23" y="12"/>
                      <a:pt x="22" y="11"/>
                    </a:cubicBezTo>
                    <a:cubicBezTo>
                      <a:pt x="22" y="10"/>
                      <a:pt x="23" y="10"/>
                      <a:pt x="22" y="9"/>
                    </a:cubicBezTo>
                    <a:cubicBezTo>
                      <a:pt x="22" y="9"/>
                      <a:pt x="21" y="9"/>
                      <a:pt x="21" y="8"/>
                    </a:cubicBezTo>
                    <a:cubicBezTo>
                      <a:pt x="20" y="8"/>
                      <a:pt x="20" y="8"/>
                      <a:pt x="19" y="7"/>
                    </a:cubicBezTo>
                    <a:cubicBezTo>
                      <a:pt x="19" y="7"/>
                      <a:pt x="18" y="6"/>
                      <a:pt x="18" y="6"/>
                    </a:cubicBezTo>
                    <a:cubicBezTo>
                      <a:pt x="17" y="5"/>
                      <a:pt x="16" y="5"/>
                      <a:pt x="15" y="5"/>
                    </a:cubicBezTo>
                    <a:cubicBezTo>
                      <a:pt x="15" y="5"/>
                      <a:pt x="14" y="4"/>
                      <a:pt x="13" y="4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4" y="3"/>
                      <a:pt x="13" y="3"/>
                      <a:pt x="13" y="3"/>
                    </a:cubicBezTo>
                    <a:cubicBezTo>
                      <a:pt x="13" y="2"/>
                      <a:pt x="14" y="2"/>
                      <a:pt x="14" y="2"/>
                    </a:cubicBezTo>
                    <a:cubicBezTo>
                      <a:pt x="14" y="2"/>
                      <a:pt x="14" y="2"/>
                      <a:pt x="14" y="1"/>
                    </a:cubicBezTo>
                    <a:cubicBezTo>
                      <a:pt x="14" y="1"/>
                      <a:pt x="14" y="1"/>
                      <a:pt x="13" y="1"/>
                    </a:cubicBezTo>
                    <a:cubicBezTo>
                      <a:pt x="13" y="1"/>
                      <a:pt x="13" y="1"/>
                      <a:pt x="1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1" y="0"/>
                    </a:cubicBezTo>
                    <a:cubicBezTo>
                      <a:pt x="11" y="0"/>
                      <a:pt x="11" y="0"/>
                      <a:pt x="10" y="0"/>
                    </a:cubicBezTo>
                    <a:cubicBezTo>
                      <a:pt x="10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2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3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6" y="3"/>
                      <a:pt x="5" y="4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6" y="7"/>
                      <a:pt x="5" y="7"/>
                    </a:cubicBezTo>
                    <a:cubicBezTo>
                      <a:pt x="5" y="7"/>
                      <a:pt x="5" y="8"/>
                      <a:pt x="5" y="8"/>
                    </a:cubicBezTo>
                    <a:cubicBezTo>
                      <a:pt x="5" y="8"/>
                      <a:pt x="5" y="7"/>
                      <a:pt x="4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3"/>
                      <a:pt x="4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1"/>
                      <a:pt x="2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12"/>
                      <a:pt x="1" y="12"/>
                      <a:pt x="1" y="13"/>
                    </a:cubicBezTo>
                    <a:cubicBezTo>
                      <a:pt x="1" y="13"/>
                      <a:pt x="1" y="13"/>
                      <a:pt x="1" y="14"/>
                    </a:cubicBezTo>
                    <a:cubicBezTo>
                      <a:pt x="1" y="14"/>
                      <a:pt x="1" y="14"/>
                      <a:pt x="1" y="15"/>
                    </a:cubicBezTo>
                    <a:cubicBezTo>
                      <a:pt x="1" y="16"/>
                      <a:pt x="1" y="16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1" y="18"/>
                      <a:pt x="2" y="18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1"/>
                      <a:pt x="3" y="20"/>
                      <a:pt x="3" y="21"/>
                    </a:cubicBezTo>
                    <a:cubicBezTo>
                      <a:pt x="3" y="21"/>
                      <a:pt x="3" y="22"/>
                      <a:pt x="3" y="22"/>
                    </a:cubicBezTo>
                    <a:cubicBezTo>
                      <a:pt x="3" y="23"/>
                      <a:pt x="4" y="23"/>
                      <a:pt x="4" y="23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4" y="25"/>
                      <a:pt x="5" y="25"/>
                      <a:pt x="5" y="25"/>
                    </a:cubicBezTo>
                    <a:cubicBezTo>
                      <a:pt x="5" y="25"/>
                      <a:pt x="5" y="26"/>
                      <a:pt x="5" y="26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6" y="26"/>
                      <a:pt x="6" y="26"/>
                      <a:pt x="6" y="25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7" y="26"/>
                      <a:pt x="7" y="26"/>
                      <a:pt x="8" y="26"/>
                    </a:cubicBezTo>
                    <a:cubicBezTo>
                      <a:pt x="8" y="27"/>
                      <a:pt x="9" y="27"/>
                      <a:pt x="9" y="27"/>
                    </a:cubicBezTo>
                    <a:cubicBezTo>
                      <a:pt x="10" y="28"/>
                      <a:pt x="10" y="28"/>
                      <a:pt x="11" y="28"/>
                    </a:cubicBezTo>
                    <a:cubicBezTo>
                      <a:pt x="11" y="28"/>
                      <a:pt x="12" y="28"/>
                      <a:pt x="12" y="28"/>
                    </a:cubicBezTo>
                    <a:cubicBezTo>
                      <a:pt x="12" y="28"/>
                      <a:pt x="13" y="28"/>
                      <a:pt x="13" y="29"/>
                    </a:cubicBezTo>
                    <a:cubicBezTo>
                      <a:pt x="13" y="29"/>
                      <a:pt x="14" y="29"/>
                      <a:pt x="14" y="29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5" y="31"/>
                      <a:pt x="14" y="31"/>
                      <a:pt x="14" y="31"/>
                    </a:cubicBezTo>
                    <a:cubicBezTo>
                      <a:pt x="15" y="32"/>
                      <a:pt x="14" y="32"/>
                      <a:pt x="15" y="33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5" y="34"/>
                      <a:pt x="15" y="34"/>
                      <a:pt x="16" y="34"/>
                    </a:cubicBezTo>
                    <a:cubicBezTo>
                      <a:pt x="16" y="34"/>
                      <a:pt x="16" y="34"/>
                      <a:pt x="17" y="34"/>
                    </a:cubicBezTo>
                    <a:cubicBezTo>
                      <a:pt x="17" y="34"/>
                      <a:pt x="17" y="34"/>
                      <a:pt x="18" y="34"/>
                    </a:cubicBezTo>
                    <a:cubicBezTo>
                      <a:pt x="18" y="34"/>
                      <a:pt x="18" y="34"/>
                      <a:pt x="18" y="34"/>
                    </a:cubicBezTo>
                    <a:cubicBezTo>
                      <a:pt x="18" y="35"/>
                      <a:pt x="19" y="35"/>
                      <a:pt x="19" y="35"/>
                    </a:cubicBezTo>
                    <a:cubicBezTo>
                      <a:pt x="19" y="34"/>
                      <a:pt x="19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1" y="35"/>
                      <a:pt x="21" y="35"/>
                    </a:cubicBezTo>
                    <a:cubicBezTo>
                      <a:pt x="22" y="35"/>
                      <a:pt x="22" y="34"/>
                      <a:pt x="22" y="34"/>
                    </a:cubicBezTo>
                    <a:cubicBezTo>
                      <a:pt x="22" y="34"/>
                      <a:pt x="22" y="33"/>
                      <a:pt x="23" y="33"/>
                    </a:cubicBezTo>
                    <a:cubicBezTo>
                      <a:pt x="23" y="33"/>
                      <a:pt x="23" y="33"/>
                      <a:pt x="23" y="33"/>
                    </a:cubicBezTo>
                    <a:cubicBezTo>
                      <a:pt x="24" y="33"/>
                      <a:pt x="24" y="34"/>
                      <a:pt x="24" y="34"/>
                    </a:cubicBezTo>
                    <a:cubicBezTo>
                      <a:pt x="24" y="34"/>
                      <a:pt x="24" y="33"/>
                      <a:pt x="25" y="33"/>
                    </a:cubicBezTo>
                    <a:cubicBezTo>
                      <a:pt x="25" y="33"/>
                      <a:pt x="25" y="33"/>
                      <a:pt x="26" y="33"/>
                    </a:cubicBezTo>
                    <a:cubicBezTo>
                      <a:pt x="26" y="33"/>
                      <a:pt x="26" y="33"/>
                      <a:pt x="26" y="33"/>
                    </a:cubicBezTo>
                    <a:cubicBezTo>
                      <a:pt x="27" y="33"/>
                      <a:pt x="26" y="32"/>
                      <a:pt x="27" y="32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27" y="32"/>
                      <a:pt x="28" y="32"/>
                      <a:pt x="28" y="32"/>
                    </a:cubicBezTo>
                    <a:cubicBezTo>
                      <a:pt x="28" y="32"/>
                      <a:pt x="28" y="32"/>
                      <a:pt x="28" y="31"/>
                    </a:cubicBezTo>
                    <a:cubicBezTo>
                      <a:pt x="28" y="31"/>
                      <a:pt x="29" y="31"/>
                      <a:pt x="29" y="31"/>
                    </a:cubicBezTo>
                    <a:cubicBezTo>
                      <a:pt x="29" y="31"/>
                      <a:pt x="29" y="31"/>
                      <a:pt x="29" y="31"/>
                    </a:cubicBezTo>
                    <a:cubicBezTo>
                      <a:pt x="28" y="30"/>
                      <a:pt x="28" y="30"/>
                      <a:pt x="28" y="3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60" name="Freeform 114"/>
              <p:cNvSpPr>
                <a:spLocks/>
              </p:cNvSpPr>
              <p:nvPr/>
            </p:nvSpPr>
            <p:spPr bwMode="auto">
              <a:xfrm>
                <a:off x="5111752" y="337820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61" name="Freeform 115"/>
              <p:cNvSpPr>
                <a:spLocks/>
              </p:cNvSpPr>
              <p:nvPr/>
            </p:nvSpPr>
            <p:spPr bwMode="auto">
              <a:xfrm>
                <a:off x="5100639" y="2632076"/>
                <a:ext cx="409575" cy="346075"/>
              </a:xfrm>
              <a:custGeom>
                <a:avLst/>
                <a:gdLst>
                  <a:gd name="T0" fmla="*/ 36 w 38"/>
                  <a:gd name="T1" fmla="*/ 19 h 32"/>
                  <a:gd name="T2" fmla="*/ 34 w 38"/>
                  <a:gd name="T3" fmla="*/ 18 h 32"/>
                  <a:gd name="T4" fmla="*/ 31 w 38"/>
                  <a:gd name="T5" fmla="*/ 17 h 32"/>
                  <a:gd name="T6" fmla="*/ 28 w 38"/>
                  <a:gd name="T7" fmla="*/ 16 h 32"/>
                  <a:gd name="T8" fmla="*/ 26 w 38"/>
                  <a:gd name="T9" fmla="*/ 16 h 32"/>
                  <a:gd name="T10" fmla="*/ 25 w 38"/>
                  <a:gd name="T11" fmla="*/ 13 h 32"/>
                  <a:gd name="T12" fmla="*/ 24 w 38"/>
                  <a:gd name="T13" fmla="*/ 11 h 32"/>
                  <a:gd name="T14" fmla="*/ 24 w 38"/>
                  <a:gd name="T15" fmla="*/ 10 h 32"/>
                  <a:gd name="T16" fmla="*/ 23 w 38"/>
                  <a:gd name="T17" fmla="*/ 10 h 32"/>
                  <a:gd name="T18" fmla="*/ 22 w 38"/>
                  <a:gd name="T19" fmla="*/ 10 h 32"/>
                  <a:gd name="T20" fmla="*/ 22 w 38"/>
                  <a:gd name="T21" fmla="*/ 7 h 32"/>
                  <a:gd name="T22" fmla="*/ 23 w 38"/>
                  <a:gd name="T23" fmla="*/ 6 h 32"/>
                  <a:gd name="T24" fmla="*/ 21 w 38"/>
                  <a:gd name="T25" fmla="*/ 4 h 32"/>
                  <a:gd name="T26" fmla="*/ 20 w 38"/>
                  <a:gd name="T27" fmla="*/ 2 h 32"/>
                  <a:gd name="T28" fmla="*/ 17 w 38"/>
                  <a:gd name="T29" fmla="*/ 1 h 32"/>
                  <a:gd name="T30" fmla="*/ 16 w 38"/>
                  <a:gd name="T31" fmla="*/ 0 h 32"/>
                  <a:gd name="T32" fmla="*/ 14 w 38"/>
                  <a:gd name="T33" fmla="*/ 1 h 32"/>
                  <a:gd name="T34" fmla="*/ 13 w 38"/>
                  <a:gd name="T35" fmla="*/ 1 h 32"/>
                  <a:gd name="T36" fmla="*/ 11 w 38"/>
                  <a:gd name="T37" fmla="*/ 1 h 32"/>
                  <a:gd name="T38" fmla="*/ 11 w 38"/>
                  <a:gd name="T39" fmla="*/ 3 h 32"/>
                  <a:gd name="T40" fmla="*/ 9 w 38"/>
                  <a:gd name="T41" fmla="*/ 2 h 32"/>
                  <a:gd name="T42" fmla="*/ 8 w 38"/>
                  <a:gd name="T43" fmla="*/ 2 h 32"/>
                  <a:gd name="T44" fmla="*/ 7 w 38"/>
                  <a:gd name="T45" fmla="*/ 5 h 32"/>
                  <a:gd name="T46" fmla="*/ 6 w 38"/>
                  <a:gd name="T47" fmla="*/ 6 h 32"/>
                  <a:gd name="T48" fmla="*/ 5 w 38"/>
                  <a:gd name="T49" fmla="*/ 7 h 32"/>
                  <a:gd name="T50" fmla="*/ 5 w 38"/>
                  <a:gd name="T51" fmla="*/ 9 h 32"/>
                  <a:gd name="T52" fmla="*/ 4 w 38"/>
                  <a:gd name="T53" fmla="*/ 10 h 32"/>
                  <a:gd name="T54" fmla="*/ 3 w 38"/>
                  <a:gd name="T55" fmla="*/ 12 h 32"/>
                  <a:gd name="T56" fmla="*/ 2 w 38"/>
                  <a:gd name="T57" fmla="*/ 15 h 32"/>
                  <a:gd name="T58" fmla="*/ 2 w 38"/>
                  <a:gd name="T59" fmla="*/ 16 h 32"/>
                  <a:gd name="T60" fmla="*/ 2 w 38"/>
                  <a:gd name="T61" fmla="*/ 18 h 32"/>
                  <a:gd name="T62" fmla="*/ 0 w 38"/>
                  <a:gd name="T63" fmla="*/ 17 h 32"/>
                  <a:gd name="T64" fmla="*/ 0 w 38"/>
                  <a:gd name="T65" fmla="*/ 19 h 32"/>
                  <a:gd name="T66" fmla="*/ 2 w 38"/>
                  <a:gd name="T67" fmla="*/ 20 h 32"/>
                  <a:gd name="T68" fmla="*/ 4 w 38"/>
                  <a:gd name="T69" fmla="*/ 22 h 32"/>
                  <a:gd name="T70" fmla="*/ 5 w 38"/>
                  <a:gd name="T71" fmla="*/ 24 h 32"/>
                  <a:gd name="T72" fmla="*/ 6 w 38"/>
                  <a:gd name="T73" fmla="*/ 26 h 32"/>
                  <a:gd name="T74" fmla="*/ 7 w 38"/>
                  <a:gd name="T75" fmla="*/ 27 h 32"/>
                  <a:gd name="T76" fmla="*/ 7 w 38"/>
                  <a:gd name="T77" fmla="*/ 28 h 32"/>
                  <a:gd name="T78" fmla="*/ 8 w 38"/>
                  <a:gd name="T79" fmla="*/ 29 h 32"/>
                  <a:gd name="T80" fmla="*/ 10 w 38"/>
                  <a:gd name="T81" fmla="*/ 29 h 32"/>
                  <a:gd name="T82" fmla="*/ 12 w 38"/>
                  <a:gd name="T83" fmla="*/ 31 h 32"/>
                  <a:gd name="T84" fmla="*/ 14 w 38"/>
                  <a:gd name="T85" fmla="*/ 31 h 32"/>
                  <a:gd name="T86" fmla="*/ 16 w 38"/>
                  <a:gd name="T87" fmla="*/ 32 h 32"/>
                  <a:gd name="T88" fmla="*/ 17 w 38"/>
                  <a:gd name="T89" fmla="*/ 31 h 32"/>
                  <a:gd name="T90" fmla="*/ 19 w 38"/>
                  <a:gd name="T91" fmla="*/ 30 h 32"/>
                  <a:gd name="T92" fmla="*/ 20 w 38"/>
                  <a:gd name="T93" fmla="*/ 30 h 32"/>
                  <a:gd name="T94" fmla="*/ 22 w 38"/>
                  <a:gd name="T95" fmla="*/ 30 h 32"/>
                  <a:gd name="T96" fmla="*/ 23 w 38"/>
                  <a:gd name="T97" fmla="*/ 30 h 32"/>
                  <a:gd name="T98" fmla="*/ 25 w 38"/>
                  <a:gd name="T99" fmla="*/ 29 h 32"/>
                  <a:gd name="T100" fmla="*/ 26 w 38"/>
                  <a:gd name="T101" fmla="*/ 28 h 32"/>
                  <a:gd name="T102" fmla="*/ 29 w 38"/>
                  <a:gd name="T103" fmla="*/ 28 h 32"/>
                  <a:gd name="T104" fmla="*/ 30 w 38"/>
                  <a:gd name="T105" fmla="*/ 27 h 32"/>
                  <a:gd name="T106" fmla="*/ 32 w 38"/>
                  <a:gd name="T107" fmla="*/ 25 h 32"/>
                  <a:gd name="T108" fmla="*/ 34 w 38"/>
                  <a:gd name="T109" fmla="*/ 23 h 32"/>
                  <a:gd name="T110" fmla="*/ 36 w 38"/>
                  <a:gd name="T111" fmla="*/ 21 h 32"/>
                  <a:gd name="T112" fmla="*/ 37 w 38"/>
                  <a:gd name="T113" fmla="*/ 19 h 32"/>
                  <a:gd name="T114" fmla="*/ 37 w 38"/>
                  <a:gd name="T115" fmla="*/ 1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8" h="32">
                    <a:moveTo>
                      <a:pt x="37" y="19"/>
                    </a:moveTo>
                    <a:cubicBezTo>
                      <a:pt x="37" y="19"/>
                      <a:pt x="36" y="19"/>
                      <a:pt x="36" y="19"/>
                    </a:cubicBezTo>
                    <a:cubicBezTo>
                      <a:pt x="35" y="19"/>
                      <a:pt x="35" y="19"/>
                      <a:pt x="34" y="19"/>
                    </a:cubicBezTo>
                    <a:cubicBezTo>
                      <a:pt x="34" y="19"/>
                      <a:pt x="34" y="18"/>
                      <a:pt x="34" y="18"/>
                    </a:cubicBezTo>
                    <a:cubicBezTo>
                      <a:pt x="33" y="18"/>
                      <a:pt x="33" y="18"/>
                      <a:pt x="33" y="18"/>
                    </a:cubicBezTo>
                    <a:cubicBezTo>
                      <a:pt x="32" y="18"/>
                      <a:pt x="32" y="17"/>
                      <a:pt x="31" y="17"/>
                    </a:cubicBezTo>
                    <a:cubicBezTo>
                      <a:pt x="30" y="17"/>
                      <a:pt x="30" y="17"/>
                      <a:pt x="29" y="17"/>
                    </a:cubicBezTo>
                    <a:cubicBezTo>
                      <a:pt x="28" y="17"/>
                      <a:pt x="28" y="17"/>
                      <a:pt x="28" y="16"/>
                    </a:cubicBezTo>
                    <a:cubicBezTo>
                      <a:pt x="27" y="16"/>
                      <a:pt x="27" y="16"/>
                      <a:pt x="26" y="16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6" y="15"/>
                      <a:pt x="25" y="15"/>
                      <a:pt x="25" y="15"/>
                    </a:cubicBezTo>
                    <a:cubicBezTo>
                      <a:pt x="25" y="14"/>
                      <a:pt x="26" y="13"/>
                      <a:pt x="25" y="13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4" y="12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3" y="10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3" y="10"/>
                      <a:pt x="23" y="11"/>
                      <a:pt x="22" y="11"/>
                    </a:cubicBezTo>
                    <a:cubicBezTo>
                      <a:pt x="22" y="11"/>
                      <a:pt x="22" y="10"/>
                      <a:pt x="22" y="10"/>
                    </a:cubicBezTo>
                    <a:cubicBezTo>
                      <a:pt x="21" y="9"/>
                      <a:pt x="22" y="9"/>
                      <a:pt x="22" y="8"/>
                    </a:cubicBezTo>
                    <a:cubicBezTo>
                      <a:pt x="22" y="8"/>
                      <a:pt x="22" y="8"/>
                      <a:pt x="22" y="7"/>
                    </a:cubicBezTo>
                    <a:cubicBezTo>
                      <a:pt x="23" y="7"/>
                      <a:pt x="23" y="6"/>
                      <a:pt x="23" y="6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2" y="6"/>
                      <a:pt x="22" y="6"/>
                      <a:pt x="22" y="5"/>
                    </a:cubicBezTo>
                    <a:cubicBezTo>
                      <a:pt x="22" y="5"/>
                      <a:pt x="22" y="5"/>
                      <a:pt x="21" y="4"/>
                    </a:cubicBezTo>
                    <a:cubicBezTo>
                      <a:pt x="21" y="4"/>
                      <a:pt x="21" y="4"/>
                      <a:pt x="21" y="3"/>
                    </a:cubicBezTo>
                    <a:cubicBezTo>
                      <a:pt x="20" y="3"/>
                      <a:pt x="20" y="3"/>
                      <a:pt x="20" y="2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8" y="1"/>
                      <a:pt x="18" y="1"/>
                      <a:pt x="17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6" y="1"/>
                      <a:pt x="16" y="0"/>
                      <a:pt x="16" y="0"/>
                    </a:cubicBezTo>
                    <a:cubicBezTo>
                      <a:pt x="16" y="0"/>
                      <a:pt x="15" y="1"/>
                      <a:pt x="15" y="1"/>
                    </a:cubicBezTo>
                    <a:cubicBezTo>
                      <a:pt x="15" y="1"/>
                      <a:pt x="15" y="1"/>
                      <a:pt x="14" y="1"/>
                    </a:cubicBezTo>
                    <a:cubicBezTo>
                      <a:pt x="14" y="1"/>
                      <a:pt x="14" y="2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1" y="0"/>
                      <a:pt x="11" y="1"/>
                    </a:cubicBezTo>
                    <a:cubicBezTo>
                      <a:pt x="11" y="1"/>
                      <a:pt x="11" y="2"/>
                      <a:pt x="11" y="2"/>
                    </a:cubicBezTo>
                    <a:cubicBezTo>
                      <a:pt x="11" y="2"/>
                      <a:pt x="11" y="3"/>
                      <a:pt x="11" y="3"/>
                    </a:cubicBezTo>
                    <a:cubicBezTo>
                      <a:pt x="10" y="3"/>
                      <a:pt x="10" y="2"/>
                      <a:pt x="10" y="2"/>
                    </a:cubicBezTo>
                    <a:cubicBezTo>
                      <a:pt x="10" y="2"/>
                      <a:pt x="9" y="2"/>
                      <a:pt x="9" y="2"/>
                    </a:cubicBezTo>
                    <a:cubicBezTo>
                      <a:pt x="8" y="2"/>
                      <a:pt x="8" y="3"/>
                      <a:pt x="8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3"/>
                      <a:pt x="8" y="3"/>
                      <a:pt x="8" y="4"/>
                    </a:cubicBezTo>
                    <a:cubicBezTo>
                      <a:pt x="8" y="4"/>
                      <a:pt x="8" y="5"/>
                      <a:pt x="7" y="5"/>
                    </a:cubicBezTo>
                    <a:cubicBezTo>
                      <a:pt x="7" y="5"/>
                      <a:pt x="7" y="5"/>
                      <a:pt x="6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6" y="6"/>
                      <a:pt x="5" y="6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8"/>
                      <a:pt x="5" y="7"/>
                      <a:pt x="5" y="8"/>
                    </a:cubicBezTo>
                    <a:cubicBezTo>
                      <a:pt x="4" y="8"/>
                      <a:pt x="5" y="8"/>
                      <a:pt x="5" y="9"/>
                    </a:cubicBezTo>
                    <a:cubicBezTo>
                      <a:pt x="5" y="9"/>
                      <a:pt x="5" y="9"/>
                      <a:pt x="5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1"/>
                      <a:pt x="3" y="11"/>
                      <a:pt x="3" y="11"/>
                    </a:cubicBezTo>
                    <a:cubicBezTo>
                      <a:pt x="3" y="11"/>
                      <a:pt x="3" y="12"/>
                      <a:pt x="3" y="12"/>
                    </a:cubicBezTo>
                    <a:cubicBezTo>
                      <a:pt x="2" y="12"/>
                      <a:pt x="2" y="13"/>
                      <a:pt x="2" y="13"/>
                    </a:cubicBezTo>
                    <a:cubicBezTo>
                      <a:pt x="2" y="14"/>
                      <a:pt x="2" y="14"/>
                      <a:pt x="2" y="15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7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7"/>
                      <a:pt x="0" y="17"/>
                      <a:pt x="0" y="17"/>
                    </a:cubicBezTo>
                    <a:cubicBezTo>
                      <a:pt x="0" y="18"/>
                      <a:pt x="0" y="18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20"/>
                      <a:pt x="1" y="19"/>
                      <a:pt x="1" y="20"/>
                    </a:cubicBezTo>
                    <a:cubicBezTo>
                      <a:pt x="1" y="20"/>
                      <a:pt x="2" y="20"/>
                      <a:pt x="2" y="20"/>
                    </a:cubicBezTo>
                    <a:cubicBezTo>
                      <a:pt x="2" y="21"/>
                      <a:pt x="3" y="21"/>
                      <a:pt x="3" y="21"/>
                    </a:cubicBezTo>
                    <a:cubicBezTo>
                      <a:pt x="3" y="22"/>
                      <a:pt x="3" y="22"/>
                      <a:pt x="4" y="22"/>
                    </a:cubicBezTo>
                    <a:cubicBezTo>
                      <a:pt x="4" y="22"/>
                      <a:pt x="4" y="22"/>
                      <a:pt x="4" y="23"/>
                    </a:cubicBezTo>
                    <a:cubicBezTo>
                      <a:pt x="5" y="23"/>
                      <a:pt x="4" y="23"/>
                      <a:pt x="5" y="24"/>
                    </a:cubicBezTo>
                    <a:cubicBezTo>
                      <a:pt x="5" y="24"/>
                      <a:pt x="5" y="25"/>
                      <a:pt x="5" y="25"/>
                    </a:cubicBezTo>
                    <a:cubicBezTo>
                      <a:pt x="5" y="25"/>
                      <a:pt x="5" y="26"/>
                      <a:pt x="6" y="26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7" y="26"/>
                      <a:pt x="7" y="26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9" y="29"/>
                      <a:pt x="9" y="29"/>
                      <a:pt x="10" y="29"/>
                    </a:cubicBezTo>
                    <a:cubicBezTo>
                      <a:pt x="10" y="29"/>
                      <a:pt x="10" y="29"/>
                      <a:pt x="10" y="29"/>
                    </a:cubicBezTo>
                    <a:cubicBezTo>
                      <a:pt x="11" y="29"/>
                      <a:pt x="11" y="29"/>
                      <a:pt x="11" y="30"/>
                    </a:cubicBezTo>
                    <a:cubicBezTo>
                      <a:pt x="12" y="30"/>
                      <a:pt x="12" y="30"/>
                      <a:pt x="12" y="31"/>
                    </a:cubicBezTo>
                    <a:cubicBezTo>
                      <a:pt x="13" y="31"/>
                      <a:pt x="13" y="31"/>
                      <a:pt x="13" y="31"/>
                    </a:cubicBezTo>
                    <a:cubicBezTo>
                      <a:pt x="13" y="31"/>
                      <a:pt x="14" y="31"/>
                      <a:pt x="14" y="31"/>
                    </a:cubicBezTo>
                    <a:cubicBezTo>
                      <a:pt x="14" y="31"/>
                      <a:pt x="15" y="31"/>
                      <a:pt x="15" y="31"/>
                    </a:cubicBezTo>
                    <a:cubicBezTo>
                      <a:pt x="15" y="31"/>
                      <a:pt x="15" y="32"/>
                      <a:pt x="16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7" y="32"/>
                      <a:pt x="17" y="31"/>
                      <a:pt x="17" y="31"/>
                    </a:cubicBezTo>
                    <a:cubicBezTo>
                      <a:pt x="17" y="30"/>
                      <a:pt x="17" y="30"/>
                      <a:pt x="18" y="30"/>
                    </a:cubicBezTo>
                    <a:cubicBezTo>
                      <a:pt x="18" y="30"/>
                      <a:pt x="18" y="30"/>
                      <a:pt x="19" y="30"/>
                    </a:cubicBezTo>
                    <a:cubicBezTo>
                      <a:pt x="19" y="30"/>
                      <a:pt x="19" y="29"/>
                      <a:pt x="19" y="29"/>
                    </a:cubicBezTo>
                    <a:cubicBezTo>
                      <a:pt x="19" y="29"/>
                      <a:pt x="19" y="30"/>
                      <a:pt x="20" y="30"/>
                    </a:cubicBezTo>
                    <a:cubicBezTo>
                      <a:pt x="20" y="30"/>
                      <a:pt x="20" y="30"/>
                      <a:pt x="21" y="30"/>
                    </a:cubicBezTo>
                    <a:cubicBezTo>
                      <a:pt x="21" y="30"/>
                      <a:pt x="21" y="30"/>
                      <a:pt x="22" y="30"/>
                    </a:cubicBezTo>
                    <a:cubicBezTo>
                      <a:pt x="22" y="30"/>
                      <a:pt x="22" y="30"/>
                      <a:pt x="22" y="30"/>
                    </a:cubicBezTo>
                    <a:cubicBezTo>
                      <a:pt x="22" y="30"/>
                      <a:pt x="23" y="30"/>
                      <a:pt x="23" y="30"/>
                    </a:cubicBezTo>
                    <a:cubicBezTo>
                      <a:pt x="24" y="30"/>
                      <a:pt x="24" y="30"/>
                      <a:pt x="24" y="30"/>
                    </a:cubicBezTo>
                    <a:cubicBezTo>
                      <a:pt x="25" y="29"/>
                      <a:pt x="25" y="29"/>
                      <a:pt x="25" y="29"/>
                    </a:cubicBezTo>
                    <a:cubicBezTo>
                      <a:pt x="25" y="29"/>
                      <a:pt x="26" y="29"/>
                      <a:pt x="26" y="28"/>
                    </a:cubicBezTo>
                    <a:cubicBezTo>
                      <a:pt x="26" y="28"/>
                      <a:pt x="26" y="28"/>
                      <a:pt x="26" y="28"/>
                    </a:cubicBezTo>
                    <a:cubicBezTo>
                      <a:pt x="27" y="27"/>
                      <a:pt x="27" y="28"/>
                      <a:pt x="27" y="27"/>
                    </a:cubicBezTo>
                    <a:cubicBezTo>
                      <a:pt x="28" y="27"/>
                      <a:pt x="28" y="28"/>
                      <a:pt x="29" y="28"/>
                    </a:cubicBezTo>
                    <a:cubicBezTo>
                      <a:pt x="29" y="28"/>
                      <a:pt x="29" y="28"/>
                      <a:pt x="30" y="28"/>
                    </a:cubicBezTo>
                    <a:cubicBezTo>
                      <a:pt x="30" y="28"/>
                      <a:pt x="30" y="28"/>
                      <a:pt x="30" y="27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1" y="26"/>
                      <a:pt x="31" y="26"/>
                      <a:pt x="32" y="25"/>
                    </a:cubicBezTo>
                    <a:cubicBezTo>
                      <a:pt x="32" y="25"/>
                      <a:pt x="33" y="25"/>
                      <a:pt x="33" y="24"/>
                    </a:cubicBezTo>
                    <a:cubicBezTo>
                      <a:pt x="33" y="24"/>
                      <a:pt x="34" y="24"/>
                      <a:pt x="34" y="23"/>
                    </a:cubicBezTo>
                    <a:cubicBezTo>
                      <a:pt x="34" y="23"/>
                      <a:pt x="34" y="23"/>
                      <a:pt x="35" y="22"/>
                    </a:cubicBezTo>
                    <a:cubicBezTo>
                      <a:pt x="35" y="22"/>
                      <a:pt x="35" y="22"/>
                      <a:pt x="36" y="21"/>
                    </a:cubicBezTo>
                    <a:cubicBezTo>
                      <a:pt x="36" y="21"/>
                      <a:pt x="36" y="21"/>
                      <a:pt x="37" y="20"/>
                    </a:cubicBezTo>
                    <a:cubicBezTo>
                      <a:pt x="37" y="20"/>
                      <a:pt x="37" y="20"/>
                      <a:pt x="37" y="19"/>
                    </a:cubicBezTo>
                    <a:cubicBezTo>
                      <a:pt x="37" y="19"/>
                      <a:pt x="38" y="19"/>
                      <a:pt x="37" y="19"/>
                    </a:cubicBezTo>
                    <a:cubicBezTo>
                      <a:pt x="37" y="19"/>
                      <a:pt x="37" y="19"/>
                      <a:pt x="37" y="19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62" name="Freeform 116"/>
              <p:cNvSpPr>
                <a:spLocks/>
              </p:cNvSpPr>
              <p:nvPr/>
            </p:nvSpPr>
            <p:spPr bwMode="auto">
              <a:xfrm>
                <a:off x="3535364" y="1897064"/>
                <a:ext cx="31750" cy="11113"/>
              </a:xfrm>
              <a:custGeom>
                <a:avLst/>
                <a:gdLst>
                  <a:gd name="T0" fmla="*/ 1 w 3"/>
                  <a:gd name="T1" fmla="*/ 0 h 1"/>
                  <a:gd name="T2" fmla="*/ 1 w 3"/>
                  <a:gd name="T3" fmla="*/ 0 h 1"/>
                  <a:gd name="T4" fmla="*/ 1 w 3"/>
                  <a:gd name="T5" fmla="*/ 1 h 1"/>
                  <a:gd name="T6" fmla="*/ 2 w 3"/>
                  <a:gd name="T7" fmla="*/ 1 h 1"/>
                  <a:gd name="T8" fmla="*/ 3 w 3"/>
                  <a:gd name="T9" fmla="*/ 1 h 1"/>
                  <a:gd name="T10" fmla="*/ 3 w 3"/>
                  <a:gd name="T11" fmla="*/ 0 h 1"/>
                  <a:gd name="T12" fmla="*/ 1 w 3"/>
                  <a:gd name="T1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63" name="Freeform 117"/>
              <p:cNvSpPr>
                <a:spLocks/>
              </p:cNvSpPr>
              <p:nvPr/>
            </p:nvSpPr>
            <p:spPr bwMode="auto">
              <a:xfrm>
                <a:off x="4475164" y="1011239"/>
                <a:ext cx="9525" cy="1111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64" name="Freeform 118"/>
              <p:cNvSpPr>
                <a:spLocks/>
              </p:cNvSpPr>
              <p:nvPr/>
            </p:nvSpPr>
            <p:spPr bwMode="auto">
              <a:xfrm>
                <a:off x="4484689" y="1000126"/>
                <a:ext cx="33338" cy="11113"/>
              </a:xfrm>
              <a:custGeom>
                <a:avLst/>
                <a:gdLst>
                  <a:gd name="T0" fmla="*/ 2 w 3"/>
                  <a:gd name="T1" fmla="*/ 1 h 1"/>
                  <a:gd name="T2" fmla="*/ 1 w 3"/>
                  <a:gd name="T3" fmla="*/ 1 h 1"/>
                  <a:gd name="T4" fmla="*/ 0 w 3"/>
                  <a:gd name="T5" fmla="*/ 1 h 1"/>
                  <a:gd name="T6" fmla="*/ 1 w 3"/>
                  <a:gd name="T7" fmla="*/ 1 h 1"/>
                  <a:gd name="T8" fmla="*/ 2 w 3"/>
                  <a:gd name="T9" fmla="*/ 1 h 1"/>
                  <a:gd name="T10" fmla="*/ 3 w 3"/>
                  <a:gd name="T11" fmla="*/ 1 h 1"/>
                  <a:gd name="T12" fmla="*/ 2 w 3"/>
                  <a:gd name="T13" fmla="*/ 0 h 1"/>
                  <a:gd name="T14" fmla="*/ 2 w 3"/>
                  <a:gd name="T1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1"/>
                      <a:pt x="3" y="1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65" name="Freeform 119"/>
              <p:cNvSpPr>
                <a:spLocks/>
              </p:cNvSpPr>
              <p:nvPr/>
            </p:nvSpPr>
            <p:spPr bwMode="auto">
              <a:xfrm>
                <a:off x="4518027" y="989014"/>
                <a:ext cx="20638" cy="22225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1 h 2"/>
                  <a:gd name="T4" fmla="*/ 2 w 2"/>
                  <a:gd name="T5" fmla="*/ 1 h 2"/>
                  <a:gd name="T6" fmla="*/ 2 w 2"/>
                  <a:gd name="T7" fmla="*/ 0 h 2"/>
                  <a:gd name="T8" fmla="*/ 1 w 2"/>
                  <a:gd name="T9" fmla="*/ 0 h 2"/>
                  <a:gd name="T10" fmla="*/ 1 w 2"/>
                  <a:gd name="T11" fmla="*/ 1 h 2"/>
                  <a:gd name="T12" fmla="*/ 0 w 2"/>
                  <a:gd name="T13" fmla="*/ 1 h 2"/>
                  <a:gd name="T14" fmla="*/ 1 w 2"/>
                  <a:gd name="T1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66" name="Freeform 120"/>
              <p:cNvSpPr>
                <a:spLocks/>
              </p:cNvSpPr>
              <p:nvPr/>
            </p:nvSpPr>
            <p:spPr bwMode="auto">
              <a:xfrm>
                <a:off x="4495802" y="989014"/>
                <a:ext cx="42863" cy="11113"/>
              </a:xfrm>
              <a:custGeom>
                <a:avLst/>
                <a:gdLst>
                  <a:gd name="T0" fmla="*/ 2 w 4"/>
                  <a:gd name="T1" fmla="*/ 0 h 1"/>
                  <a:gd name="T2" fmla="*/ 3 w 4"/>
                  <a:gd name="T3" fmla="*/ 0 h 1"/>
                  <a:gd name="T4" fmla="*/ 3 w 4"/>
                  <a:gd name="T5" fmla="*/ 0 h 1"/>
                  <a:gd name="T6" fmla="*/ 2 w 4"/>
                  <a:gd name="T7" fmla="*/ 0 h 1"/>
                  <a:gd name="T8" fmla="*/ 1 w 4"/>
                  <a:gd name="T9" fmla="*/ 0 h 1"/>
                  <a:gd name="T10" fmla="*/ 1 w 4"/>
                  <a:gd name="T11" fmla="*/ 1 h 1"/>
                  <a:gd name="T12" fmla="*/ 1 w 4"/>
                  <a:gd name="T13" fmla="*/ 1 h 1"/>
                  <a:gd name="T14" fmla="*/ 2 w 4"/>
                  <a:gd name="T15" fmla="*/ 1 h 1"/>
                  <a:gd name="T16" fmla="*/ 2 w 4"/>
                  <a:gd name="T1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1">
                    <a:moveTo>
                      <a:pt x="2" y="0"/>
                    </a:moveTo>
                    <a:cubicBezTo>
                      <a:pt x="3" y="0"/>
                      <a:pt x="4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67" name="Freeform 121"/>
              <p:cNvSpPr>
                <a:spLocks/>
              </p:cNvSpPr>
              <p:nvPr/>
            </p:nvSpPr>
            <p:spPr bwMode="auto">
              <a:xfrm>
                <a:off x="4646614" y="935039"/>
                <a:ext cx="22225" cy="22225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1 h 2"/>
                  <a:gd name="T4" fmla="*/ 0 w 2"/>
                  <a:gd name="T5" fmla="*/ 1 h 2"/>
                  <a:gd name="T6" fmla="*/ 1 w 2"/>
                  <a:gd name="T7" fmla="*/ 1 h 2"/>
                  <a:gd name="T8" fmla="*/ 1 w 2"/>
                  <a:gd name="T9" fmla="*/ 2 h 2"/>
                  <a:gd name="T10" fmla="*/ 2 w 2"/>
                  <a:gd name="T11" fmla="*/ 1 h 2"/>
                  <a:gd name="T12" fmla="*/ 2 w 2"/>
                  <a:gd name="T13" fmla="*/ 1 h 2"/>
                  <a:gd name="T14" fmla="*/ 2 w 2"/>
                  <a:gd name="T1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2" y="2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68" name="Freeform 122"/>
              <p:cNvSpPr>
                <a:spLocks/>
              </p:cNvSpPr>
              <p:nvPr/>
            </p:nvSpPr>
            <p:spPr bwMode="auto">
              <a:xfrm>
                <a:off x="4032252" y="935039"/>
                <a:ext cx="20638" cy="11113"/>
              </a:xfrm>
              <a:custGeom>
                <a:avLst/>
                <a:gdLst>
                  <a:gd name="T0" fmla="*/ 1 w 2"/>
                  <a:gd name="T1" fmla="*/ 1 h 1"/>
                  <a:gd name="T2" fmla="*/ 1 w 2"/>
                  <a:gd name="T3" fmla="*/ 1 h 1"/>
                  <a:gd name="T4" fmla="*/ 2 w 2"/>
                  <a:gd name="T5" fmla="*/ 0 h 1"/>
                  <a:gd name="T6" fmla="*/ 1 w 2"/>
                  <a:gd name="T7" fmla="*/ 0 h 1"/>
                  <a:gd name="T8" fmla="*/ 1 w 2"/>
                  <a:gd name="T9" fmla="*/ 0 h 1"/>
                  <a:gd name="T10" fmla="*/ 0 w 2"/>
                  <a:gd name="T11" fmla="*/ 1 h 1"/>
                  <a:gd name="T12" fmla="*/ 0 w 2"/>
                  <a:gd name="T13" fmla="*/ 1 h 1"/>
                  <a:gd name="T14" fmla="*/ 1 w 2"/>
                  <a:gd name="T1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69" name="Freeform 123"/>
              <p:cNvSpPr>
                <a:spLocks/>
              </p:cNvSpPr>
              <p:nvPr/>
            </p:nvSpPr>
            <p:spPr bwMode="auto">
              <a:xfrm>
                <a:off x="4313239" y="935039"/>
                <a:ext cx="517525" cy="357188"/>
              </a:xfrm>
              <a:custGeom>
                <a:avLst/>
                <a:gdLst>
                  <a:gd name="T0" fmla="*/ 1 w 48"/>
                  <a:gd name="T1" fmla="*/ 27 h 33"/>
                  <a:gd name="T2" fmla="*/ 1 w 48"/>
                  <a:gd name="T3" fmla="*/ 29 h 33"/>
                  <a:gd name="T4" fmla="*/ 2 w 48"/>
                  <a:gd name="T5" fmla="*/ 32 h 33"/>
                  <a:gd name="T6" fmla="*/ 6 w 48"/>
                  <a:gd name="T7" fmla="*/ 33 h 33"/>
                  <a:gd name="T8" fmla="*/ 10 w 48"/>
                  <a:gd name="T9" fmla="*/ 31 h 33"/>
                  <a:gd name="T10" fmla="*/ 11 w 48"/>
                  <a:gd name="T11" fmla="*/ 30 h 33"/>
                  <a:gd name="T12" fmla="*/ 13 w 48"/>
                  <a:gd name="T13" fmla="*/ 30 h 33"/>
                  <a:gd name="T14" fmla="*/ 15 w 48"/>
                  <a:gd name="T15" fmla="*/ 29 h 33"/>
                  <a:gd name="T16" fmla="*/ 16 w 48"/>
                  <a:gd name="T17" fmla="*/ 27 h 33"/>
                  <a:gd name="T18" fmla="*/ 16 w 48"/>
                  <a:gd name="T19" fmla="*/ 25 h 33"/>
                  <a:gd name="T20" fmla="*/ 15 w 48"/>
                  <a:gd name="T21" fmla="*/ 22 h 33"/>
                  <a:gd name="T22" fmla="*/ 15 w 48"/>
                  <a:gd name="T23" fmla="*/ 18 h 33"/>
                  <a:gd name="T24" fmla="*/ 17 w 48"/>
                  <a:gd name="T25" fmla="*/ 18 h 33"/>
                  <a:gd name="T26" fmla="*/ 17 w 48"/>
                  <a:gd name="T27" fmla="*/ 17 h 33"/>
                  <a:gd name="T28" fmla="*/ 18 w 48"/>
                  <a:gd name="T29" fmla="*/ 14 h 33"/>
                  <a:gd name="T30" fmla="*/ 19 w 48"/>
                  <a:gd name="T31" fmla="*/ 12 h 33"/>
                  <a:gd name="T32" fmla="*/ 21 w 48"/>
                  <a:gd name="T33" fmla="*/ 10 h 33"/>
                  <a:gd name="T34" fmla="*/ 22 w 48"/>
                  <a:gd name="T35" fmla="*/ 8 h 33"/>
                  <a:gd name="T36" fmla="*/ 24 w 48"/>
                  <a:gd name="T37" fmla="*/ 6 h 33"/>
                  <a:gd name="T38" fmla="*/ 27 w 48"/>
                  <a:gd name="T39" fmla="*/ 7 h 33"/>
                  <a:gd name="T40" fmla="*/ 28 w 48"/>
                  <a:gd name="T41" fmla="*/ 5 h 33"/>
                  <a:gd name="T42" fmla="*/ 30 w 48"/>
                  <a:gd name="T43" fmla="*/ 5 h 33"/>
                  <a:gd name="T44" fmla="*/ 34 w 48"/>
                  <a:gd name="T45" fmla="*/ 6 h 33"/>
                  <a:gd name="T46" fmla="*/ 37 w 48"/>
                  <a:gd name="T47" fmla="*/ 6 h 33"/>
                  <a:gd name="T48" fmla="*/ 38 w 48"/>
                  <a:gd name="T49" fmla="*/ 4 h 33"/>
                  <a:gd name="T50" fmla="*/ 41 w 48"/>
                  <a:gd name="T51" fmla="*/ 3 h 33"/>
                  <a:gd name="T52" fmla="*/ 44 w 48"/>
                  <a:gd name="T53" fmla="*/ 4 h 33"/>
                  <a:gd name="T54" fmla="*/ 44 w 48"/>
                  <a:gd name="T55" fmla="*/ 6 h 33"/>
                  <a:gd name="T56" fmla="*/ 46 w 48"/>
                  <a:gd name="T57" fmla="*/ 4 h 33"/>
                  <a:gd name="T58" fmla="*/ 48 w 48"/>
                  <a:gd name="T59" fmla="*/ 4 h 33"/>
                  <a:gd name="T60" fmla="*/ 45 w 48"/>
                  <a:gd name="T61" fmla="*/ 3 h 33"/>
                  <a:gd name="T62" fmla="*/ 46 w 48"/>
                  <a:gd name="T63" fmla="*/ 2 h 33"/>
                  <a:gd name="T64" fmla="*/ 45 w 48"/>
                  <a:gd name="T65" fmla="*/ 1 h 33"/>
                  <a:gd name="T66" fmla="*/ 42 w 48"/>
                  <a:gd name="T67" fmla="*/ 1 h 33"/>
                  <a:gd name="T68" fmla="*/ 40 w 48"/>
                  <a:gd name="T69" fmla="*/ 0 h 33"/>
                  <a:gd name="T70" fmla="*/ 39 w 48"/>
                  <a:gd name="T71" fmla="*/ 1 h 33"/>
                  <a:gd name="T72" fmla="*/ 37 w 48"/>
                  <a:gd name="T73" fmla="*/ 2 h 33"/>
                  <a:gd name="T74" fmla="*/ 37 w 48"/>
                  <a:gd name="T75" fmla="*/ 1 h 33"/>
                  <a:gd name="T76" fmla="*/ 34 w 48"/>
                  <a:gd name="T77" fmla="*/ 1 h 33"/>
                  <a:gd name="T78" fmla="*/ 33 w 48"/>
                  <a:gd name="T79" fmla="*/ 2 h 33"/>
                  <a:gd name="T80" fmla="*/ 30 w 48"/>
                  <a:gd name="T81" fmla="*/ 2 h 33"/>
                  <a:gd name="T82" fmla="*/ 28 w 48"/>
                  <a:gd name="T83" fmla="*/ 3 h 33"/>
                  <a:gd name="T84" fmla="*/ 26 w 48"/>
                  <a:gd name="T85" fmla="*/ 3 h 33"/>
                  <a:gd name="T86" fmla="*/ 24 w 48"/>
                  <a:gd name="T87" fmla="*/ 4 h 33"/>
                  <a:gd name="T88" fmla="*/ 21 w 48"/>
                  <a:gd name="T89" fmla="*/ 5 h 33"/>
                  <a:gd name="T90" fmla="*/ 20 w 48"/>
                  <a:gd name="T91" fmla="*/ 7 h 33"/>
                  <a:gd name="T92" fmla="*/ 18 w 48"/>
                  <a:gd name="T93" fmla="*/ 8 h 33"/>
                  <a:gd name="T94" fmla="*/ 16 w 48"/>
                  <a:gd name="T95" fmla="*/ 10 h 33"/>
                  <a:gd name="T96" fmla="*/ 15 w 48"/>
                  <a:gd name="T97" fmla="*/ 12 h 33"/>
                  <a:gd name="T98" fmla="*/ 13 w 48"/>
                  <a:gd name="T99" fmla="*/ 15 h 33"/>
                  <a:gd name="T100" fmla="*/ 11 w 48"/>
                  <a:gd name="T101" fmla="*/ 16 h 33"/>
                  <a:gd name="T102" fmla="*/ 10 w 48"/>
                  <a:gd name="T103" fmla="*/ 17 h 33"/>
                  <a:gd name="T104" fmla="*/ 9 w 48"/>
                  <a:gd name="T105" fmla="*/ 18 h 33"/>
                  <a:gd name="T106" fmla="*/ 7 w 48"/>
                  <a:gd name="T107" fmla="*/ 20 h 33"/>
                  <a:gd name="T108" fmla="*/ 4 w 48"/>
                  <a:gd name="T109" fmla="*/ 20 h 33"/>
                  <a:gd name="T110" fmla="*/ 2 w 48"/>
                  <a:gd name="T111" fmla="*/ 22 h 33"/>
                  <a:gd name="T112" fmla="*/ 0 w 48"/>
                  <a:gd name="T113" fmla="*/ 23 h 33"/>
                  <a:gd name="T114" fmla="*/ 0 w 48"/>
                  <a:gd name="T115" fmla="*/ 2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8" h="33">
                    <a:moveTo>
                      <a:pt x="0" y="26"/>
                    </a:moveTo>
                    <a:cubicBezTo>
                      <a:pt x="1" y="26"/>
                      <a:pt x="1" y="26"/>
                      <a:pt x="1" y="26"/>
                    </a:cubicBezTo>
                    <a:cubicBezTo>
                      <a:pt x="1" y="27"/>
                      <a:pt x="2" y="27"/>
                      <a:pt x="1" y="27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1" y="28"/>
                      <a:pt x="1" y="28"/>
                      <a:pt x="0" y="29"/>
                    </a:cubicBezTo>
                    <a:cubicBezTo>
                      <a:pt x="0" y="29"/>
                      <a:pt x="1" y="29"/>
                      <a:pt x="1" y="29"/>
                    </a:cubicBezTo>
                    <a:cubicBezTo>
                      <a:pt x="2" y="30"/>
                      <a:pt x="1" y="30"/>
                      <a:pt x="1" y="31"/>
                    </a:cubicBezTo>
                    <a:cubicBezTo>
                      <a:pt x="1" y="31"/>
                      <a:pt x="1" y="32"/>
                      <a:pt x="1" y="32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3" y="32"/>
                      <a:pt x="3" y="32"/>
                      <a:pt x="3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5" y="33"/>
                      <a:pt x="5" y="33"/>
                      <a:pt x="6" y="33"/>
                    </a:cubicBezTo>
                    <a:cubicBezTo>
                      <a:pt x="7" y="33"/>
                      <a:pt x="7" y="32"/>
                      <a:pt x="8" y="32"/>
                    </a:cubicBezTo>
                    <a:cubicBezTo>
                      <a:pt x="8" y="32"/>
                      <a:pt x="9" y="32"/>
                      <a:pt x="9" y="32"/>
                    </a:cubicBezTo>
                    <a:cubicBezTo>
                      <a:pt x="9" y="31"/>
                      <a:pt x="9" y="31"/>
                      <a:pt x="10" y="31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10" y="30"/>
                      <a:pt x="11" y="31"/>
                      <a:pt x="11" y="30"/>
                    </a:cubicBezTo>
                    <a:cubicBezTo>
                      <a:pt x="11" y="30"/>
                      <a:pt x="11" y="30"/>
                      <a:pt x="11" y="30"/>
                    </a:cubicBezTo>
                    <a:cubicBezTo>
                      <a:pt x="12" y="29"/>
                      <a:pt x="11" y="29"/>
                      <a:pt x="12" y="29"/>
                    </a:cubicBezTo>
                    <a:cubicBezTo>
                      <a:pt x="12" y="29"/>
                      <a:pt x="12" y="29"/>
                      <a:pt x="13" y="30"/>
                    </a:cubicBezTo>
                    <a:cubicBezTo>
                      <a:pt x="13" y="30"/>
                      <a:pt x="13" y="30"/>
                      <a:pt x="13" y="30"/>
                    </a:cubicBezTo>
                    <a:cubicBezTo>
                      <a:pt x="13" y="30"/>
                      <a:pt x="13" y="30"/>
                      <a:pt x="13" y="30"/>
                    </a:cubicBezTo>
                    <a:cubicBezTo>
                      <a:pt x="14" y="30"/>
                      <a:pt x="14" y="30"/>
                      <a:pt x="15" y="30"/>
                    </a:cubicBezTo>
                    <a:cubicBezTo>
                      <a:pt x="15" y="30"/>
                      <a:pt x="15" y="30"/>
                      <a:pt x="15" y="29"/>
                    </a:cubicBezTo>
                    <a:cubicBezTo>
                      <a:pt x="15" y="29"/>
                      <a:pt x="14" y="29"/>
                      <a:pt x="14" y="29"/>
                    </a:cubicBezTo>
                    <a:cubicBezTo>
                      <a:pt x="14" y="28"/>
                      <a:pt x="15" y="28"/>
                      <a:pt x="15" y="28"/>
                    </a:cubicBezTo>
                    <a:cubicBezTo>
                      <a:pt x="15" y="28"/>
                      <a:pt x="15" y="28"/>
                      <a:pt x="16" y="27"/>
                    </a:cubicBezTo>
                    <a:cubicBezTo>
                      <a:pt x="16" y="27"/>
                      <a:pt x="16" y="27"/>
                      <a:pt x="16" y="26"/>
                    </a:cubicBezTo>
                    <a:cubicBezTo>
                      <a:pt x="16" y="26"/>
                      <a:pt x="15" y="26"/>
                      <a:pt x="15" y="25"/>
                    </a:cubicBezTo>
                    <a:cubicBezTo>
                      <a:pt x="15" y="25"/>
                      <a:pt x="16" y="25"/>
                      <a:pt x="16" y="25"/>
                    </a:cubicBezTo>
                    <a:cubicBezTo>
                      <a:pt x="16" y="25"/>
                      <a:pt x="16" y="24"/>
                      <a:pt x="16" y="24"/>
                    </a:cubicBezTo>
                    <a:cubicBezTo>
                      <a:pt x="16" y="24"/>
                      <a:pt x="15" y="24"/>
                      <a:pt x="15" y="23"/>
                    </a:cubicBezTo>
                    <a:cubicBezTo>
                      <a:pt x="15" y="23"/>
                      <a:pt x="15" y="23"/>
                      <a:pt x="15" y="22"/>
                    </a:cubicBezTo>
                    <a:cubicBezTo>
                      <a:pt x="15" y="22"/>
                      <a:pt x="15" y="22"/>
                      <a:pt x="14" y="21"/>
                    </a:cubicBezTo>
                    <a:cubicBezTo>
                      <a:pt x="14" y="21"/>
                      <a:pt x="14" y="20"/>
                      <a:pt x="14" y="20"/>
                    </a:cubicBezTo>
                    <a:cubicBezTo>
                      <a:pt x="14" y="19"/>
                      <a:pt x="14" y="19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6" y="18"/>
                      <a:pt x="16" y="17"/>
                      <a:pt x="16" y="18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7" y="18"/>
                      <a:pt x="18" y="18"/>
                      <a:pt x="18" y="18"/>
                    </a:cubicBezTo>
                    <a:cubicBezTo>
                      <a:pt x="18" y="18"/>
                      <a:pt x="18" y="17"/>
                      <a:pt x="18" y="17"/>
                    </a:cubicBezTo>
                    <a:cubicBezTo>
                      <a:pt x="18" y="17"/>
                      <a:pt x="18" y="17"/>
                      <a:pt x="17" y="17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6"/>
                      <a:pt x="18" y="16"/>
                      <a:pt x="18" y="15"/>
                    </a:cubicBezTo>
                    <a:cubicBezTo>
                      <a:pt x="18" y="15"/>
                      <a:pt x="18" y="15"/>
                      <a:pt x="18" y="14"/>
                    </a:cubicBezTo>
                    <a:cubicBezTo>
                      <a:pt x="19" y="14"/>
                      <a:pt x="18" y="14"/>
                      <a:pt x="18" y="14"/>
                    </a:cubicBezTo>
                    <a:cubicBezTo>
                      <a:pt x="18" y="13"/>
                      <a:pt x="18" y="13"/>
                      <a:pt x="18" y="12"/>
                    </a:cubicBezTo>
                    <a:cubicBezTo>
                      <a:pt x="18" y="12"/>
                      <a:pt x="19" y="12"/>
                      <a:pt x="19" y="12"/>
                    </a:cubicBezTo>
                    <a:cubicBezTo>
                      <a:pt x="19" y="12"/>
                      <a:pt x="19" y="12"/>
                      <a:pt x="20" y="12"/>
                    </a:cubicBezTo>
                    <a:cubicBezTo>
                      <a:pt x="20" y="11"/>
                      <a:pt x="20" y="11"/>
                      <a:pt x="21" y="11"/>
                    </a:cubicBezTo>
                    <a:cubicBezTo>
                      <a:pt x="21" y="11"/>
                      <a:pt x="21" y="11"/>
                      <a:pt x="21" y="10"/>
                    </a:cubicBezTo>
                    <a:cubicBezTo>
                      <a:pt x="21" y="10"/>
                      <a:pt x="21" y="9"/>
                      <a:pt x="21" y="9"/>
                    </a:cubicBezTo>
                    <a:cubicBezTo>
                      <a:pt x="21" y="9"/>
                      <a:pt x="21" y="9"/>
                      <a:pt x="22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2" y="8"/>
                      <a:pt x="23" y="8"/>
                      <a:pt x="23" y="8"/>
                    </a:cubicBezTo>
                    <a:cubicBezTo>
                      <a:pt x="23" y="8"/>
                      <a:pt x="24" y="7"/>
                      <a:pt x="24" y="7"/>
                    </a:cubicBezTo>
                    <a:cubicBezTo>
                      <a:pt x="24" y="7"/>
                      <a:pt x="24" y="7"/>
                      <a:pt x="24" y="6"/>
                    </a:cubicBezTo>
                    <a:cubicBezTo>
                      <a:pt x="25" y="6"/>
                      <a:pt x="25" y="7"/>
                      <a:pt x="25" y="7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6" y="7"/>
                      <a:pt x="27" y="7"/>
                      <a:pt x="27" y="7"/>
                    </a:cubicBezTo>
                    <a:cubicBezTo>
                      <a:pt x="27" y="7"/>
                      <a:pt x="28" y="7"/>
                      <a:pt x="28" y="7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28" y="6"/>
                      <a:pt x="28" y="5"/>
                      <a:pt x="28" y="5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29" y="5"/>
                      <a:pt x="29" y="5"/>
                      <a:pt x="30" y="5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1" y="5"/>
                      <a:pt x="31" y="5"/>
                      <a:pt x="32" y="6"/>
                    </a:cubicBezTo>
                    <a:cubicBezTo>
                      <a:pt x="32" y="6"/>
                      <a:pt x="32" y="6"/>
                      <a:pt x="32" y="6"/>
                    </a:cubicBezTo>
                    <a:cubicBezTo>
                      <a:pt x="33" y="6"/>
                      <a:pt x="33" y="6"/>
                      <a:pt x="34" y="6"/>
                    </a:cubicBezTo>
                    <a:cubicBezTo>
                      <a:pt x="34" y="6"/>
                      <a:pt x="34" y="6"/>
                      <a:pt x="35" y="6"/>
                    </a:cubicBezTo>
                    <a:cubicBezTo>
                      <a:pt x="35" y="6"/>
                      <a:pt x="35" y="6"/>
                      <a:pt x="36" y="6"/>
                    </a:cubicBezTo>
                    <a:cubicBezTo>
                      <a:pt x="36" y="6"/>
                      <a:pt x="36" y="7"/>
                      <a:pt x="37" y="6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38" y="6"/>
                      <a:pt x="38" y="5"/>
                      <a:pt x="38" y="5"/>
                    </a:cubicBezTo>
                    <a:cubicBezTo>
                      <a:pt x="38" y="5"/>
                      <a:pt x="37" y="4"/>
                      <a:pt x="38" y="4"/>
                    </a:cubicBezTo>
                    <a:cubicBezTo>
                      <a:pt x="38" y="3"/>
                      <a:pt x="39" y="3"/>
                      <a:pt x="39" y="3"/>
                    </a:cubicBezTo>
                    <a:cubicBezTo>
                      <a:pt x="39" y="3"/>
                      <a:pt x="39" y="3"/>
                      <a:pt x="40" y="3"/>
                    </a:cubicBezTo>
                    <a:cubicBezTo>
                      <a:pt x="40" y="3"/>
                      <a:pt x="40" y="3"/>
                      <a:pt x="41" y="3"/>
                    </a:cubicBezTo>
                    <a:cubicBezTo>
                      <a:pt x="41" y="3"/>
                      <a:pt x="41" y="3"/>
                      <a:pt x="42" y="3"/>
                    </a:cubicBezTo>
                    <a:cubicBezTo>
                      <a:pt x="42" y="3"/>
                      <a:pt x="42" y="4"/>
                      <a:pt x="42" y="4"/>
                    </a:cubicBezTo>
                    <a:cubicBezTo>
                      <a:pt x="43" y="4"/>
                      <a:pt x="43" y="3"/>
                      <a:pt x="44" y="4"/>
                    </a:cubicBezTo>
                    <a:cubicBezTo>
                      <a:pt x="44" y="4"/>
                      <a:pt x="43" y="4"/>
                      <a:pt x="43" y="5"/>
                    </a:cubicBezTo>
                    <a:cubicBezTo>
                      <a:pt x="43" y="5"/>
                      <a:pt x="43" y="5"/>
                      <a:pt x="44" y="6"/>
                    </a:cubicBezTo>
                    <a:cubicBezTo>
                      <a:pt x="44" y="6"/>
                      <a:pt x="44" y="6"/>
                      <a:pt x="44" y="6"/>
                    </a:cubicBezTo>
                    <a:cubicBezTo>
                      <a:pt x="44" y="6"/>
                      <a:pt x="44" y="6"/>
                      <a:pt x="44" y="5"/>
                    </a:cubicBezTo>
                    <a:cubicBezTo>
                      <a:pt x="45" y="5"/>
                      <a:pt x="45" y="5"/>
                      <a:pt x="45" y="5"/>
                    </a:cubicBezTo>
                    <a:cubicBezTo>
                      <a:pt x="45" y="4"/>
                      <a:pt x="45" y="4"/>
                      <a:pt x="46" y="4"/>
                    </a:cubicBezTo>
                    <a:cubicBezTo>
                      <a:pt x="46" y="4"/>
                      <a:pt x="47" y="4"/>
                      <a:pt x="47" y="4"/>
                    </a:cubicBezTo>
                    <a:cubicBezTo>
                      <a:pt x="47" y="4"/>
                      <a:pt x="47" y="4"/>
                      <a:pt x="48" y="4"/>
                    </a:cubicBezTo>
                    <a:cubicBezTo>
                      <a:pt x="48" y="4"/>
                      <a:pt x="48" y="4"/>
                      <a:pt x="48" y="4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47" y="4"/>
                      <a:pt x="46" y="3"/>
                      <a:pt x="46" y="3"/>
                    </a:cubicBezTo>
                    <a:cubicBezTo>
                      <a:pt x="45" y="3"/>
                      <a:pt x="45" y="3"/>
                      <a:pt x="45" y="3"/>
                    </a:cubicBezTo>
                    <a:cubicBezTo>
                      <a:pt x="44" y="3"/>
                      <a:pt x="44" y="3"/>
                      <a:pt x="44" y="2"/>
                    </a:cubicBezTo>
                    <a:cubicBezTo>
                      <a:pt x="44" y="2"/>
                      <a:pt x="45" y="2"/>
                      <a:pt x="45" y="2"/>
                    </a:cubicBezTo>
                    <a:cubicBezTo>
                      <a:pt x="46" y="2"/>
                      <a:pt x="46" y="2"/>
                      <a:pt x="46" y="2"/>
                    </a:cubicBezTo>
                    <a:cubicBezTo>
                      <a:pt x="46" y="2"/>
                      <a:pt x="47" y="2"/>
                      <a:pt x="47" y="2"/>
                    </a:cubicBezTo>
                    <a:cubicBezTo>
                      <a:pt x="47" y="1"/>
                      <a:pt x="46" y="2"/>
                      <a:pt x="46" y="1"/>
                    </a:cubicBezTo>
                    <a:cubicBezTo>
                      <a:pt x="45" y="1"/>
                      <a:pt x="45" y="1"/>
                      <a:pt x="45" y="1"/>
                    </a:cubicBezTo>
                    <a:cubicBezTo>
                      <a:pt x="44" y="1"/>
                      <a:pt x="44" y="1"/>
                      <a:pt x="43" y="1"/>
                    </a:cubicBezTo>
                    <a:cubicBezTo>
                      <a:pt x="43" y="1"/>
                      <a:pt x="43" y="1"/>
                      <a:pt x="43" y="1"/>
                    </a:cubicBezTo>
                    <a:cubicBezTo>
                      <a:pt x="42" y="1"/>
                      <a:pt x="42" y="1"/>
                      <a:pt x="42" y="1"/>
                    </a:cubicBezTo>
                    <a:cubicBezTo>
                      <a:pt x="42" y="1"/>
                      <a:pt x="42" y="1"/>
                      <a:pt x="42" y="0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41" y="0"/>
                      <a:pt x="40" y="0"/>
                      <a:pt x="40" y="0"/>
                    </a:cubicBezTo>
                    <a:cubicBezTo>
                      <a:pt x="40" y="1"/>
                      <a:pt x="40" y="1"/>
                      <a:pt x="40" y="1"/>
                    </a:cubicBezTo>
                    <a:cubicBezTo>
                      <a:pt x="39" y="1"/>
                      <a:pt x="39" y="2"/>
                      <a:pt x="39" y="2"/>
                    </a:cubicBezTo>
                    <a:cubicBezTo>
                      <a:pt x="39" y="1"/>
                      <a:pt x="39" y="1"/>
                      <a:pt x="39" y="1"/>
                    </a:cubicBezTo>
                    <a:cubicBezTo>
                      <a:pt x="39" y="0"/>
                      <a:pt x="39" y="0"/>
                      <a:pt x="38" y="0"/>
                    </a:cubicBezTo>
                    <a:cubicBezTo>
                      <a:pt x="38" y="0"/>
                      <a:pt x="38" y="1"/>
                      <a:pt x="38" y="1"/>
                    </a:cubicBezTo>
                    <a:cubicBezTo>
                      <a:pt x="37" y="1"/>
                      <a:pt x="38" y="2"/>
                      <a:pt x="37" y="2"/>
                    </a:cubicBezTo>
                    <a:cubicBezTo>
                      <a:pt x="37" y="2"/>
                      <a:pt x="36" y="3"/>
                      <a:pt x="36" y="2"/>
                    </a:cubicBezTo>
                    <a:cubicBezTo>
                      <a:pt x="36" y="2"/>
                      <a:pt x="36" y="2"/>
                      <a:pt x="36" y="1"/>
                    </a:cubicBezTo>
                    <a:cubicBezTo>
                      <a:pt x="37" y="1"/>
                      <a:pt x="37" y="1"/>
                      <a:pt x="37" y="1"/>
                    </a:cubicBezTo>
                    <a:cubicBezTo>
                      <a:pt x="37" y="1"/>
                      <a:pt x="37" y="1"/>
                      <a:pt x="37" y="1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5" y="0"/>
                      <a:pt x="35" y="0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1"/>
                      <a:pt x="34" y="2"/>
                      <a:pt x="34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0" y="2"/>
                      <a:pt x="30" y="1"/>
                      <a:pt x="30" y="2"/>
                    </a:cubicBezTo>
                    <a:cubicBezTo>
                      <a:pt x="29" y="2"/>
                      <a:pt x="30" y="2"/>
                      <a:pt x="29" y="2"/>
                    </a:cubicBezTo>
                    <a:cubicBezTo>
                      <a:pt x="29" y="3"/>
                      <a:pt x="29" y="2"/>
                      <a:pt x="28" y="3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8" y="3"/>
                      <a:pt x="27" y="3"/>
                      <a:pt x="27" y="3"/>
                    </a:cubicBezTo>
                    <a:cubicBezTo>
                      <a:pt x="27" y="3"/>
                      <a:pt x="26" y="3"/>
                      <a:pt x="26" y="3"/>
                    </a:cubicBezTo>
                    <a:cubicBezTo>
                      <a:pt x="26" y="3"/>
                      <a:pt x="25" y="3"/>
                      <a:pt x="25" y="3"/>
                    </a:cubicBezTo>
                    <a:cubicBezTo>
                      <a:pt x="25" y="3"/>
                      <a:pt x="25" y="4"/>
                      <a:pt x="25" y="4"/>
                    </a:cubicBezTo>
                    <a:cubicBezTo>
                      <a:pt x="24" y="4"/>
                      <a:pt x="24" y="4"/>
                      <a:pt x="24" y="4"/>
                    </a:cubicBezTo>
                    <a:cubicBezTo>
                      <a:pt x="24" y="4"/>
                      <a:pt x="23" y="4"/>
                      <a:pt x="23" y="4"/>
                    </a:cubicBezTo>
                    <a:cubicBezTo>
                      <a:pt x="23" y="4"/>
                      <a:pt x="22" y="4"/>
                      <a:pt x="22" y="5"/>
                    </a:cubicBezTo>
                    <a:cubicBezTo>
                      <a:pt x="22" y="5"/>
                      <a:pt x="22" y="5"/>
                      <a:pt x="21" y="5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20" y="8"/>
                      <a:pt x="20" y="7"/>
                      <a:pt x="20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7"/>
                      <a:pt x="18" y="8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9"/>
                      <a:pt x="17" y="9"/>
                      <a:pt x="17" y="9"/>
                    </a:cubicBezTo>
                    <a:cubicBezTo>
                      <a:pt x="17" y="10"/>
                      <a:pt x="17" y="10"/>
                      <a:pt x="16" y="10"/>
                    </a:cubicBezTo>
                    <a:cubicBezTo>
                      <a:pt x="16" y="10"/>
                      <a:pt x="16" y="10"/>
                      <a:pt x="15" y="11"/>
                    </a:cubicBezTo>
                    <a:cubicBezTo>
                      <a:pt x="15" y="11"/>
                      <a:pt x="16" y="12"/>
                      <a:pt x="15" y="12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4" y="12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15"/>
                      <a:pt x="14" y="15"/>
                      <a:pt x="13" y="15"/>
                    </a:cubicBezTo>
                    <a:cubicBezTo>
                      <a:pt x="13" y="15"/>
                      <a:pt x="13" y="15"/>
                      <a:pt x="12" y="15"/>
                    </a:cubicBezTo>
                    <a:cubicBezTo>
                      <a:pt x="12" y="15"/>
                      <a:pt x="12" y="16"/>
                      <a:pt x="12" y="16"/>
                    </a:cubicBezTo>
                    <a:cubicBezTo>
                      <a:pt x="12" y="16"/>
                      <a:pt x="11" y="16"/>
                      <a:pt x="11" y="16"/>
                    </a:cubicBezTo>
                    <a:cubicBezTo>
                      <a:pt x="11" y="16"/>
                      <a:pt x="11" y="16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10" y="17"/>
                      <a:pt x="9" y="17"/>
                    </a:cubicBezTo>
                    <a:cubicBezTo>
                      <a:pt x="9" y="18"/>
                      <a:pt x="9" y="17"/>
                      <a:pt x="9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8" y="19"/>
                      <a:pt x="8" y="18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6" y="19"/>
                      <a:pt x="7" y="19"/>
                      <a:pt x="7" y="20"/>
                    </a:cubicBezTo>
                    <a:cubicBezTo>
                      <a:pt x="7" y="20"/>
                      <a:pt x="6" y="20"/>
                      <a:pt x="6" y="20"/>
                    </a:cubicBezTo>
                    <a:cubicBezTo>
                      <a:pt x="6" y="20"/>
                      <a:pt x="5" y="20"/>
                      <a:pt x="5" y="2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2"/>
                      <a:pt x="2" y="22"/>
                      <a:pt x="2" y="22"/>
                    </a:cubicBezTo>
                    <a:cubicBezTo>
                      <a:pt x="2" y="22"/>
                      <a:pt x="1" y="22"/>
                      <a:pt x="1" y="22"/>
                    </a:cubicBezTo>
                    <a:cubicBezTo>
                      <a:pt x="1" y="22"/>
                      <a:pt x="0" y="22"/>
                      <a:pt x="0" y="22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4"/>
                      <a:pt x="0" y="25"/>
                    </a:cubicBezTo>
                    <a:cubicBezTo>
                      <a:pt x="0" y="25"/>
                      <a:pt x="0" y="25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70" name="Freeform 124"/>
              <p:cNvSpPr>
                <a:spLocks/>
              </p:cNvSpPr>
              <p:nvPr/>
            </p:nvSpPr>
            <p:spPr bwMode="auto">
              <a:xfrm>
                <a:off x="4733927" y="181133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71" name="Freeform 125"/>
              <p:cNvSpPr>
                <a:spLocks/>
              </p:cNvSpPr>
              <p:nvPr/>
            </p:nvSpPr>
            <p:spPr bwMode="auto">
              <a:xfrm>
                <a:off x="4711702" y="1768476"/>
                <a:ext cx="65088" cy="42863"/>
              </a:xfrm>
              <a:custGeom>
                <a:avLst/>
                <a:gdLst>
                  <a:gd name="T0" fmla="*/ 6 w 6"/>
                  <a:gd name="T1" fmla="*/ 1 h 4"/>
                  <a:gd name="T2" fmla="*/ 5 w 6"/>
                  <a:gd name="T3" fmla="*/ 0 h 4"/>
                  <a:gd name="T4" fmla="*/ 5 w 6"/>
                  <a:gd name="T5" fmla="*/ 0 h 4"/>
                  <a:gd name="T6" fmla="*/ 4 w 6"/>
                  <a:gd name="T7" fmla="*/ 0 h 4"/>
                  <a:gd name="T8" fmla="*/ 3 w 6"/>
                  <a:gd name="T9" fmla="*/ 1 h 4"/>
                  <a:gd name="T10" fmla="*/ 2 w 6"/>
                  <a:gd name="T11" fmla="*/ 1 h 4"/>
                  <a:gd name="T12" fmla="*/ 1 w 6"/>
                  <a:gd name="T13" fmla="*/ 1 h 4"/>
                  <a:gd name="T14" fmla="*/ 1 w 6"/>
                  <a:gd name="T15" fmla="*/ 1 h 4"/>
                  <a:gd name="T16" fmla="*/ 0 w 6"/>
                  <a:gd name="T17" fmla="*/ 2 h 4"/>
                  <a:gd name="T18" fmla="*/ 1 w 6"/>
                  <a:gd name="T19" fmla="*/ 3 h 4"/>
                  <a:gd name="T20" fmla="*/ 1 w 6"/>
                  <a:gd name="T21" fmla="*/ 4 h 4"/>
                  <a:gd name="T22" fmla="*/ 2 w 6"/>
                  <a:gd name="T23" fmla="*/ 4 h 4"/>
                  <a:gd name="T24" fmla="*/ 2 w 6"/>
                  <a:gd name="T25" fmla="*/ 4 h 4"/>
                  <a:gd name="T26" fmla="*/ 3 w 6"/>
                  <a:gd name="T27" fmla="*/ 4 h 4"/>
                  <a:gd name="T28" fmla="*/ 5 w 6"/>
                  <a:gd name="T29" fmla="*/ 3 h 4"/>
                  <a:gd name="T30" fmla="*/ 6 w 6"/>
                  <a:gd name="T31" fmla="*/ 3 h 4"/>
                  <a:gd name="T32" fmla="*/ 6 w 6"/>
                  <a:gd name="T33" fmla="*/ 3 h 4"/>
                  <a:gd name="T34" fmla="*/ 6 w 6"/>
                  <a:gd name="T35" fmla="*/ 3 h 4"/>
                  <a:gd name="T36" fmla="*/ 6 w 6"/>
                  <a:gd name="T37" fmla="*/ 2 h 4"/>
                  <a:gd name="T38" fmla="*/ 6 w 6"/>
                  <a:gd name="T3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" h="4">
                    <a:moveTo>
                      <a:pt x="6" y="1"/>
                    </a:moveTo>
                    <a:cubicBezTo>
                      <a:pt x="6" y="0"/>
                      <a:pt x="6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4" y="4"/>
                      <a:pt x="5" y="3"/>
                    </a:cubicBezTo>
                    <a:cubicBezTo>
                      <a:pt x="5" y="3"/>
                      <a:pt x="5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1"/>
                      <a:pt x="6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72" name="Freeform 126"/>
              <p:cNvSpPr>
                <a:spLocks/>
              </p:cNvSpPr>
              <p:nvPr/>
            </p:nvSpPr>
            <p:spPr bwMode="auto">
              <a:xfrm>
                <a:off x="4302127" y="1422401"/>
                <a:ext cx="74613" cy="74613"/>
              </a:xfrm>
              <a:custGeom>
                <a:avLst/>
                <a:gdLst>
                  <a:gd name="T0" fmla="*/ 0 w 7"/>
                  <a:gd name="T1" fmla="*/ 6 h 7"/>
                  <a:gd name="T2" fmla="*/ 0 w 7"/>
                  <a:gd name="T3" fmla="*/ 6 h 7"/>
                  <a:gd name="T4" fmla="*/ 1 w 7"/>
                  <a:gd name="T5" fmla="*/ 6 h 7"/>
                  <a:gd name="T6" fmla="*/ 2 w 7"/>
                  <a:gd name="T7" fmla="*/ 6 h 7"/>
                  <a:gd name="T8" fmla="*/ 3 w 7"/>
                  <a:gd name="T9" fmla="*/ 6 h 7"/>
                  <a:gd name="T10" fmla="*/ 5 w 7"/>
                  <a:gd name="T11" fmla="*/ 7 h 7"/>
                  <a:gd name="T12" fmla="*/ 5 w 7"/>
                  <a:gd name="T13" fmla="*/ 7 h 7"/>
                  <a:gd name="T14" fmla="*/ 5 w 7"/>
                  <a:gd name="T15" fmla="*/ 6 h 7"/>
                  <a:gd name="T16" fmla="*/ 5 w 7"/>
                  <a:gd name="T17" fmla="*/ 5 h 7"/>
                  <a:gd name="T18" fmla="*/ 6 w 7"/>
                  <a:gd name="T19" fmla="*/ 4 h 7"/>
                  <a:gd name="T20" fmla="*/ 6 w 7"/>
                  <a:gd name="T21" fmla="*/ 3 h 7"/>
                  <a:gd name="T22" fmla="*/ 6 w 7"/>
                  <a:gd name="T23" fmla="*/ 3 h 7"/>
                  <a:gd name="T24" fmla="*/ 7 w 7"/>
                  <a:gd name="T25" fmla="*/ 2 h 7"/>
                  <a:gd name="T26" fmla="*/ 7 w 7"/>
                  <a:gd name="T27" fmla="*/ 1 h 7"/>
                  <a:gd name="T28" fmla="*/ 6 w 7"/>
                  <a:gd name="T29" fmla="*/ 0 h 7"/>
                  <a:gd name="T30" fmla="*/ 6 w 7"/>
                  <a:gd name="T31" fmla="*/ 0 h 7"/>
                  <a:gd name="T32" fmla="*/ 5 w 7"/>
                  <a:gd name="T33" fmla="*/ 0 h 7"/>
                  <a:gd name="T34" fmla="*/ 4 w 7"/>
                  <a:gd name="T35" fmla="*/ 0 h 7"/>
                  <a:gd name="T36" fmla="*/ 4 w 7"/>
                  <a:gd name="T37" fmla="*/ 1 h 7"/>
                  <a:gd name="T38" fmla="*/ 3 w 7"/>
                  <a:gd name="T39" fmla="*/ 1 h 7"/>
                  <a:gd name="T40" fmla="*/ 2 w 7"/>
                  <a:gd name="T41" fmla="*/ 2 h 7"/>
                  <a:gd name="T42" fmla="*/ 1 w 7"/>
                  <a:gd name="T43" fmla="*/ 2 h 7"/>
                  <a:gd name="T44" fmla="*/ 1 w 7"/>
                  <a:gd name="T45" fmla="*/ 2 h 7"/>
                  <a:gd name="T46" fmla="*/ 0 w 7"/>
                  <a:gd name="T47" fmla="*/ 3 h 7"/>
                  <a:gd name="T48" fmla="*/ 0 w 7"/>
                  <a:gd name="T49" fmla="*/ 4 h 7"/>
                  <a:gd name="T50" fmla="*/ 0 w 7"/>
                  <a:gd name="T51" fmla="*/ 5 h 7"/>
                  <a:gd name="T52" fmla="*/ 0 w 7"/>
                  <a:gd name="T53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" h="7"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4" y="5"/>
                      <a:pt x="5" y="5"/>
                    </a:cubicBezTo>
                    <a:cubicBezTo>
                      <a:pt x="5" y="4"/>
                      <a:pt x="5" y="5"/>
                      <a:pt x="6" y="4"/>
                    </a:cubicBezTo>
                    <a:cubicBezTo>
                      <a:pt x="6" y="4"/>
                      <a:pt x="6" y="4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2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5" y="0"/>
                    </a:cubicBezTo>
                    <a:cubicBezTo>
                      <a:pt x="5" y="0"/>
                      <a:pt x="5" y="0"/>
                      <a:pt x="4" y="0"/>
                    </a:cubicBezTo>
                    <a:cubicBezTo>
                      <a:pt x="4" y="0"/>
                      <a:pt x="4" y="0"/>
                      <a:pt x="4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73" name="Freeform 127"/>
              <p:cNvSpPr>
                <a:spLocks/>
              </p:cNvSpPr>
              <p:nvPr/>
            </p:nvSpPr>
            <p:spPr bwMode="auto">
              <a:xfrm>
                <a:off x="3967164" y="1768476"/>
                <a:ext cx="85725" cy="161925"/>
              </a:xfrm>
              <a:custGeom>
                <a:avLst/>
                <a:gdLst>
                  <a:gd name="T0" fmla="*/ 0 w 8"/>
                  <a:gd name="T1" fmla="*/ 10 h 15"/>
                  <a:gd name="T2" fmla="*/ 1 w 8"/>
                  <a:gd name="T3" fmla="*/ 10 h 15"/>
                  <a:gd name="T4" fmla="*/ 1 w 8"/>
                  <a:gd name="T5" fmla="*/ 11 h 15"/>
                  <a:gd name="T6" fmla="*/ 1 w 8"/>
                  <a:gd name="T7" fmla="*/ 12 h 15"/>
                  <a:gd name="T8" fmla="*/ 1 w 8"/>
                  <a:gd name="T9" fmla="*/ 13 h 15"/>
                  <a:gd name="T10" fmla="*/ 1 w 8"/>
                  <a:gd name="T11" fmla="*/ 14 h 15"/>
                  <a:gd name="T12" fmla="*/ 2 w 8"/>
                  <a:gd name="T13" fmla="*/ 15 h 15"/>
                  <a:gd name="T14" fmla="*/ 3 w 8"/>
                  <a:gd name="T15" fmla="*/ 15 h 15"/>
                  <a:gd name="T16" fmla="*/ 4 w 8"/>
                  <a:gd name="T17" fmla="*/ 14 h 15"/>
                  <a:gd name="T18" fmla="*/ 5 w 8"/>
                  <a:gd name="T19" fmla="*/ 14 h 15"/>
                  <a:gd name="T20" fmla="*/ 5 w 8"/>
                  <a:gd name="T21" fmla="*/ 12 h 15"/>
                  <a:gd name="T22" fmla="*/ 5 w 8"/>
                  <a:gd name="T23" fmla="*/ 12 h 15"/>
                  <a:gd name="T24" fmla="*/ 6 w 8"/>
                  <a:gd name="T25" fmla="*/ 11 h 15"/>
                  <a:gd name="T26" fmla="*/ 5 w 8"/>
                  <a:gd name="T27" fmla="*/ 11 h 15"/>
                  <a:gd name="T28" fmla="*/ 5 w 8"/>
                  <a:gd name="T29" fmla="*/ 10 h 15"/>
                  <a:gd name="T30" fmla="*/ 5 w 8"/>
                  <a:gd name="T31" fmla="*/ 10 h 15"/>
                  <a:gd name="T32" fmla="*/ 5 w 8"/>
                  <a:gd name="T33" fmla="*/ 9 h 15"/>
                  <a:gd name="T34" fmla="*/ 6 w 8"/>
                  <a:gd name="T35" fmla="*/ 9 h 15"/>
                  <a:gd name="T36" fmla="*/ 6 w 8"/>
                  <a:gd name="T37" fmla="*/ 8 h 15"/>
                  <a:gd name="T38" fmla="*/ 5 w 8"/>
                  <a:gd name="T39" fmla="*/ 8 h 15"/>
                  <a:gd name="T40" fmla="*/ 5 w 8"/>
                  <a:gd name="T41" fmla="*/ 7 h 15"/>
                  <a:gd name="T42" fmla="*/ 6 w 8"/>
                  <a:gd name="T43" fmla="*/ 7 h 15"/>
                  <a:gd name="T44" fmla="*/ 6 w 8"/>
                  <a:gd name="T45" fmla="*/ 6 h 15"/>
                  <a:gd name="T46" fmla="*/ 6 w 8"/>
                  <a:gd name="T47" fmla="*/ 5 h 15"/>
                  <a:gd name="T48" fmla="*/ 6 w 8"/>
                  <a:gd name="T49" fmla="*/ 4 h 15"/>
                  <a:gd name="T50" fmla="*/ 6 w 8"/>
                  <a:gd name="T51" fmla="*/ 3 h 15"/>
                  <a:gd name="T52" fmla="*/ 7 w 8"/>
                  <a:gd name="T53" fmla="*/ 3 h 15"/>
                  <a:gd name="T54" fmla="*/ 8 w 8"/>
                  <a:gd name="T55" fmla="*/ 2 h 15"/>
                  <a:gd name="T56" fmla="*/ 8 w 8"/>
                  <a:gd name="T57" fmla="*/ 1 h 15"/>
                  <a:gd name="T58" fmla="*/ 7 w 8"/>
                  <a:gd name="T59" fmla="*/ 1 h 15"/>
                  <a:gd name="T60" fmla="*/ 7 w 8"/>
                  <a:gd name="T61" fmla="*/ 0 h 15"/>
                  <a:gd name="T62" fmla="*/ 6 w 8"/>
                  <a:gd name="T63" fmla="*/ 1 h 15"/>
                  <a:gd name="T64" fmla="*/ 5 w 8"/>
                  <a:gd name="T65" fmla="*/ 1 h 15"/>
                  <a:gd name="T66" fmla="*/ 5 w 8"/>
                  <a:gd name="T67" fmla="*/ 1 h 15"/>
                  <a:gd name="T68" fmla="*/ 4 w 8"/>
                  <a:gd name="T69" fmla="*/ 1 h 15"/>
                  <a:gd name="T70" fmla="*/ 4 w 8"/>
                  <a:gd name="T71" fmla="*/ 0 h 15"/>
                  <a:gd name="T72" fmla="*/ 3 w 8"/>
                  <a:gd name="T73" fmla="*/ 0 h 15"/>
                  <a:gd name="T74" fmla="*/ 3 w 8"/>
                  <a:gd name="T75" fmla="*/ 0 h 15"/>
                  <a:gd name="T76" fmla="*/ 2 w 8"/>
                  <a:gd name="T77" fmla="*/ 1 h 15"/>
                  <a:gd name="T78" fmla="*/ 2 w 8"/>
                  <a:gd name="T79" fmla="*/ 1 h 15"/>
                  <a:gd name="T80" fmla="*/ 2 w 8"/>
                  <a:gd name="T81" fmla="*/ 1 h 15"/>
                  <a:gd name="T82" fmla="*/ 1 w 8"/>
                  <a:gd name="T83" fmla="*/ 2 h 15"/>
                  <a:gd name="T84" fmla="*/ 2 w 8"/>
                  <a:gd name="T85" fmla="*/ 3 h 15"/>
                  <a:gd name="T86" fmla="*/ 2 w 8"/>
                  <a:gd name="T87" fmla="*/ 4 h 15"/>
                  <a:gd name="T88" fmla="*/ 2 w 8"/>
                  <a:gd name="T89" fmla="*/ 5 h 15"/>
                  <a:gd name="T90" fmla="*/ 1 w 8"/>
                  <a:gd name="T91" fmla="*/ 7 h 15"/>
                  <a:gd name="T92" fmla="*/ 1 w 8"/>
                  <a:gd name="T93" fmla="*/ 7 h 15"/>
                  <a:gd name="T94" fmla="*/ 0 w 8"/>
                  <a:gd name="T95" fmla="*/ 8 h 15"/>
                  <a:gd name="T96" fmla="*/ 0 w 8"/>
                  <a:gd name="T97" fmla="*/ 8 h 15"/>
                  <a:gd name="T98" fmla="*/ 0 w 8"/>
                  <a:gd name="T99" fmla="*/ 10 h 15"/>
                  <a:gd name="T100" fmla="*/ 0 w 8"/>
                  <a:gd name="T101" fmla="*/ 1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" h="15">
                    <a:moveTo>
                      <a:pt x="0" y="10"/>
                    </a:moveTo>
                    <a:cubicBezTo>
                      <a:pt x="0" y="10"/>
                      <a:pt x="0" y="10"/>
                      <a:pt x="1" y="10"/>
                    </a:cubicBezTo>
                    <a:cubicBezTo>
                      <a:pt x="1" y="10"/>
                      <a:pt x="1" y="11"/>
                      <a:pt x="1" y="11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2" y="14"/>
                      <a:pt x="2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4" y="15"/>
                      <a:pt x="4" y="14"/>
                      <a:pt x="4" y="14"/>
                    </a:cubicBezTo>
                    <a:cubicBezTo>
                      <a:pt x="4" y="14"/>
                      <a:pt x="4" y="14"/>
                      <a:pt x="5" y="14"/>
                    </a:cubicBezTo>
                    <a:cubicBezTo>
                      <a:pt x="5" y="13"/>
                      <a:pt x="4" y="13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6" y="12"/>
                      <a:pt x="6" y="11"/>
                    </a:cubicBezTo>
                    <a:cubicBezTo>
                      <a:pt x="6" y="11"/>
                      <a:pt x="6" y="11"/>
                      <a:pt x="5" y="11"/>
                    </a:cubicBezTo>
                    <a:cubicBezTo>
                      <a:pt x="5" y="11"/>
                      <a:pt x="5" y="11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8"/>
                      <a:pt x="5" y="8"/>
                      <a:pt x="5" y="8"/>
                    </a:cubicBezTo>
                    <a:cubicBezTo>
                      <a:pt x="5" y="8"/>
                      <a:pt x="5" y="8"/>
                      <a:pt x="5" y="7"/>
                    </a:cubicBezTo>
                    <a:cubicBezTo>
                      <a:pt x="5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5"/>
                    </a:cubicBezTo>
                    <a:cubicBezTo>
                      <a:pt x="6" y="5"/>
                      <a:pt x="6" y="5"/>
                      <a:pt x="6" y="4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6" y="3"/>
                      <a:pt x="7" y="3"/>
                      <a:pt x="7" y="3"/>
                    </a:cubicBezTo>
                    <a:cubicBezTo>
                      <a:pt x="7" y="2"/>
                      <a:pt x="8" y="3"/>
                      <a:pt x="8" y="2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0"/>
                      <a:pt x="7" y="0"/>
                    </a:cubicBezTo>
                    <a:cubicBezTo>
                      <a:pt x="6" y="0"/>
                      <a:pt x="6" y="1"/>
                      <a:pt x="6" y="1"/>
                    </a:cubicBezTo>
                    <a:cubicBezTo>
                      <a:pt x="6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2" y="3"/>
                      <a:pt x="2" y="2"/>
                      <a:pt x="2" y="3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1" y="6"/>
                      <a:pt x="1" y="6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9"/>
                      <a:pt x="0" y="9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74" name="Freeform 128"/>
              <p:cNvSpPr>
                <a:spLocks/>
              </p:cNvSpPr>
              <p:nvPr/>
            </p:nvSpPr>
            <p:spPr bwMode="auto">
              <a:xfrm>
                <a:off x="4021139" y="191928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75" name="Freeform 129"/>
              <p:cNvSpPr>
                <a:spLocks/>
              </p:cNvSpPr>
              <p:nvPr/>
            </p:nvSpPr>
            <p:spPr bwMode="auto">
              <a:xfrm>
                <a:off x="4862514" y="1778001"/>
                <a:ext cx="76200" cy="44450"/>
              </a:xfrm>
              <a:custGeom>
                <a:avLst/>
                <a:gdLst>
                  <a:gd name="T0" fmla="*/ 7 w 7"/>
                  <a:gd name="T1" fmla="*/ 2 h 4"/>
                  <a:gd name="T2" fmla="*/ 6 w 7"/>
                  <a:gd name="T3" fmla="*/ 2 h 4"/>
                  <a:gd name="T4" fmla="*/ 5 w 7"/>
                  <a:gd name="T5" fmla="*/ 1 h 4"/>
                  <a:gd name="T6" fmla="*/ 4 w 7"/>
                  <a:gd name="T7" fmla="*/ 1 h 4"/>
                  <a:gd name="T8" fmla="*/ 4 w 7"/>
                  <a:gd name="T9" fmla="*/ 0 h 4"/>
                  <a:gd name="T10" fmla="*/ 4 w 7"/>
                  <a:gd name="T11" fmla="*/ 0 h 4"/>
                  <a:gd name="T12" fmla="*/ 4 w 7"/>
                  <a:gd name="T13" fmla="*/ 0 h 4"/>
                  <a:gd name="T14" fmla="*/ 3 w 7"/>
                  <a:gd name="T15" fmla="*/ 0 h 4"/>
                  <a:gd name="T16" fmla="*/ 2 w 7"/>
                  <a:gd name="T17" fmla="*/ 0 h 4"/>
                  <a:gd name="T18" fmla="*/ 2 w 7"/>
                  <a:gd name="T19" fmla="*/ 0 h 4"/>
                  <a:gd name="T20" fmla="*/ 1 w 7"/>
                  <a:gd name="T21" fmla="*/ 0 h 4"/>
                  <a:gd name="T22" fmla="*/ 0 w 7"/>
                  <a:gd name="T23" fmla="*/ 0 h 4"/>
                  <a:gd name="T24" fmla="*/ 0 w 7"/>
                  <a:gd name="T25" fmla="*/ 1 h 4"/>
                  <a:gd name="T26" fmla="*/ 1 w 7"/>
                  <a:gd name="T27" fmla="*/ 1 h 4"/>
                  <a:gd name="T28" fmla="*/ 0 w 7"/>
                  <a:gd name="T29" fmla="*/ 2 h 4"/>
                  <a:gd name="T30" fmla="*/ 0 w 7"/>
                  <a:gd name="T31" fmla="*/ 4 h 4"/>
                  <a:gd name="T32" fmla="*/ 0 w 7"/>
                  <a:gd name="T33" fmla="*/ 4 h 4"/>
                  <a:gd name="T34" fmla="*/ 1 w 7"/>
                  <a:gd name="T35" fmla="*/ 4 h 4"/>
                  <a:gd name="T36" fmla="*/ 2 w 7"/>
                  <a:gd name="T37" fmla="*/ 4 h 4"/>
                  <a:gd name="T38" fmla="*/ 3 w 7"/>
                  <a:gd name="T39" fmla="*/ 3 h 4"/>
                  <a:gd name="T40" fmla="*/ 3 w 7"/>
                  <a:gd name="T41" fmla="*/ 3 h 4"/>
                  <a:gd name="T42" fmla="*/ 4 w 7"/>
                  <a:gd name="T43" fmla="*/ 3 h 4"/>
                  <a:gd name="T44" fmla="*/ 5 w 7"/>
                  <a:gd name="T45" fmla="*/ 3 h 4"/>
                  <a:gd name="T46" fmla="*/ 6 w 7"/>
                  <a:gd name="T47" fmla="*/ 3 h 4"/>
                  <a:gd name="T48" fmla="*/ 7 w 7"/>
                  <a:gd name="T49" fmla="*/ 3 h 4"/>
                  <a:gd name="T50" fmla="*/ 7 w 7"/>
                  <a:gd name="T51" fmla="*/ 2 h 4"/>
                  <a:gd name="T52" fmla="*/ 7 w 7"/>
                  <a:gd name="T5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" h="4">
                    <a:moveTo>
                      <a:pt x="7" y="2"/>
                    </a:moveTo>
                    <a:cubicBezTo>
                      <a:pt x="7" y="1"/>
                      <a:pt x="6" y="2"/>
                      <a:pt x="6" y="2"/>
                    </a:cubicBezTo>
                    <a:cubicBezTo>
                      <a:pt x="6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4" y="1"/>
                    </a:cubicBezTo>
                    <a:cubicBezTo>
                      <a:pt x="4" y="1"/>
                      <a:pt x="4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2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76" name="Freeform 130"/>
              <p:cNvSpPr>
                <a:spLocks/>
              </p:cNvSpPr>
              <p:nvPr/>
            </p:nvSpPr>
            <p:spPr bwMode="auto">
              <a:xfrm>
                <a:off x="4538664" y="1638301"/>
                <a:ext cx="130175" cy="119063"/>
              </a:xfrm>
              <a:custGeom>
                <a:avLst/>
                <a:gdLst>
                  <a:gd name="T0" fmla="*/ 6 w 12"/>
                  <a:gd name="T1" fmla="*/ 3 h 11"/>
                  <a:gd name="T2" fmla="*/ 7 w 12"/>
                  <a:gd name="T3" fmla="*/ 3 h 11"/>
                  <a:gd name="T4" fmla="*/ 8 w 12"/>
                  <a:gd name="T5" fmla="*/ 3 h 11"/>
                  <a:gd name="T6" fmla="*/ 9 w 12"/>
                  <a:gd name="T7" fmla="*/ 3 h 11"/>
                  <a:gd name="T8" fmla="*/ 10 w 12"/>
                  <a:gd name="T9" fmla="*/ 3 h 11"/>
                  <a:gd name="T10" fmla="*/ 11 w 12"/>
                  <a:gd name="T11" fmla="*/ 3 h 11"/>
                  <a:gd name="T12" fmla="*/ 11 w 12"/>
                  <a:gd name="T13" fmla="*/ 4 h 11"/>
                  <a:gd name="T14" fmla="*/ 12 w 12"/>
                  <a:gd name="T15" fmla="*/ 3 h 11"/>
                  <a:gd name="T16" fmla="*/ 12 w 12"/>
                  <a:gd name="T17" fmla="*/ 3 h 11"/>
                  <a:gd name="T18" fmla="*/ 12 w 12"/>
                  <a:gd name="T19" fmla="*/ 1 h 11"/>
                  <a:gd name="T20" fmla="*/ 12 w 12"/>
                  <a:gd name="T21" fmla="*/ 1 h 11"/>
                  <a:gd name="T22" fmla="*/ 11 w 12"/>
                  <a:gd name="T23" fmla="*/ 1 h 11"/>
                  <a:gd name="T24" fmla="*/ 10 w 12"/>
                  <a:gd name="T25" fmla="*/ 2 h 11"/>
                  <a:gd name="T26" fmla="*/ 9 w 12"/>
                  <a:gd name="T27" fmla="*/ 1 h 11"/>
                  <a:gd name="T28" fmla="*/ 8 w 12"/>
                  <a:gd name="T29" fmla="*/ 1 h 11"/>
                  <a:gd name="T30" fmla="*/ 7 w 12"/>
                  <a:gd name="T31" fmla="*/ 0 h 11"/>
                  <a:gd name="T32" fmla="*/ 6 w 12"/>
                  <a:gd name="T33" fmla="*/ 0 h 11"/>
                  <a:gd name="T34" fmla="*/ 6 w 12"/>
                  <a:gd name="T35" fmla="*/ 1 h 11"/>
                  <a:gd name="T36" fmla="*/ 5 w 12"/>
                  <a:gd name="T37" fmla="*/ 1 h 11"/>
                  <a:gd name="T38" fmla="*/ 4 w 12"/>
                  <a:gd name="T39" fmla="*/ 1 h 11"/>
                  <a:gd name="T40" fmla="*/ 4 w 12"/>
                  <a:gd name="T41" fmla="*/ 1 h 11"/>
                  <a:gd name="T42" fmla="*/ 3 w 12"/>
                  <a:gd name="T43" fmla="*/ 1 h 11"/>
                  <a:gd name="T44" fmla="*/ 2 w 12"/>
                  <a:gd name="T45" fmla="*/ 2 h 11"/>
                  <a:gd name="T46" fmla="*/ 1 w 12"/>
                  <a:gd name="T47" fmla="*/ 2 h 11"/>
                  <a:gd name="T48" fmla="*/ 0 w 12"/>
                  <a:gd name="T49" fmla="*/ 2 h 11"/>
                  <a:gd name="T50" fmla="*/ 0 w 12"/>
                  <a:gd name="T51" fmla="*/ 2 h 11"/>
                  <a:gd name="T52" fmla="*/ 0 w 12"/>
                  <a:gd name="T53" fmla="*/ 4 h 11"/>
                  <a:gd name="T54" fmla="*/ 1 w 12"/>
                  <a:gd name="T55" fmla="*/ 5 h 11"/>
                  <a:gd name="T56" fmla="*/ 2 w 12"/>
                  <a:gd name="T57" fmla="*/ 5 h 11"/>
                  <a:gd name="T58" fmla="*/ 2 w 12"/>
                  <a:gd name="T59" fmla="*/ 5 h 11"/>
                  <a:gd name="T60" fmla="*/ 3 w 12"/>
                  <a:gd name="T61" fmla="*/ 5 h 11"/>
                  <a:gd name="T62" fmla="*/ 3 w 12"/>
                  <a:gd name="T63" fmla="*/ 6 h 11"/>
                  <a:gd name="T64" fmla="*/ 3 w 12"/>
                  <a:gd name="T65" fmla="*/ 6 h 11"/>
                  <a:gd name="T66" fmla="*/ 4 w 12"/>
                  <a:gd name="T67" fmla="*/ 7 h 11"/>
                  <a:gd name="T68" fmla="*/ 5 w 12"/>
                  <a:gd name="T69" fmla="*/ 8 h 11"/>
                  <a:gd name="T70" fmla="*/ 6 w 12"/>
                  <a:gd name="T71" fmla="*/ 9 h 11"/>
                  <a:gd name="T72" fmla="*/ 7 w 12"/>
                  <a:gd name="T73" fmla="*/ 9 h 11"/>
                  <a:gd name="T74" fmla="*/ 9 w 12"/>
                  <a:gd name="T75" fmla="*/ 9 h 11"/>
                  <a:gd name="T76" fmla="*/ 9 w 12"/>
                  <a:gd name="T77" fmla="*/ 10 h 11"/>
                  <a:gd name="T78" fmla="*/ 10 w 12"/>
                  <a:gd name="T79" fmla="*/ 11 h 11"/>
                  <a:gd name="T80" fmla="*/ 11 w 12"/>
                  <a:gd name="T81" fmla="*/ 11 h 11"/>
                  <a:gd name="T82" fmla="*/ 10 w 12"/>
                  <a:gd name="T83" fmla="*/ 9 h 11"/>
                  <a:gd name="T84" fmla="*/ 9 w 12"/>
                  <a:gd name="T85" fmla="*/ 9 h 11"/>
                  <a:gd name="T86" fmla="*/ 8 w 12"/>
                  <a:gd name="T87" fmla="*/ 9 h 11"/>
                  <a:gd name="T88" fmla="*/ 7 w 12"/>
                  <a:gd name="T89" fmla="*/ 9 h 11"/>
                  <a:gd name="T90" fmla="*/ 7 w 12"/>
                  <a:gd name="T91" fmla="*/ 8 h 11"/>
                  <a:gd name="T92" fmla="*/ 7 w 12"/>
                  <a:gd name="T93" fmla="*/ 7 h 11"/>
                  <a:gd name="T94" fmla="*/ 6 w 12"/>
                  <a:gd name="T95" fmla="*/ 7 h 11"/>
                  <a:gd name="T96" fmla="*/ 6 w 12"/>
                  <a:gd name="T97" fmla="*/ 6 h 11"/>
                  <a:gd name="T98" fmla="*/ 6 w 12"/>
                  <a:gd name="T99" fmla="*/ 5 h 11"/>
                  <a:gd name="T100" fmla="*/ 5 w 12"/>
                  <a:gd name="T101" fmla="*/ 4 h 11"/>
                  <a:gd name="T102" fmla="*/ 5 w 12"/>
                  <a:gd name="T103" fmla="*/ 3 h 11"/>
                  <a:gd name="T104" fmla="*/ 6 w 12"/>
                  <a:gd name="T10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2" h="11">
                    <a:moveTo>
                      <a:pt x="6" y="3"/>
                    </a:moveTo>
                    <a:cubicBezTo>
                      <a:pt x="6" y="2"/>
                      <a:pt x="7" y="3"/>
                      <a:pt x="7" y="3"/>
                    </a:cubicBezTo>
                    <a:cubicBezTo>
                      <a:pt x="7" y="3"/>
                      <a:pt x="8" y="3"/>
                      <a:pt x="8" y="3"/>
                    </a:cubicBezTo>
                    <a:cubicBezTo>
                      <a:pt x="8" y="3"/>
                      <a:pt x="9" y="3"/>
                      <a:pt x="9" y="3"/>
                    </a:cubicBezTo>
                    <a:cubicBezTo>
                      <a:pt x="9" y="3"/>
                      <a:pt x="10" y="3"/>
                      <a:pt x="10" y="3"/>
                    </a:cubicBezTo>
                    <a:cubicBezTo>
                      <a:pt x="10" y="3"/>
                      <a:pt x="10" y="3"/>
                      <a:pt x="11" y="3"/>
                    </a:cubicBezTo>
                    <a:cubicBezTo>
                      <a:pt x="11" y="3"/>
                      <a:pt x="11" y="4"/>
                      <a:pt x="11" y="4"/>
                    </a:cubicBezTo>
                    <a:cubicBezTo>
                      <a:pt x="12" y="4"/>
                      <a:pt x="12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2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11" y="2"/>
                      <a:pt x="11" y="2"/>
                      <a:pt x="10" y="2"/>
                    </a:cubicBezTo>
                    <a:cubicBezTo>
                      <a:pt x="10" y="2"/>
                      <a:pt x="9" y="2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2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4"/>
                    </a:cubicBezTo>
                    <a:cubicBezTo>
                      <a:pt x="0" y="4"/>
                      <a:pt x="0" y="4"/>
                      <a:pt x="1" y="5"/>
                    </a:cubicBezTo>
                    <a:cubicBezTo>
                      <a:pt x="1" y="5"/>
                      <a:pt x="1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3" y="4"/>
                      <a:pt x="3" y="5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3" y="7"/>
                      <a:pt x="4" y="7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9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9"/>
                      <a:pt x="8" y="9"/>
                      <a:pt x="9" y="9"/>
                    </a:cubicBezTo>
                    <a:cubicBezTo>
                      <a:pt x="9" y="9"/>
                      <a:pt x="9" y="10"/>
                      <a:pt x="9" y="10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1" y="10"/>
                      <a:pt x="10" y="9"/>
                    </a:cubicBezTo>
                    <a:cubicBezTo>
                      <a:pt x="10" y="9"/>
                      <a:pt x="10" y="9"/>
                      <a:pt x="9" y="9"/>
                    </a:cubicBezTo>
                    <a:cubicBezTo>
                      <a:pt x="9" y="9"/>
                      <a:pt x="9" y="9"/>
                      <a:pt x="8" y="9"/>
                    </a:cubicBezTo>
                    <a:cubicBezTo>
                      <a:pt x="8" y="9"/>
                      <a:pt x="7" y="9"/>
                      <a:pt x="7" y="9"/>
                    </a:cubicBezTo>
                    <a:cubicBezTo>
                      <a:pt x="7" y="8"/>
                      <a:pt x="8" y="8"/>
                      <a:pt x="7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3"/>
                    </a:cubicBezTo>
                    <a:cubicBezTo>
                      <a:pt x="6" y="3"/>
                      <a:pt x="6" y="3"/>
                      <a:pt x="6" y="3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77" name="Freeform 131"/>
              <p:cNvSpPr>
                <a:spLocks/>
              </p:cNvSpPr>
              <p:nvPr/>
            </p:nvSpPr>
            <p:spPr bwMode="auto">
              <a:xfrm>
                <a:off x="5035552" y="1973264"/>
                <a:ext cx="53975" cy="31750"/>
              </a:xfrm>
              <a:custGeom>
                <a:avLst/>
                <a:gdLst>
                  <a:gd name="T0" fmla="*/ 4 w 5"/>
                  <a:gd name="T1" fmla="*/ 0 h 3"/>
                  <a:gd name="T2" fmla="*/ 3 w 5"/>
                  <a:gd name="T3" fmla="*/ 0 h 3"/>
                  <a:gd name="T4" fmla="*/ 3 w 5"/>
                  <a:gd name="T5" fmla="*/ 1 h 3"/>
                  <a:gd name="T6" fmla="*/ 1 w 5"/>
                  <a:gd name="T7" fmla="*/ 1 h 3"/>
                  <a:gd name="T8" fmla="*/ 1 w 5"/>
                  <a:gd name="T9" fmla="*/ 1 h 3"/>
                  <a:gd name="T10" fmla="*/ 0 w 5"/>
                  <a:gd name="T11" fmla="*/ 2 h 3"/>
                  <a:gd name="T12" fmla="*/ 1 w 5"/>
                  <a:gd name="T13" fmla="*/ 3 h 3"/>
                  <a:gd name="T14" fmla="*/ 3 w 5"/>
                  <a:gd name="T15" fmla="*/ 3 h 3"/>
                  <a:gd name="T16" fmla="*/ 4 w 5"/>
                  <a:gd name="T17" fmla="*/ 2 h 3"/>
                  <a:gd name="T18" fmla="*/ 4 w 5"/>
                  <a:gd name="T19" fmla="*/ 1 h 3"/>
                  <a:gd name="T20" fmla="*/ 4 w 5"/>
                  <a:gd name="T2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3">
                    <a:moveTo>
                      <a:pt x="4" y="0"/>
                    </a:moveTo>
                    <a:cubicBezTo>
                      <a:pt x="4" y="0"/>
                      <a:pt x="4" y="0"/>
                      <a:pt x="3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3" y="3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4" y="2"/>
                      <a:pt x="4" y="2"/>
                      <a:pt x="4" y="1"/>
                    </a:cubicBezTo>
                    <a:cubicBezTo>
                      <a:pt x="5" y="1"/>
                      <a:pt x="5" y="0"/>
                      <a:pt x="4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78" name="Freeform 132"/>
              <p:cNvSpPr>
                <a:spLocks/>
              </p:cNvSpPr>
              <p:nvPr/>
            </p:nvSpPr>
            <p:spPr bwMode="auto">
              <a:xfrm>
                <a:off x="4852989" y="1735139"/>
                <a:ext cx="495300" cy="227013"/>
              </a:xfrm>
              <a:custGeom>
                <a:avLst/>
                <a:gdLst>
                  <a:gd name="T0" fmla="*/ 25 w 46"/>
                  <a:gd name="T1" fmla="*/ 6 h 21"/>
                  <a:gd name="T2" fmla="*/ 22 w 46"/>
                  <a:gd name="T3" fmla="*/ 4 h 21"/>
                  <a:gd name="T4" fmla="*/ 19 w 46"/>
                  <a:gd name="T5" fmla="*/ 4 h 21"/>
                  <a:gd name="T6" fmla="*/ 15 w 46"/>
                  <a:gd name="T7" fmla="*/ 4 h 21"/>
                  <a:gd name="T8" fmla="*/ 12 w 46"/>
                  <a:gd name="T9" fmla="*/ 6 h 21"/>
                  <a:gd name="T10" fmla="*/ 9 w 46"/>
                  <a:gd name="T11" fmla="*/ 6 h 21"/>
                  <a:gd name="T12" fmla="*/ 8 w 46"/>
                  <a:gd name="T13" fmla="*/ 7 h 21"/>
                  <a:gd name="T14" fmla="*/ 7 w 46"/>
                  <a:gd name="T15" fmla="*/ 8 h 21"/>
                  <a:gd name="T16" fmla="*/ 3 w 46"/>
                  <a:gd name="T17" fmla="*/ 8 h 21"/>
                  <a:gd name="T18" fmla="*/ 1 w 46"/>
                  <a:gd name="T19" fmla="*/ 10 h 21"/>
                  <a:gd name="T20" fmla="*/ 3 w 46"/>
                  <a:gd name="T21" fmla="*/ 11 h 21"/>
                  <a:gd name="T22" fmla="*/ 3 w 46"/>
                  <a:gd name="T23" fmla="*/ 13 h 21"/>
                  <a:gd name="T24" fmla="*/ 0 w 46"/>
                  <a:gd name="T25" fmla="*/ 13 h 21"/>
                  <a:gd name="T26" fmla="*/ 3 w 46"/>
                  <a:gd name="T27" fmla="*/ 15 h 21"/>
                  <a:gd name="T28" fmla="*/ 4 w 46"/>
                  <a:gd name="T29" fmla="*/ 16 h 21"/>
                  <a:gd name="T30" fmla="*/ 5 w 46"/>
                  <a:gd name="T31" fmla="*/ 18 h 21"/>
                  <a:gd name="T32" fmla="*/ 8 w 46"/>
                  <a:gd name="T33" fmla="*/ 19 h 21"/>
                  <a:gd name="T34" fmla="*/ 10 w 46"/>
                  <a:gd name="T35" fmla="*/ 20 h 21"/>
                  <a:gd name="T36" fmla="*/ 13 w 46"/>
                  <a:gd name="T37" fmla="*/ 19 h 21"/>
                  <a:gd name="T38" fmla="*/ 17 w 46"/>
                  <a:gd name="T39" fmla="*/ 20 h 21"/>
                  <a:gd name="T40" fmla="*/ 20 w 46"/>
                  <a:gd name="T41" fmla="*/ 20 h 21"/>
                  <a:gd name="T42" fmla="*/ 22 w 46"/>
                  <a:gd name="T43" fmla="*/ 19 h 21"/>
                  <a:gd name="T44" fmla="*/ 25 w 46"/>
                  <a:gd name="T45" fmla="*/ 19 h 21"/>
                  <a:gd name="T46" fmla="*/ 25 w 46"/>
                  <a:gd name="T47" fmla="*/ 21 h 21"/>
                  <a:gd name="T48" fmla="*/ 27 w 46"/>
                  <a:gd name="T49" fmla="*/ 20 h 21"/>
                  <a:gd name="T50" fmla="*/ 28 w 46"/>
                  <a:gd name="T51" fmla="*/ 19 h 21"/>
                  <a:gd name="T52" fmla="*/ 32 w 46"/>
                  <a:gd name="T53" fmla="*/ 19 h 21"/>
                  <a:gd name="T54" fmla="*/ 35 w 46"/>
                  <a:gd name="T55" fmla="*/ 18 h 21"/>
                  <a:gd name="T56" fmla="*/ 38 w 46"/>
                  <a:gd name="T57" fmla="*/ 18 h 21"/>
                  <a:gd name="T58" fmla="*/ 41 w 46"/>
                  <a:gd name="T59" fmla="*/ 17 h 21"/>
                  <a:gd name="T60" fmla="*/ 42 w 46"/>
                  <a:gd name="T61" fmla="*/ 17 h 21"/>
                  <a:gd name="T62" fmla="*/ 45 w 46"/>
                  <a:gd name="T63" fmla="*/ 17 h 21"/>
                  <a:gd name="T64" fmla="*/ 46 w 46"/>
                  <a:gd name="T65" fmla="*/ 17 h 21"/>
                  <a:gd name="T66" fmla="*/ 44 w 46"/>
                  <a:gd name="T67" fmla="*/ 15 h 21"/>
                  <a:gd name="T68" fmla="*/ 44 w 46"/>
                  <a:gd name="T69" fmla="*/ 13 h 21"/>
                  <a:gd name="T70" fmla="*/ 44 w 46"/>
                  <a:gd name="T71" fmla="*/ 11 h 21"/>
                  <a:gd name="T72" fmla="*/ 44 w 46"/>
                  <a:gd name="T73" fmla="*/ 8 h 21"/>
                  <a:gd name="T74" fmla="*/ 44 w 46"/>
                  <a:gd name="T75" fmla="*/ 4 h 21"/>
                  <a:gd name="T76" fmla="*/ 41 w 46"/>
                  <a:gd name="T77" fmla="*/ 2 h 21"/>
                  <a:gd name="T78" fmla="*/ 37 w 46"/>
                  <a:gd name="T79" fmla="*/ 0 h 21"/>
                  <a:gd name="T80" fmla="*/ 33 w 46"/>
                  <a:gd name="T81" fmla="*/ 0 h 21"/>
                  <a:gd name="T82" fmla="*/ 34 w 46"/>
                  <a:gd name="T83" fmla="*/ 1 h 21"/>
                  <a:gd name="T84" fmla="*/ 36 w 46"/>
                  <a:gd name="T85" fmla="*/ 4 h 21"/>
                  <a:gd name="T86" fmla="*/ 33 w 46"/>
                  <a:gd name="T87" fmla="*/ 6 h 21"/>
                  <a:gd name="T88" fmla="*/ 30 w 46"/>
                  <a:gd name="T89" fmla="*/ 6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46" h="21">
                    <a:moveTo>
                      <a:pt x="27" y="6"/>
                    </a:moveTo>
                    <a:cubicBezTo>
                      <a:pt x="27" y="6"/>
                      <a:pt x="26" y="6"/>
                      <a:pt x="26" y="6"/>
                    </a:cubicBezTo>
                    <a:cubicBezTo>
                      <a:pt x="26" y="6"/>
                      <a:pt x="25" y="6"/>
                      <a:pt x="25" y="6"/>
                    </a:cubicBezTo>
                    <a:cubicBezTo>
                      <a:pt x="24" y="6"/>
                      <a:pt x="24" y="5"/>
                      <a:pt x="24" y="5"/>
                    </a:cubicBezTo>
                    <a:cubicBezTo>
                      <a:pt x="24" y="5"/>
                      <a:pt x="24" y="5"/>
                      <a:pt x="24" y="4"/>
                    </a:cubicBezTo>
                    <a:cubicBezTo>
                      <a:pt x="23" y="4"/>
                      <a:pt x="23" y="5"/>
                      <a:pt x="22" y="4"/>
                    </a:cubicBezTo>
                    <a:cubicBezTo>
                      <a:pt x="22" y="4"/>
                      <a:pt x="22" y="4"/>
                      <a:pt x="21" y="4"/>
                    </a:cubicBezTo>
                    <a:cubicBezTo>
                      <a:pt x="21" y="4"/>
                      <a:pt x="20" y="4"/>
                      <a:pt x="20" y="4"/>
                    </a:cubicBezTo>
                    <a:cubicBezTo>
                      <a:pt x="20" y="4"/>
                      <a:pt x="19" y="4"/>
                      <a:pt x="19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7" y="4"/>
                      <a:pt x="17" y="4"/>
                      <a:pt x="16" y="4"/>
                    </a:cubicBezTo>
                    <a:cubicBezTo>
                      <a:pt x="16" y="4"/>
                      <a:pt x="15" y="4"/>
                      <a:pt x="15" y="4"/>
                    </a:cubicBezTo>
                    <a:cubicBezTo>
                      <a:pt x="14" y="4"/>
                      <a:pt x="14" y="4"/>
                      <a:pt x="14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2" y="6"/>
                      <a:pt x="13" y="6"/>
                      <a:pt x="12" y="6"/>
                    </a:cubicBezTo>
                    <a:cubicBezTo>
                      <a:pt x="12" y="6"/>
                      <a:pt x="12" y="6"/>
                      <a:pt x="11" y="6"/>
                    </a:cubicBezTo>
                    <a:cubicBezTo>
                      <a:pt x="11" y="6"/>
                      <a:pt x="10" y="6"/>
                      <a:pt x="10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9" y="7"/>
                      <a:pt x="9" y="7"/>
                    </a:cubicBezTo>
                    <a:cubicBezTo>
                      <a:pt x="9" y="8"/>
                      <a:pt x="8" y="8"/>
                      <a:pt x="8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4" y="8"/>
                      <a:pt x="4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8"/>
                      <a:pt x="2" y="8"/>
                      <a:pt x="2" y="9"/>
                    </a:cubicBezTo>
                    <a:cubicBezTo>
                      <a:pt x="1" y="9"/>
                      <a:pt x="2" y="9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3" y="11"/>
                    </a:cubicBezTo>
                    <a:cubicBezTo>
                      <a:pt x="3" y="11"/>
                      <a:pt x="3" y="11"/>
                      <a:pt x="3" y="12"/>
                    </a:cubicBezTo>
                    <a:cubicBezTo>
                      <a:pt x="3" y="12"/>
                      <a:pt x="4" y="12"/>
                      <a:pt x="3" y="12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1" y="13"/>
                    </a:cubicBezTo>
                    <a:cubicBezTo>
                      <a:pt x="1" y="13"/>
                      <a:pt x="1" y="13"/>
                      <a:pt x="0" y="13"/>
                    </a:cubicBezTo>
                    <a:cubicBezTo>
                      <a:pt x="0" y="14"/>
                      <a:pt x="0" y="14"/>
                      <a:pt x="1" y="14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2" y="15"/>
                      <a:pt x="2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4" y="15"/>
                      <a:pt x="4" y="15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7"/>
                      <a:pt x="5" y="17"/>
                      <a:pt x="5" y="17"/>
                    </a:cubicBezTo>
                    <a:cubicBezTo>
                      <a:pt x="5" y="17"/>
                      <a:pt x="5" y="17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6" y="19"/>
                      <a:pt x="6" y="19"/>
                      <a:pt x="7" y="19"/>
                    </a:cubicBezTo>
                    <a:cubicBezTo>
                      <a:pt x="7" y="19"/>
                      <a:pt x="7" y="19"/>
                      <a:pt x="8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1"/>
                      <a:pt x="10" y="20"/>
                      <a:pt x="10" y="20"/>
                    </a:cubicBezTo>
                    <a:cubicBezTo>
                      <a:pt x="11" y="20"/>
                      <a:pt x="11" y="20"/>
                      <a:pt x="12" y="20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4" y="19"/>
                      <a:pt x="14" y="19"/>
                      <a:pt x="15" y="19"/>
                    </a:cubicBezTo>
                    <a:cubicBezTo>
                      <a:pt x="15" y="19"/>
                      <a:pt x="15" y="19"/>
                      <a:pt x="16" y="19"/>
                    </a:cubicBezTo>
                    <a:cubicBezTo>
                      <a:pt x="16" y="20"/>
                      <a:pt x="16" y="20"/>
                      <a:pt x="17" y="20"/>
                    </a:cubicBezTo>
                    <a:cubicBezTo>
                      <a:pt x="17" y="20"/>
                      <a:pt x="17" y="20"/>
                      <a:pt x="18" y="21"/>
                    </a:cubicBezTo>
                    <a:cubicBezTo>
                      <a:pt x="18" y="21"/>
                      <a:pt x="18" y="21"/>
                      <a:pt x="19" y="20"/>
                    </a:cubicBezTo>
                    <a:cubicBezTo>
                      <a:pt x="19" y="20"/>
                      <a:pt x="20" y="21"/>
                      <a:pt x="20" y="20"/>
                    </a:cubicBezTo>
                    <a:cubicBezTo>
                      <a:pt x="20" y="20"/>
                      <a:pt x="21" y="20"/>
                      <a:pt x="21" y="20"/>
                    </a:cubicBezTo>
                    <a:cubicBezTo>
                      <a:pt x="21" y="20"/>
                      <a:pt x="21" y="19"/>
                      <a:pt x="21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3" y="19"/>
                      <a:pt x="23" y="19"/>
                    </a:cubicBezTo>
                    <a:cubicBezTo>
                      <a:pt x="23" y="19"/>
                      <a:pt x="24" y="19"/>
                      <a:pt x="24" y="19"/>
                    </a:cubicBezTo>
                    <a:cubicBezTo>
                      <a:pt x="25" y="19"/>
                      <a:pt x="25" y="19"/>
                      <a:pt x="25" y="19"/>
                    </a:cubicBezTo>
                    <a:cubicBezTo>
                      <a:pt x="25" y="19"/>
                      <a:pt x="26" y="19"/>
                      <a:pt x="26" y="19"/>
                    </a:cubicBezTo>
                    <a:cubicBezTo>
                      <a:pt x="25" y="20"/>
                      <a:pt x="25" y="20"/>
                      <a:pt x="25" y="20"/>
                    </a:cubicBezTo>
                    <a:cubicBezTo>
                      <a:pt x="25" y="20"/>
                      <a:pt x="25" y="21"/>
                      <a:pt x="25" y="21"/>
                    </a:cubicBezTo>
                    <a:cubicBezTo>
                      <a:pt x="25" y="21"/>
                      <a:pt x="25" y="21"/>
                      <a:pt x="25" y="21"/>
                    </a:cubicBezTo>
                    <a:cubicBezTo>
                      <a:pt x="26" y="21"/>
                      <a:pt x="26" y="21"/>
                      <a:pt x="26" y="21"/>
                    </a:cubicBezTo>
                    <a:cubicBezTo>
                      <a:pt x="27" y="21"/>
                      <a:pt x="27" y="20"/>
                      <a:pt x="27" y="20"/>
                    </a:cubicBezTo>
                    <a:cubicBezTo>
                      <a:pt x="27" y="20"/>
                      <a:pt x="27" y="19"/>
                      <a:pt x="27" y="19"/>
                    </a:cubicBezTo>
                    <a:cubicBezTo>
                      <a:pt x="27" y="19"/>
                      <a:pt x="27" y="18"/>
                      <a:pt x="27" y="18"/>
                    </a:cubicBezTo>
                    <a:cubicBezTo>
                      <a:pt x="28" y="18"/>
                      <a:pt x="28" y="19"/>
                      <a:pt x="28" y="19"/>
                    </a:cubicBezTo>
                    <a:cubicBezTo>
                      <a:pt x="29" y="19"/>
                      <a:pt x="29" y="19"/>
                      <a:pt x="29" y="19"/>
                    </a:cubicBezTo>
                    <a:cubicBezTo>
                      <a:pt x="30" y="19"/>
                      <a:pt x="30" y="18"/>
                      <a:pt x="31" y="18"/>
                    </a:cubicBezTo>
                    <a:cubicBezTo>
                      <a:pt x="31" y="18"/>
                      <a:pt x="31" y="19"/>
                      <a:pt x="32" y="19"/>
                    </a:cubicBezTo>
                    <a:cubicBezTo>
                      <a:pt x="32" y="19"/>
                      <a:pt x="33" y="19"/>
                      <a:pt x="33" y="19"/>
                    </a:cubicBezTo>
                    <a:cubicBezTo>
                      <a:pt x="34" y="19"/>
                      <a:pt x="34" y="19"/>
                      <a:pt x="34" y="19"/>
                    </a:cubicBezTo>
                    <a:cubicBezTo>
                      <a:pt x="35" y="19"/>
                      <a:pt x="35" y="19"/>
                      <a:pt x="35" y="18"/>
                    </a:cubicBezTo>
                    <a:cubicBezTo>
                      <a:pt x="36" y="18"/>
                      <a:pt x="36" y="18"/>
                      <a:pt x="36" y="18"/>
                    </a:cubicBezTo>
                    <a:cubicBezTo>
                      <a:pt x="36" y="18"/>
                      <a:pt x="36" y="18"/>
                      <a:pt x="36" y="18"/>
                    </a:cubicBezTo>
                    <a:cubicBezTo>
                      <a:pt x="37" y="17"/>
                      <a:pt x="37" y="18"/>
                      <a:pt x="38" y="18"/>
                    </a:cubicBezTo>
                    <a:cubicBezTo>
                      <a:pt x="38" y="18"/>
                      <a:pt x="39" y="18"/>
                      <a:pt x="39" y="18"/>
                    </a:cubicBezTo>
                    <a:cubicBezTo>
                      <a:pt x="39" y="18"/>
                      <a:pt x="40" y="17"/>
                      <a:pt x="40" y="17"/>
                    </a:cubicBezTo>
                    <a:cubicBezTo>
                      <a:pt x="40" y="17"/>
                      <a:pt x="41" y="17"/>
                      <a:pt x="41" y="17"/>
                    </a:cubicBezTo>
                    <a:cubicBezTo>
                      <a:pt x="41" y="17"/>
                      <a:pt x="41" y="17"/>
                      <a:pt x="41" y="18"/>
                    </a:cubicBezTo>
                    <a:cubicBezTo>
                      <a:pt x="41" y="17"/>
                      <a:pt x="41" y="17"/>
                      <a:pt x="41" y="17"/>
                    </a:cubicBezTo>
                    <a:cubicBezTo>
                      <a:pt x="42" y="17"/>
                      <a:pt x="42" y="17"/>
                      <a:pt x="42" y="17"/>
                    </a:cubicBezTo>
                    <a:cubicBezTo>
                      <a:pt x="43" y="17"/>
                      <a:pt x="43" y="18"/>
                      <a:pt x="43" y="18"/>
                    </a:cubicBezTo>
                    <a:cubicBezTo>
                      <a:pt x="44" y="18"/>
                      <a:pt x="44" y="18"/>
                      <a:pt x="44" y="18"/>
                    </a:cubicBezTo>
                    <a:cubicBezTo>
                      <a:pt x="44" y="18"/>
                      <a:pt x="44" y="17"/>
                      <a:pt x="45" y="17"/>
                    </a:cubicBezTo>
                    <a:cubicBezTo>
                      <a:pt x="45" y="17"/>
                      <a:pt x="45" y="18"/>
                      <a:pt x="45" y="18"/>
                    </a:cubicBezTo>
                    <a:cubicBezTo>
                      <a:pt x="45" y="18"/>
                      <a:pt x="46" y="18"/>
                      <a:pt x="46" y="18"/>
                    </a:cubicBezTo>
                    <a:cubicBezTo>
                      <a:pt x="46" y="17"/>
                      <a:pt x="46" y="17"/>
                      <a:pt x="46" y="17"/>
                    </a:cubicBezTo>
                    <a:cubicBezTo>
                      <a:pt x="46" y="17"/>
                      <a:pt x="46" y="17"/>
                      <a:pt x="45" y="16"/>
                    </a:cubicBezTo>
                    <a:cubicBezTo>
                      <a:pt x="45" y="16"/>
                      <a:pt x="45" y="16"/>
                      <a:pt x="45" y="16"/>
                    </a:cubicBezTo>
                    <a:cubicBezTo>
                      <a:pt x="45" y="16"/>
                      <a:pt x="44" y="15"/>
                      <a:pt x="44" y="15"/>
                    </a:cubicBezTo>
                    <a:cubicBezTo>
                      <a:pt x="45" y="15"/>
                      <a:pt x="45" y="15"/>
                      <a:pt x="45" y="14"/>
                    </a:cubicBezTo>
                    <a:cubicBezTo>
                      <a:pt x="45" y="14"/>
                      <a:pt x="45" y="14"/>
                      <a:pt x="44" y="14"/>
                    </a:cubicBezTo>
                    <a:cubicBezTo>
                      <a:pt x="44" y="14"/>
                      <a:pt x="44" y="13"/>
                      <a:pt x="44" y="13"/>
                    </a:cubicBezTo>
                    <a:cubicBezTo>
                      <a:pt x="44" y="13"/>
                      <a:pt x="44" y="12"/>
                      <a:pt x="44" y="12"/>
                    </a:cubicBezTo>
                    <a:cubicBezTo>
                      <a:pt x="44" y="12"/>
                      <a:pt x="44" y="12"/>
                      <a:pt x="44" y="11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5" y="11"/>
                      <a:pt x="45" y="11"/>
                      <a:pt x="45" y="10"/>
                    </a:cubicBezTo>
                    <a:cubicBezTo>
                      <a:pt x="45" y="10"/>
                      <a:pt x="45" y="10"/>
                      <a:pt x="45" y="9"/>
                    </a:cubicBezTo>
                    <a:cubicBezTo>
                      <a:pt x="45" y="9"/>
                      <a:pt x="44" y="8"/>
                      <a:pt x="44" y="8"/>
                    </a:cubicBezTo>
                    <a:cubicBezTo>
                      <a:pt x="44" y="7"/>
                      <a:pt x="44" y="7"/>
                      <a:pt x="44" y="6"/>
                    </a:cubicBezTo>
                    <a:cubicBezTo>
                      <a:pt x="44" y="6"/>
                      <a:pt x="44" y="6"/>
                      <a:pt x="44" y="5"/>
                    </a:cubicBezTo>
                    <a:cubicBezTo>
                      <a:pt x="44" y="5"/>
                      <a:pt x="44" y="5"/>
                      <a:pt x="44" y="4"/>
                    </a:cubicBezTo>
                    <a:cubicBezTo>
                      <a:pt x="44" y="4"/>
                      <a:pt x="44" y="4"/>
                      <a:pt x="44" y="4"/>
                    </a:cubicBezTo>
                    <a:cubicBezTo>
                      <a:pt x="44" y="4"/>
                      <a:pt x="44" y="4"/>
                      <a:pt x="44" y="4"/>
                    </a:cubicBezTo>
                    <a:cubicBezTo>
                      <a:pt x="43" y="3"/>
                      <a:pt x="42" y="2"/>
                      <a:pt x="41" y="2"/>
                    </a:cubicBezTo>
                    <a:cubicBezTo>
                      <a:pt x="40" y="2"/>
                      <a:pt x="40" y="3"/>
                      <a:pt x="39" y="3"/>
                    </a:cubicBezTo>
                    <a:cubicBezTo>
                      <a:pt x="38" y="2"/>
                      <a:pt x="38" y="2"/>
                      <a:pt x="38" y="1"/>
                    </a:cubicBezTo>
                    <a:cubicBezTo>
                      <a:pt x="37" y="1"/>
                      <a:pt x="37" y="0"/>
                      <a:pt x="37" y="0"/>
                    </a:cubicBezTo>
                    <a:cubicBezTo>
                      <a:pt x="36" y="0"/>
                      <a:pt x="35" y="0"/>
                      <a:pt x="35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5" y="2"/>
                      <a:pt x="35" y="2"/>
                      <a:pt x="35" y="2"/>
                    </a:cubicBezTo>
                    <a:cubicBezTo>
                      <a:pt x="35" y="3"/>
                      <a:pt x="35" y="3"/>
                      <a:pt x="36" y="3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36" y="5"/>
                      <a:pt x="36" y="5"/>
                      <a:pt x="35" y="5"/>
                    </a:cubicBezTo>
                    <a:cubicBezTo>
                      <a:pt x="35" y="5"/>
                      <a:pt x="35" y="5"/>
                      <a:pt x="34" y="6"/>
                    </a:cubicBezTo>
                    <a:cubicBezTo>
                      <a:pt x="34" y="6"/>
                      <a:pt x="34" y="6"/>
                      <a:pt x="33" y="6"/>
                    </a:cubicBezTo>
                    <a:cubicBezTo>
                      <a:pt x="33" y="6"/>
                      <a:pt x="33" y="6"/>
                      <a:pt x="32" y="6"/>
                    </a:cubicBezTo>
                    <a:cubicBezTo>
                      <a:pt x="32" y="6"/>
                      <a:pt x="31" y="6"/>
                      <a:pt x="31" y="6"/>
                    </a:cubicBezTo>
                    <a:cubicBezTo>
                      <a:pt x="31" y="6"/>
                      <a:pt x="31" y="6"/>
                      <a:pt x="30" y="6"/>
                    </a:cubicBezTo>
                    <a:cubicBezTo>
                      <a:pt x="30" y="6"/>
                      <a:pt x="30" y="6"/>
                      <a:pt x="29" y="6"/>
                    </a:cubicBezTo>
                    <a:cubicBezTo>
                      <a:pt x="28" y="6"/>
                      <a:pt x="28" y="6"/>
                      <a:pt x="27" y="6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79" name="Freeform 133"/>
              <p:cNvSpPr>
                <a:spLocks/>
              </p:cNvSpPr>
              <p:nvPr/>
            </p:nvSpPr>
            <p:spPr bwMode="auto">
              <a:xfrm>
                <a:off x="5348289" y="193040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80" name="Freeform 134"/>
              <p:cNvSpPr>
                <a:spLocks/>
              </p:cNvSpPr>
              <p:nvPr/>
            </p:nvSpPr>
            <p:spPr bwMode="auto">
              <a:xfrm>
                <a:off x="5359402" y="1400176"/>
                <a:ext cx="971550" cy="388938"/>
              </a:xfrm>
              <a:custGeom>
                <a:avLst/>
                <a:gdLst>
                  <a:gd name="T0" fmla="*/ 49 w 90"/>
                  <a:gd name="T1" fmla="*/ 33 h 36"/>
                  <a:gd name="T2" fmla="*/ 53 w 90"/>
                  <a:gd name="T3" fmla="*/ 36 h 36"/>
                  <a:gd name="T4" fmla="*/ 59 w 90"/>
                  <a:gd name="T5" fmla="*/ 34 h 36"/>
                  <a:gd name="T6" fmla="*/ 64 w 90"/>
                  <a:gd name="T7" fmla="*/ 31 h 36"/>
                  <a:gd name="T8" fmla="*/ 71 w 90"/>
                  <a:gd name="T9" fmla="*/ 32 h 36"/>
                  <a:gd name="T10" fmla="*/ 78 w 90"/>
                  <a:gd name="T11" fmla="*/ 33 h 36"/>
                  <a:gd name="T12" fmla="*/ 77 w 90"/>
                  <a:gd name="T13" fmla="*/ 28 h 36"/>
                  <a:gd name="T14" fmla="*/ 79 w 90"/>
                  <a:gd name="T15" fmla="*/ 26 h 36"/>
                  <a:gd name="T16" fmla="*/ 80 w 90"/>
                  <a:gd name="T17" fmla="*/ 22 h 36"/>
                  <a:gd name="T18" fmla="*/ 84 w 90"/>
                  <a:gd name="T19" fmla="*/ 21 h 36"/>
                  <a:gd name="T20" fmla="*/ 85 w 90"/>
                  <a:gd name="T21" fmla="*/ 18 h 36"/>
                  <a:gd name="T22" fmla="*/ 89 w 90"/>
                  <a:gd name="T23" fmla="*/ 14 h 36"/>
                  <a:gd name="T24" fmla="*/ 84 w 90"/>
                  <a:gd name="T25" fmla="*/ 12 h 36"/>
                  <a:gd name="T26" fmla="*/ 80 w 90"/>
                  <a:gd name="T27" fmla="*/ 11 h 36"/>
                  <a:gd name="T28" fmla="*/ 74 w 90"/>
                  <a:gd name="T29" fmla="*/ 11 h 36"/>
                  <a:gd name="T30" fmla="*/ 70 w 90"/>
                  <a:gd name="T31" fmla="*/ 13 h 36"/>
                  <a:gd name="T32" fmla="*/ 65 w 90"/>
                  <a:gd name="T33" fmla="*/ 11 h 36"/>
                  <a:gd name="T34" fmla="*/ 61 w 90"/>
                  <a:gd name="T35" fmla="*/ 7 h 36"/>
                  <a:gd name="T36" fmla="*/ 54 w 90"/>
                  <a:gd name="T37" fmla="*/ 3 h 36"/>
                  <a:gd name="T38" fmla="*/ 49 w 90"/>
                  <a:gd name="T39" fmla="*/ 4 h 36"/>
                  <a:gd name="T40" fmla="*/ 44 w 90"/>
                  <a:gd name="T41" fmla="*/ 1 h 36"/>
                  <a:gd name="T42" fmla="*/ 40 w 90"/>
                  <a:gd name="T43" fmla="*/ 1 h 36"/>
                  <a:gd name="T44" fmla="*/ 36 w 90"/>
                  <a:gd name="T45" fmla="*/ 2 h 36"/>
                  <a:gd name="T46" fmla="*/ 31 w 90"/>
                  <a:gd name="T47" fmla="*/ 4 h 36"/>
                  <a:gd name="T48" fmla="*/ 29 w 90"/>
                  <a:gd name="T49" fmla="*/ 5 h 36"/>
                  <a:gd name="T50" fmla="*/ 27 w 90"/>
                  <a:gd name="T51" fmla="*/ 8 h 36"/>
                  <a:gd name="T52" fmla="*/ 26 w 90"/>
                  <a:gd name="T53" fmla="*/ 11 h 36"/>
                  <a:gd name="T54" fmla="*/ 27 w 90"/>
                  <a:gd name="T55" fmla="*/ 13 h 36"/>
                  <a:gd name="T56" fmla="*/ 21 w 90"/>
                  <a:gd name="T57" fmla="*/ 13 h 36"/>
                  <a:gd name="T58" fmla="*/ 13 w 90"/>
                  <a:gd name="T59" fmla="*/ 11 h 36"/>
                  <a:gd name="T60" fmla="*/ 5 w 90"/>
                  <a:gd name="T61" fmla="*/ 11 h 36"/>
                  <a:gd name="T62" fmla="*/ 1 w 90"/>
                  <a:gd name="T63" fmla="*/ 14 h 36"/>
                  <a:gd name="T64" fmla="*/ 2 w 90"/>
                  <a:gd name="T65" fmla="*/ 18 h 36"/>
                  <a:gd name="T66" fmla="*/ 3 w 90"/>
                  <a:gd name="T67" fmla="*/ 24 h 36"/>
                  <a:gd name="T68" fmla="*/ 8 w 90"/>
                  <a:gd name="T69" fmla="*/ 20 h 36"/>
                  <a:gd name="T70" fmla="*/ 13 w 90"/>
                  <a:gd name="T71" fmla="*/ 23 h 36"/>
                  <a:gd name="T72" fmla="*/ 11 w 90"/>
                  <a:gd name="T73" fmla="*/ 25 h 36"/>
                  <a:gd name="T74" fmla="*/ 10 w 90"/>
                  <a:gd name="T75" fmla="*/ 27 h 36"/>
                  <a:gd name="T76" fmla="*/ 8 w 90"/>
                  <a:gd name="T77" fmla="*/ 27 h 36"/>
                  <a:gd name="T78" fmla="*/ 11 w 90"/>
                  <a:gd name="T79" fmla="*/ 30 h 36"/>
                  <a:gd name="T80" fmla="*/ 14 w 90"/>
                  <a:gd name="T81" fmla="*/ 32 h 36"/>
                  <a:gd name="T82" fmla="*/ 17 w 90"/>
                  <a:gd name="T83" fmla="*/ 34 h 36"/>
                  <a:gd name="T84" fmla="*/ 22 w 90"/>
                  <a:gd name="T85" fmla="*/ 36 h 36"/>
                  <a:gd name="T86" fmla="*/ 24 w 90"/>
                  <a:gd name="T87" fmla="*/ 33 h 36"/>
                  <a:gd name="T88" fmla="*/ 23 w 90"/>
                  <a:gd name="T89" fmla="*/ 26 h 36"/>
                  <a:gd name="T90" fmla="*/ 26 w 90"/>
                  <a:gd name="T91" fmla="*/ 24 h 36"/>
                  <a:gd name="T92" fmla="*/ 28 w 90"/>
                  <a:gd name="T93" fmla="*/ 22 h 36"/>
                  <a:gd name="T94" fmla="*/ 32 w 90"/>
                  <a:gd name="T95" fmla="*/ 21 h 36"/>
                  <a:gd name="T96" fmla="*/ 32 w 90"/>
                  <a:gd name="T97" fmla="*/ 25 h 36"/>
                  <a:gd name="T98" fmla="*/ 33 w 90"/>
                  <a:gd name="T99" fmla="*/ 27 h 36"/>
                  <a:gd name="T100" fmla="*/ 35 w 90"/>
                  <a:gd name="T101" fmla="*/ 30 h 36"/>
                  <a:gd name="T102" fmla="*/ 43 w 90"/>
                  <a:gd name="T103" fmla="*/ 31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90" h="36">
                    <a:moveTo>
                      <a:pt x="44" y="31"/>
                    </a:moveTo>
                    <a:cubicBezTo>
                      <a:pt x="45" y="31"/>
                      <a:pt x="45" y="31"/>
                      <a:pt x="45" y="31"/>
                    </a:cubicBezTo>
                    <a:cubicBezTo>
                      <a:pt x="46" y="31"/>
                      <a:pt x="46" y="30"/>
                      <a:pt x="46" y="30"/>
                    </a:cubicBezTo>
                    <a:cubicBezTo>
                      <a:pt x="47" y="30"/>
                      <a:pt x="47" y="31"/>
                      <a:pt x="47" y="32"/>
                    </a:cubicBezTo>
                    <a:cubicBezTo>
                      <a:pt x="48" y="32"/>
                      <a:pt x="48" y="32"/>
                      <a:pt x="49" y="33"/>
                    </a:cubicBezTo>
                    <a:cubicBezTo>
                      <a:pt x="49" y="33"/>
                      <a:pt x="50" y="33"/>
                      <a:pt x="50" y="34"/>
                    </a:cubicBezTo>
                    <a:cubicBezTo>
                      <a:pt x="50" y="35"/>
                      <a:pt x="49" y="35"/>
                      <a:pt x="50" y="36"/>
                    </a:cubicBezTo>
                    <a:cubicBezTo>
                      <a:pt x="50" y="36"/>
                      <a:pt x="51" y="36"/>
                      <a:pt x="51" y="36"/>
                    </a:cubicBezTo>
                    <a:cubicBezTo>
                      <a:pt x="52" y="36"/>
                      <a:pt x="52" y="36"/>
                      <a:pt x="52" y="36"/>
                    </a:cubicBezTo>
                    <a:cubicBezTo>
                      <a:pt x="53" y="36"/>
                      <a:pt x="53" y="36"/>
                      <a:pt x="53" y="36"/>
                    </a:cubicBezTo>
                    <a:cubicBezTo>
                      <a:pt x="54" y="36"/>
                      <a:pt x="54" y="35"/>
                      <a:pt x="54" y="35"/>
                    </a:cubicBezTo>
                    <a:cubicBezTo>
                      <a:pt x="55" y="35"/>
                      <a:pt x="55" y="35"/>
                      <a:pt x="56" y="35"/>
                    </a:cubicBezTo>
                    <a:cubicBezTo>
                      <a:pt x="56" y="35"/>
                      <a:pt x="57" y="35"/>
                      <a:pt x="58" y="35"/>
                    </a:cubicBezTo>
                    <a:cubicBezTo>
                      <a:pt x="58" y="35"/>
                      <a:pt x="58" y="35"/>
                      <a:pt x="58" y="35"/>
                    </a:cubicBezTo>
                    <a:cubicBezTo>
                      <a:pt x="58" y="34"/>
                      <a:pt x="58" y="34"/>
                      <a:pt x="59" y="34"/>
                    </a:cubicBezTo>
                    <a:cubicBezTo>
                      <a:pt x="59" y="34"/>
                      <a:pt x="59" y="33"/>
                      <a:pt x="60" y="33"/>
                    </a:cubicBezTo>
                    <a:cubicBezTo>
                      <a:pt x="60" y="32"/>
                      <a:pt x="60" y="32"/>
                      <a:pt x="61" y="32"/>
                    </a:cubicBezTo>
                    <a:cubicBezTo>
                      <a:pt x="61" y="32"/>
                      <a:pt x="62" y="32"/>
                      <a:pt x="62" y="32"/>
                    </a:cubicBezTo>
                    <a:cubicBezTo>
                      <a:pt x="62" y="32"/>
                      <a:pt x="63" y="32"/>
                      <a:pt x="63" y="32"/>
                    </a:cubicBezTo>
                    <a:cubicBezTo>
                      <a:pt x="64" y="32"/>
                      <a:pt x="64" y="31"/>
                      <a:pt x="64" y="31"/>
                    </a:cubicBezTo>
                    <a:cubicBezTo>
                      <a:pt x="65" y="31"/>
                      <a:pt x="65" y="31"/>
                      <a:pt x="65" y="31"/>
                    </a:cubicBezTo>
                    <a:cubicBezTo>
                      <a:pt x="66" y="30"/>
                      <a:pt x="66" y="31"/>
                      <a:pt x="67" y="31"/>
                    </a:cubicBezTo>
                    <a:cubicBezTo>
                      <a:pt x="68" y="31"/>
                      <a:pt x="68" y="32"/>
                      <a:pt x="69" y="32"/>
                    </a:cubicBezTo>
                    <a:cubicBezTo>
                      <a:pt x="70" y="32"/>
                      <a:pt x="70" y="32"/>
                      <a:pt x="70" y="32"/>
                    </a:cubicBezTo>
                    <a:cubicBezTo>
                      <a:pt x="71" y="32"/>
                      <a:pt x="71" y="32"/>
                      <a:pt x="71" y="32"/>
                    </a:cubicBezTo>
                    <a:cubicBezTo>
                      <a:pt x="72" y="32"/>
                      <a:pt x="72" y="32"/>
                      <a:pt x="73" y="32"/>
                    </a:cubicBezTo>
                    <a:cubicBezTo>
                      <a:pt x="73" y="32"/>
                      <a:pt x="73" y="33"/>
                      <a:pt x="74" y="33"/>
                    </a:cubicBezTo>
                    <a:cubicBezTo>
                      <a:pt x="75" y="33"/>
                      <a:pt x="75" y="33"/>
                      <a:pt x="76" y="33"/>
                    </a:cubicBezTo>
                    <a:cubicBezTo>
                      <a:pt x="76" y="33"/>
                      <a:pt x="77" y="33"/>
                      <a:pt x="77" y="33"/>
                    </a:cubicBezTo>
                    <a:cubicBezTo>
                      <a:pt x="78" y="33"/>
                      <a:pt x="78" y="33"/>
                      <a:pt x="78" y="33"/>
                    </a:cubicBezTo>
                    <a:cubicBezTo>
                      <a:pt x="79" y="33"/>
                      <a:pt x="79" y="33"/>
                      <a:pt x="79" y="33"/>
                    </a:cubicBezTo>
                    <a:cubicBezTo>
                      <a:pt x="79" y="32"/>
                      <a:pt x="79" y="32"/>
                      <a:pt x="79" y="31"/>
                    </a:cubicBezTo>
                    <a:cubicBezTo>
                      <a:pt x="79" y="31"/>
                      <a:pt x="78" y="30"/>
                      <a:pt x="78" y="30"/>
                    </a:cubicBezTo>
                    <a:cubicBezTo>
                      <a:pt x="78" y="29"/>
                      <a:pt x="78" y="29"/>
                      <a:pt x="77" y="29"/>
                    </a:cubicBezTo>
                    <a:cubicBezTo>
                      <a:pt x="77" y="28"/>
                      <a:pt x="77" y="28"/>
                      <a:pt x="77" y="28"/>
                    </a:cubicBezTo>
                    <a:cubicBezTo>
                      <a:pt x="77" y="27"/>
                      <a:pt x="76" y="28"/>
                      <a:pt x="76" y="27"/>
                    </a:cubicBezTo>
                    <a:cubicBezTo>
                      <a:pt x="76" y="27"/>
                      <a:pt x="76" y="27"/>
                      <a:pt x="76" y="27"/>
                    </a:cubicBezTo>
                    <a:cubicBezTo>
                      <a:pt x="76" y="27"/>
                      <a:pt x="76" y="27"/>
                      <a:pt x="76" y="26"/>
                    </a:cubicBezTo>
                    <a:cubicBezTo>
                      <a:pt x="76" y="26"/>
                      <a:pt x="76" y="26"/>
                      <a:pt x="77" y="26"/>
                    </a:cubicBezTo>
                    <a:cubicBezTo>
                      <a:pt x="77" y="26"/>
                      <a:pt x="78" y="26"/>
                      <a:pt x="79" y="26"/>
                    </a:cubicBezTo>
                    <a:cubicBezTo>
                      <a:pt x="79" y="26"/>
                      <a:pt x="79" y="26"/>
                      <a:pt x="80" y="26"/>
                    </a:cubicBezTo>
                    <a:cubicBezTo>
                      <a:pt x="80" y="26"/>
                      <a:pt x="81" y="27"/>
                      <a:pt x="81" y="27"/>
                    </a:cubicBezTo>
                    <a:cubicBezTo>
                      <a:pt x="81" y="26"/>
                      <a:pt x="81" y="26"/>
                      <a:pt x="81" y="25"/>
                    </a:cubicBezTo>
                    <a:cubicBezTo>
                      <a:pt x="81" y="25"/>
                      <a:pt x="80" y="25"/>
                      <a:pt x="80" y="24"/>
                    </a:cubicBezTo>
                    <a:cubicBezTo>
                      <a:pt x="80" y="23"/>
                      <a:pt x="80" y="23"/>
                      <a:pt x="80" y="22"/>
                    </a:cubicBezTo>
                    <a:cubicBezTo>
                      <a:pt x="80" y="21"/>
                      <a:pt x="80" y="20"/>
                      <a:pt x="81" y="20"/>
                    </a:cubicBezTo>
                    <a:cubicBezTo>
                      <a:pt x="81" y="21"/>
                      <a:pt x="81" y="21"/>
                      <a:pt x="82" y="21"/>
                    </a:cubicBezTo>
                    <a:cubicBezTo>
                      <a:pt x="82" y="21"/>
                      <a:pt x="82" y="21"/>
                      <a:pt x="82" y="21"/>
                    </a:cubicBezTo>
                    <a:cubicBezTo>
                      <a:pt x="83" y="21"/>
                      <a:pt x="83" y="21"/>
                      <a:pt x="83" y="21"/>
                    </a:cubicBezTo>
                    <a:cubicBezTo>
                      <a:pt x="84" y="21"/>
                      <a:pt x="84" y="21"/>
                      <a:pt x="84" y="21"/>
                    </a:cubicBezTo>
                    <a:cubicBezTo>
                      <a:pt x="85" y="21"/>
                      <a:pt x="85" y="21"/>
                      <a:pt x="85" y="20"/>
                    </a:cubicBezTo>
                    <a:cubicBezTo>
                      <a:pt x="85" y="20"/>
                      <a:pt x="85" y="20"/>
                      <a:pt x="85" y="20"/>
                    </a:cubicBezTo>
                    <a:cubicBezTo>
                      <a:pt x="85" y="19"/>
                      <a:pt x="85" y="19"/>
                      <a:pt x="85" y="19"/>
                    </a:cubicBezTo>
                    <a:cubicBezTo>
                      <a:pt x="85" y="18"/>
                      <a:pt x="85" y="18"/>
                      <a:pt x="85" y="18"/>
                    </a:cubicBezTo>
                    <a:cubicBezTo>
                      <a:pt x="85" y="18"/>
                      <a:pt x="85" y="18"/>
                      <a:pt x="85" y="18"/>
                    </a:cubicBezTo>
                    <a:cubicBezTo>
                      <a:pt x="85" y="17"/>
                      <a:pt x="85" y="16"/>
                      <a:pt x="86" y="16"/>
                    </a:cubicBezTo>
                    <a:cubicBezTo>
                      <a:pt x="87" y="15"/>
                      <a:pt x="87" y="15"/>
                      <a:pt x="88" y="15"/>
                    </a:cubicBezTo>
                    <a:cubicBezTo>
                      <a:pt x="89" y="15"/>
                      <a:pt x="89" y="15"/>
                      <a:pt x="90" y="15"/>
                    </a:cubicBezTo>
                    <a:cubicBezTo>
                      <a:pt x="90" y="15"/>
                      <a:pt x="90" y="15"/>
                      <a:pt x="90" y="15"/>
                    </a:cubicBezTo>
                    <a:cubicBezTo>
                      <a:pt x="89" y="14"/>
                      <a:pt x="89" y="14"/>
                      <a:pt x="89" y="14"/>
                    </a:cubicBezTo>
                    <a:cubicBezTo>
                      <a:pt x="89" y="14"/>
                      <a:pt x="88" y="14"/>
                      <a:pt x="87" y="13"/>
                    </a:cubicBezTo>
                    <a:cubicBezTo>
                      <a:pt x="87" y="13"/>
                      <a:pt x="87" y="13"/>
                      <a:pt x="87" y="13"/>
                    </a:cubicBezTo>
                    <a:cubicBezTo>
                      <a:pt x="87" y="12"/>
                      <a:pt x="87" y="12"/>
                      <a:pt x="86" y="12"/>
                    </a:cubicBezTo>
                    <a:cubicBezTo>
                      <a:pt x="86" y="12"/>
                      <a:pt x="86" y="12"/>
                      <a:pt x="85" y="12"/>
                    </a:cubicBezTo>
                    <a:cubicBezTo>
                      <a:pt x="85" y="12"/>
                      <a:pt x="85" y="12"/>
                      <a:pt x="84" y="12"/>
                    </a:cubicBezTo>
                    <a:cubicBezTo>
                      <a:pt x="84" y="13"/>
                      <a:pt x="84" y="13"/>
                      <a:pt x="83" y="13"/>
                    </a:cubicBezTo>
                    <a:cubicBezTo>
                      <a:pt x="83" y="13"/>
                      <a:pt x="82" y="13"/>
                      <a:pt x="82" y="13"/>
                    </a:cubicBezTo>
                    <a:cubicBezTo>
                      <a:pt x="81" y="12"/>
                      <a:pt x="81" y="12"/>
                      <a:pt x="81" y="12"/>
                    </a:cubicBezTo>
                    <a:cubicBezTo>
                      <a:pt x="81" y="12"/>
                      <a:pt x="80" y="12"/>
                      <a:pt x="80" y="12"/>
                    </a:cubicBezTo>
                    <a:cubicBezTo>
                      <a:pt x="80" y="12"/>
                      <a:pt x="80" y="11"/>
                      <a:pt x="80" y="11"/>
                    </a:cubicBezTo>
                    <a:cubicBezTo>
                      <a:pt x="79" y="11"/>
                      <a:pt x="79" y="11"/>
                      <a:pt x="79" y="11"/>
                    </a:cubicBezTo>
                    <a:cubicBezTo>
                      <a:pt x="78" y="10"/>
                      <a:pt x="78" y="11"/>
                      <a:pt x="77" y="11"/>
                    </a:cubicBezTo>
                    <a:cubicBezTo>
                      <a:pt x="77" y="11"/>
                      <a:pt x="77" y="11"/>
                      <a:pt x="76" y="11"/>
                    </a:cubicBezTo>
                    <a:cubicBezTo>
                      <a:pt x="76" y="11"/>
                      <a:pt x="75" y="11"/>
                      <a:pt x="75" y="11"/>
                    </a:cubicBezTo>
                    <a:cubicBezTo>
                      <a:pt x="75" y="11"/>
                      <a:pt x="74" y="11"/>
                      <a:pt x="74" y="11"/>
                    </a:cubicBezTo>
                    <a:cubicBezTo>
                      <a:pt x="74" y="12"/>
                      <a:pt x="73" y="12"/>
                      <a:pt x="73" y="12"/>
                    </a:cubicBezTo>
                    <a:cubicBezTo>
                      <a:pt x="73" y="12"/>
                      <a:pt x="72" y="12"/>
                      <a:pt x="72" y="12"/>
                    </a:cubicBezTo>
                    <a:cubicBezTo>
                      <a:pt x="72" y="11"/>
                      <a:pt x="72" y="11"/>
                      <a:pt x="72" y="11"/>
                    </a:cubicBezTo>
                    <a:cubicBezTo>
                      <a:pt x="71" y="11"/>
                      <a:pt x="71" y="11"/>
                      <a:pt x="71" y="12"/>
                    </a:cubicBezTo>
                    <a:cubicBezTo>
                      <a:pt x="70" y="12"/>
                      <a:pt x="70" y="12"/>
                      <a:pt x="70" y="13"/>
                    </a:cubicBezTo>
                    <a:cubicBezTo>
                      <a:pt x="70" y="13"/>
                      <a:pt x="70" y="13"/>
                      <a:pt x="69" y="13"/>
                    </a:cubicBezTo>
                    <a:cubicBezTo>
                      <a:pt x="69" y="13"/>
                      <a:pt x="68" y="13"/>
                      <a:pt x="68" y="13"/>
                    </a:cubicBezTo>
                    <a:cubicBezTo>
                      <a:pt x="68" y="12"/>
                      <a:pt x="67" y="12"/>
                      <a:pt x="67" y="12"/>
                    </a:cubicBezTo>
                    <a:cubicBezTo>
                      <a:pt x="66" y="12"/>
                      <a:pt x="66" y="12"/>
                      <a:pt x="66" y="11"/>
                    </a:cubicBezTo>
                    <a:cubicBezTo>
                      <a:pt x="66" y="11"/>
                      <a:pt x="65" y="11"/>
                      <a:pt x="65" y="11"/>
                    </a:cubicBezTo>
                    <a:cubicBezTo>
                      <a:pt x="65" y="11"/>
                      <a:pt x="65" y="10"/>
                      <a:pt x="64" y="10"/>
                    </a:cubicBezTo>
                    <a:cubicBezTo>
                      <a:pt x="64" y="10"/>
                      <a:pt x="64" y="9"/>
                      <a:pt x="63" y="9"/>
                    </a:cubicBezTo>
                    <a:cubicBezTo>
                      <a:pt x="63" y="9"/>
                      <a:pt x="63" y="9"/>
                      <a:pt x="63" y="9"/>
                    </a:cubicBezTo>
                    <a:cubicBezTo>
                      <a:pt x="63" y="9"/>
                      <a:pt x="63" y="8"/>
                      <a:pt x="63" y="8"/>
                    </a:cubicBezTo>
                    <a:cubicBezTo>
                      <a:pt x="62" y="7"/>
                      <a:pt x="62" y="7"/>
                      <a:pt x="61" y="7"/>
                    </a:cubicBezTo>
                    <a:cubicBezTo>
                      <a:pt x="60" y="6"/>
                      <a:pt x="60" y="6"/>
                      <a:pt x="59" y="6"/>
                    </a:cubicBezTo>
                    <a:cubicBezTo>
                      <a:pt x="59" y="5"/>
                      <a:pt x="58" y="5"/>
                      <a:pt x="58" y="5"/>
                    </a:cubicBezTo>
                    <a:cubicBezTo>
                      <a:pt x="57" y="5"/>
                      <a:pt x="57" y="5"/>
                      <a:pt x="56" y="5"/>
                    </a:cubicBezTo>
                    <a:cubicBezTo>
                      <a:pt x="56" y="4"/>
                      <a:pt x="56" y="4"/>
                      <a:pt x="56" y="3"/>
                    </a:cubicBezTo>
                    <a:cubicBezTo>
                      <a:pt x="55" y="3"/>
                      <a:pt x="55" y="3"/>
                      <a:pt x="54" y="3"/>
                    </a:cubicBezTo>
                    <a:cubicBezTo>
                      <a:pt x="54" y="3"/>
                      <a:pt x="53" y="3"/>
                      <a:pt x="53" y="3"/>
                    </a:cubicBezTo>
                    <a:cubicBezTo>
                      <a:pt x="53" y="3"/>
                      <a:pt x="52" y="4"/>
                      <a:pt x="52" y="4"/>
                    </a:cubicBezTo>
                    <a:cubicBezTo>
                      <a:pt x="51" y="4"/>
                      <a:pt x="51" y="5"/>
                      <a:pt x="51" y="5"/>
                    </a:cubicBezTo>
                    <a:cubicBezTo>
                      <a:pt x="50" y="5"/>
                      <a:pt x="50" y="5"/>
                      <a:pt x="50" y="5"/>
                    </a:cubicBezTo>
                    <a:cubicBezTo>
                      <a:pt x="50" y="4"/>
                      <a:pt x="49" y="4"/>
                      <a:pt x="49" y="4"/>
                    </a:cubicBezTo>
                    <a:cubicBezTo>
                      <a:pt x="49" y="3"/>
                      <a:pt x="49" y="3"/>
                      <a:pt x="48" y="3"/>
                    </a:cubicBezTo>
                    <a:cubicBezTo>
                      <a:pt x="48" y="3"/>
                      <a:pt x="48" y="3"/>
                      <a:pt x="47" y="3"/>
                    </a:cubicBezTo>
                    <a:cubicBezTo>
                      <a:pt x="47" y="3"/>
                      <a:pt x="46" y="3"/>
                      <a:pt x="46" y="3"/>
                    </a:cubicBezTo>
                    <a:cubicBezTo>
                      <a:pt x="46" y="3"/>
                      <a:pt x="46" y="3"/>
                      <a:pt x="45" y="3"/>
                    </a:cubicBezTo>
                    <a:cubicBezTo>
                      <a:pt x="45" y="2"/>
                      <a:pt x="45" y="2"/>
                      <a:pt x="44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4" y="1"/>
                      <a:pt x="43" y="0"/>
                      <a:pt x="43" y="0"/>
                    </a:cubicBezTo>
                    <a:cubicBezTo>
                      <a:pt x="43" y="0"/>
                      <a:pt x="42" y="0"/>
                      <a:pt x="42" y="0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41" y="0"/>
                      <a:pt x="40" y="0"/>
                      <a:pt x="40" y="1"/>
                    </a:cubicBezTo>
                    <a:cubicBezTo>
                      <a:pt x="40" y="1"/>
                      <a:pt x="40" y="0"/>
                      <a:pt x="39" y="1"/>
                    </a:cubicBezTo>
                    <a:cubicBezTo>
                      <a:pt x="39" y="1"/>
                      <a:pt x="39" y="1"/>
                      <a:pt x="39" y="1"/>
                    </a:cubicBezTo>
                    <a:cubicBezTo>
                      <a:pt x="38" y="2"/>
                      <a:pt x="38" y="2"/>
                      <a:pt x="37" y="2"/>
                    </a:cubicBezTo>
                    <a:cubicBezTo>
                      <a:pt x="37" y="2"/>
                      <a:pt x="37" y="2"/>
                      <a:pt x="36" y="2"/>
                    </a:cubicBezTo>
                    <a:cubicBezTo>
                      <a:pt x="36" y="2"/>
                      <a:pt x="36" y="2"/>
                      <a:pt x="36" y="2"/>
                    </a:cubicBezTo>
                    <a:cubicBezTo>
                      <a:pt x="35" y="2"/>
                      <a:pt x="35" y="2"/>
                      <a:pt x="35" y="2"/>
                    </a:cubicBezTo>
                    <a:cubicBezTo>
                      <a:pt x="34" y="3"/>
                      <a:pt x="34" y="3"/>
                      <a:pt x="34" y="3"/>
                    </a:cubicBezTo>
                    <a:cubicBezTo>
                      <a:pt x="33" y="3"/>
                      <a:pt x="33" y="3"/>
                      <a:pt x="32" y="3"/>
                    </a:cubicBezTo>
                    <a:cubicBezTo>
                      <a:pt x="32" y="3"/>
                      <a:pt x="31" y="3"/>
                      <a:pt x="31" y="3"/>
                    </a:cubicBezTo>
                    <a:cubicBezTo>
                      <a:pt x="31" y="3"/>
                      <a:pt x="31" y="3"/>
                      <a:pt x="31" y="4"/>
                    </a:cubicBezTo>
                    <a:cubicBezTo>
                      <a:pt x="30" y="4"/>
                      <a:pt x="30" y="4"/>
                      <a:pt x="29" y="4"/>
                    </a:cubicBezTo>
                    <a:cubicBezTo>
                      <a:pt x="29" y="4"/>
                      <a:pt x="28" y="3"/>
                      <a:pt x="28" y="4"/>
                    </a:cubicBezTo>
                    <a:cubicBezTo>
                      <a:pt x="28" y="4"/>
                      <a:pt x="27" y="4"/>
                      <a:pt x="27" y="5"/>
                    </a:cubicBezTo>
                    <a:cubicBezTo>
                      <a:pt x="27" y="5"/>
                      <a:pt x="27" y="5"/>
                      <a:pt x="28" y="5"/>
                    </a:cubicBezTo>
                    <a:cubicBezTo>
                      <a:pt x="28" y="5"/>
                      <a:pt x="28" y="5"/>
                      <a:pt x="29" y="5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29" y="7"/>
                      <a:pt x="29" y="7"/>
                      <a:pt x="29" y="7"/>
                    </a:cubicBezTo>
                    <a:cubicBezTo>
                      <a:pt x="29" y="7"/>
                      <a:pt x="28" y="7"/>
                      <a:pt x="28" y="7"/>
                    </a:cubicBezTo>
                    <a:cubicBezTo>
                      <a:pt x="28" y="7"/>
                      <a:pt x="27" y="7"/>
                      <a:pt x="27" y="7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27" y="8"/>
                      <a:pt x="27" y="8"/>
                      <a:pt x="27" y="9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7" y="9"/>
                      <a:pt x="27" y="9"/>
                      <a:pt x="27" y="10"/>
                    </a:cubicBezTo>
                    <a:cubicBezTo>
                      <a:pt x="27" y="10"/>
                      <a:pt x="26" y="9"/>
                      <a:pt x="26" y="10"/>
                    </a:cubicBezTo>
                    <a:cubicBezTo>
                      <a:pt x="26" y="10"/>
                      <a:pt x="26" y="11"/>
                      <a:pt x="26" y="11"/>
                    </a:cubicBezTo>
                    <a:cubicBezTo>
                      <a:pt x="27" y="11"/>
                      <a:pt x="27" y="11"/>
                      <a:pt x="27" y="11"/>
                    </a:cubicBezTo>
                    <a:cubicBezTo>
                      <a:pt x="28" y="11"/>
                      <a:pt x="28" y="11"/>
                      <a:pt x="28" y="11"/>
                    </a:cubicBezTo>
                    <a:cubicBezTo>
                      <a:pt x="29" y="11"/>
                      <a:pt x="29" y="11"/>
                      <a:pt x="29" y="12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9" y="13"/>
                      <a:pt x="28" y="13"/>
                      <a:pt x="27" y="13"/>
                    </a:cubicBezTo>
                    <a:cubicBezTo>
                      <a:pt x="27" y="13"/>
                      <a:pt x="27" y="13"/>
                      <a:pt x="26" y="13"/>
                    </a:cubicBezTo>
                    <a:cubicBezTo>
                      <a:pt x="26" y="13"/>
                      <a:pt x="26" y="13"/>
                      <a:pt x="25" y="12"/>
                    </a:cubicBezTo>
                    <a:cubicBezTo>
                      <a:pt x="25" y="12"/>
                      <a:pt x="24" y="12"/>
                      <a:pt x="24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2" y="12"/>
                      <a:pt x="21" y="12"/>
                      <a:pt x="21" y="13"/>
                    </a:cubicBezTo>
                    <a:cubicBezTo>
                      <a:pt x="20" y="13"/>
                      <a:pt x="19" y="12"/>
                      <a:pt x="18" y="13"/>
                    </a:cubicBezTo>
                    <a:cubicBezTo>
                      <a:pt x="17" y="13"/>
                      <a:pt x="17" y="13"/>
                      <a:pt x="16" y="13"/>
                    </a:cubicBezTo>
                    <a:cubicBezTo>
                      <a:pt x="16" y="13"/>
                      <a:pt x="16" y="12"/>
                      <a:pt x="15" y="12"/>
                    </a:cubicBezTo>
                    <a:cubicBezTo>
                      <a:pt x="15" y="12"/>
                      <a:pt x="14" y="12"/>
                      <a:pt x="14" y="12"/>
                    </a:cubicBezTo>
                    <a:cubicBezTo>
                      <a:pt x="13" y="12"/>
                      <a:pt x="13" y="11"/>
                      <a:pt x="13" y="11"/>
                    </a:cubicBezTo>
                    <a:cubicBezTo>
                      <a:pt x="12" y="10"/>
                      <a:pt x="12" y="10"/>
                      <a:pt x="11" y="10"/>
                    </a:cubicBezTo>
                    <a:cubicBezTo>
                      <a:pt x="11" y="10"/>
                      <a:pt x="11" y="10"/>
                      <a:pt x="10" y="10"/>
                    </a:cubicBezTo>
                    <a:cubicBezTo>
                      <a:pt x="9" y="10"/>
                      <a:pt x="9" y="10"/>
                      <a:pt x="8" y="10"/>
                    </a:cubicBezTo>
                    <a:cubicBezTo>
                      <a:pt x="7" y="11"/>
                      <a:pt x="7" y="10"/>
                      <a:pt x="6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12"/>
                      <a:pt x="5" y="12"/>
                      <a:pt x="4" y="13"/>
                    </a:cubicBezTo>
                    <a:cubicBezTo>
                      <a:pt x="4" y="13"/>
                      <a:pt x="4" y="14"/>
                      <a:pt x="3" y="14"/>
                    </a:cubicBezTo>
                    <a:cubicBezTo>
                      <a:pt x="3" y="14"/>
                      <a:pt x="2" y="15"/>
                      <a:pt x="2" y="15"/>
                    </a:cubicBezTo>
                    <a:cubicBezTo>
                      <a:pt x="2" y="15"/>
                      <a:pt x="2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5"/>
                      <a:pt x="0" y="15"/>
                      <a:pt x="0" y="16"/>
                    </a:cubicBezTo>
                    <a:cubicBezTo>
                      <a:pt x="0" y="17"/>
                      <a:pt x="0" y="17"/>
                      <a:pt x="1" y="18"/>
                    </a:cubicBezTo>
                    <a:cubicBezTo>
                      <a:pt x="1" y="18"/>
                      <a:pt x="1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9"/>
                      <a:pt x="2" y="19"/>
                      <a:pt x="2" y="20"/>
                    </a:cubicBezTo>
                    <a:cubicBezTo>
                      <a:pt x="3" y="20"/>
                      <a:pt x="2" y="20"/>
                      <a:pt x="2" y="21"/>
                    </a:cubicBezTo>
                    <a:cubicBezTo>
                      <a:pt x="2" y="22"/>
                      <a:pt x="3" y="22"/>
                      <a:pt x="3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4"/>
                      <a:pt x="3" y="23"/>
                      <a:pt x="4" y="23"/>
                    </a:cubicBezTo>
                    <a:cubicBezTo>
                      <a:pt x="4" y="23"/>
                      <a:pt x="4" y="22"/>
                      <a:pt x="5" y="22"/>
                    </a:cubicBezTo>
                    <a:cubicBezTo>
                      <a:pt x="5" y="22"/>
                      <a:pt x="6" y="22"/>
                      <a:pt x="6" y="22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8" y="21"/>
                      <a:pt x="7" y="21"/>
                      <a:pt x="8" y="20"/>
                    </a:cubicBezTo>
                    <a:cubicBezTo>
                      <a:pt x="8" y="20"/>
                      <a:pt x="9" y="20"/>
                      <a:pt x="9" y="20"/>
                    </a:cubicBezTo>
                    <a:cubicBezTo>
                      <a:pt x="10" y="21"/>
                      <a:pt x="10" y="21"/>
                      <a:pt x="11" y="21"/>
                    </a:cubicBezTo>
                    <a:cubicBezTo>
                      <a:pt x="11" y="21"/>
                      <a:pt x="12" y="21"/>
                      <a:pt x="12" y="21"/>
                    </a:cubicBezTo>
                    <a:cubicBezTo>
                      <a:pt x="12" y="21"/>
                      <a:pt x="13" y="21"/>
                      <a:pt x="13" y="22"/>
                    </a:cubicBezTo>
                    <a:cubicBezTo>
                      <a:pt x="13" y="22"/>
                      <a:pt x="13" y="23"/>
                      <a:pt x="13" y="23"/>
                    </a:cubicBezTo>
                    <a:cubicBezTo>
                      <a:pt x="13" y="24"/>
                      <a:pt x="13" y="24"/>
                      <a:pt x="13" y="25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3" y="25"/>
                      <a:pt x="13" y="25"/>
                      <a:pt x="12" y="25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9" y="25"/>
                      <a:pt x="9" y="26"/>
                      <a:pt x="9" y="26"/>
                    </a:cubicBezTo>
                    <a:cubicBezTo>
                      <a:pt x="10" y="26"/>
                      <a:pt x="10" y="26"/>
                      <a:pt x="10" y="27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10" y="28"/>
                      <a:pt x="10" y="27"/>
                      <a:pt x="9" y="27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9" y="27"/>
                      <a:pt x="9" y="27"/>
                      <a:pt x="8" y="27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10" y="29"/>
                      <a:pt x="10" y="29"/>
                      <a:pt x="10" y="30"/>
                    </a:cubicBezTo>
                    <a:cubicBezTo>
                      <a:pt x="10" y="30"/>
                      <a:pt x="11" y="30"/>
                      <a:pt x="11" y="30"/>
                    </a:cubicBezTo>
                    <a:cubicBezTo>
                      <a:pt x="11" y="30"/>
                      <a:pt x="11" y="31"/>
                      <a:pt x="11" y="31"/>
                    </a:cubicBezTo>
                    <a:cubicBezTo>
                      <a:pt x="11" y="31"/>
                      <a:pt x="12" y="31"/>
                      <a:pt x="12" y="31"/>
                    </a:cubicBezTo>
                    <a:cubicBezTo>
                      <a:pt x="12" y="31"/>
                      <a:pt x="12" y="31"/>
                      <a:pt x="12" y="32"/>
                    </a:cubicBezTo>
                    <a:cubicBezTo>
                      <a:pt x="12" y="32"/>
                      <a:pt x="13" y="32"/>
                      <a:pt x="13" y="32"/>
                    </a:cubicBezTo>
                    <a:cubicBezTo>
                      <a:pt x="13" y="32"/>
                      <a:pt x="14" y="32"/>
                      <a:pt x="14" y="32"/>
                    </a:cubicBezTo>
                    <a:cubicBezTo>
                      <a:pt x="14" y="32"/>
                      <a:pt x="14" y="32"/>
                      <a:pt x="14" y="33"/>
                    </a:cubicBezTo>
                    <a:cubicBezTo>
                      <a:pt x="14" y="33"/>
                      <a:pt x="14" y="33"/>
                      <a:pt x="14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5" y="34"/>
                      <a:pt x="16" y="34"/>
                      <a:pt x="16" y="34"/>
                    </a:cubicBezTo>
                    <a:cubicBezTo>
                      <a:pt x="17" y="34"/>
                      <a:pt x="17" y="34"/>
                      <a:pt x="17" y="34"/>
                    </a:cubicBezTo>
                    <a:cubicBezTo>
                      <a:pt x="18" y="34"/>
                      <a:pt x="18" y="34"/>
                      <a:pt x="18" y="34"/>
                    </a:cubicBezTo>
                    <a:cubicBezTo>
                      <a:pt x="19" y="34"/>
                      <a:pt x="19" y="34"/>
                      <a:pt x="19" y="34"/>
                    </a:cubicBezTo>
                    <a:cubicBezTo>
                      <a:pt x="19" y="34"/>
                      <a:pt x="19" y="35"/>
                      <a:pt x="20" y="35"/>
                    </a:cubicBezTo>
                    <a:cubicBezTo>
                      <a:pt x="20" y="35"/>
                      <a:pt x="21" y="35"/>
                      <a:pt x="21" y="35"/>
                    </a:cubicBezTo>
                    <a:cubicBezTo>
                      <a:pt x="22" y="35"/>
                      <a:pt x="22" y="36"/>
                      <a:pt x="22" y="36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3" y="36"/>
                      <a:pt x="24" y="36"/>
                      <a:pt x="24" y="36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4" y="35"/>
                      <a:pt x="23" y="35"/>
                      <a:pt x="23" y="34"/>
                    </a:cubicBezTo>
                    <a:cubicBezTo>
                      <a:pt x="23" y="34"/>
                      <a:pt x="24" y="34"/>
                      <a:pt x="24" y="33"/>
                    </a:cubicBezTo>
                    <a:cubicBezTo>
                      <a:pt x="24" y="33"/>
                      <a:pt x="24" y="32"/>
                      <a:pt x="24" y="32"/>
                    </a:cubicBezTo>
                    <a:cubicBezTo>
                      <a:pt x="23" y="31"/>
                      <a:pt x="23" y="31"/>
                      <a:pt x="23" y="30"/>
                    </a:cubicBezTo>
                    <a:cubicBezTo>
                      <a:pt x="23" y="29"/>
                      <a:pt x="22" y="29"/>
                      <a:pt x="22" y="28"/>
                    </a:cubicBezTo>
                    <a:cubicBezTo>
                      <a:pt x="22" y="28"/>
                      <a:pt x="22" y="28"/>
                      <a:pt x="23" y="27"/>
                    </a:cubicBezTo>
                    <a:cubicBezTo>
                      <a:pt x="23" y="27"/>
                      <a:pt x="23" y="26"/>
                      <a:pt x="23" y="26"/>
                    </a:cubicBezTo>
                    <a:cubicBezTo>
                      <a:pt x="23" y="27"/>
                      <a:pt x="23" y="27"/>
                      <a:pt x="24" y="26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25" y="26"/>
                      <a:pt x="25" y="26"/>
                      <a:pt x="26" y="26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5"/>
                      <a:pt x="26" y="24"/>
                      <a:pt x="26" y="24"/>
                    </a:cubicBezTo>
                    <a:cubicBezTo>
                      <a:pt x="26" y="24"/>
                      <a:pt x="26" y="24"/>
                      <a:pt x="27" y="24"/>
                    </a:cubicBezTo>
                    <a:cubicBezTo>
                      <a:pt x="27" y="24"/>
                      <a:pt x="27" y="24"/>
                      <a:pt x="27" y="24"/>
                    </a:cubicBezTo>
                    <a:cubicBezTo>
                      <a:pt x="28" y="24"/>
                      <a:pt x="27" y="23"/>
                      <a:pt x="28" y="23"/>
                    </a:cubicBezTo>
                    <a:cubicBezTo>
                      <a:pt x="28" y="23"/>
                      <a:pt x="28" y="23"/>
                      <a:pt x="29" y="23"/>
                    </a:cubicBezTo>
                    <a:cubicBezTo>
                      <a:pt x="29" y="23"/>
                      <a:pt x="28" y="22"/>
                      <a:pt x="28" y="22"/>
                    </a:cubicBezTo>
                    <a:cubicBezTo>
                      <a:pt x="29" y="22"/>
                      <a:pt x="29" y="21"/>
                      <a:pt x="29" y="21"/>
                    </a:cubicBezTo>
                    <a:cubicBezTo>
                      <a:pt x="29" y="21"/>
                      <a:pt x="29" y="21"/>
                      <a:pt x="30" y="21"/>
                    </a:cubicBezTo>
                    <a:cubicBezTo>
                      <a:pt x="30" y="21"/>
                      <a:pt x="30" y="22"/>
                      <a:pt x="30" y="22"/>
                    </a:cubicBezTo>
                    <a:cubicBezTo>
                      <a:pt x="31" y="22"/>
                      <a:pt x="31" y="22"/>
                      <a:pt x="31" y="22"/>
                    </a:cubicBezTo>
                    <a:cubicBezTo>
                      <a:pt x="31" y="22"/>
                      <a:pt x="31" y="21"/>
                      <a:pt x="32" y="21"/>
                    </a:cubicBezTo>
                    <a:cubicBezTo>
                      <a:pt x="32" y="21"/>
                      <a:pt x="32" y="21"/>
                      <a:pt x="32" y="21"/>
                    </a:cubicBezTo>
                    <a:cubicBezTo>
                      <a:pt x="33" y="21"/>
                      <a:pt x="32" y="22"/>
                      <a:pt x="32" y="22"/>
                    </a:cubicBezTo>
                    <a:cubicBezTo>
                      <a:pt x="32" y="23"/>
                      <a:pt x="32" y="23"/>
                      <a:pt x="31" y="23"/>
                    </a:cubicBezTo>
                    <a:cubicBezTo>
                      <a:pt x="31" y="24"/>
                      <a:pt x="31" y="24"/>
                      <a:pt x="32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33" y="25"/>
                      <a:pt x="33" y="25"/>
                      <a:pt x="33" y="25"/>
                    </a:cubicBezTo>
                    <a:cubicBezTo>
                      <a:pt x="33" y="26"/>
                      <a:pt x="33" y="26"/>
                      <a:pt x="33" y="26"/>
                    </a:cubicBezTo>
                    <a:cubicBezTo>
                      <a:pt x="33" y="27"/>
                      <a:pt x="33" y="27"/>
                      <a:pt x="33" y="27"/>
                    </a:cubicBezTo>
                    <a:cubicBezTo>
                      <a:pt x="33" y="27"/>
                      <a:pt x="33" y="27"/>
                      <a:pt x="33" y="27"/>
                    </a:cubicBezTo>
                    <a:cubicBezTo>
                      <a:pt x="33" y="27"/>
                      <a:pt x="33" y="27"/>
                      <a:pt x="33" y="27"/>
                    </a:cubicBezTo>
                    <a:cubicBezTo>
                      <a:pt x="33" y="27"/>
                      <a:pt x="33" y="27"/>
                      <a:pt x="33" y="27"/>
                    </a:cubicBezTo>
                    <a:cubicBezTo>
                      <a:pt x="33" y="28"/>
                      <a:pt x="33" y="28"/>
                      <a:pt x="33" y="28"/>
                    </a:cubicBezTo>
                    <a:cubicBezTo>
                      <a:pt x="34" y="28"/>
                      <a:pt x="34" y="28"/>
                      <a:pt x="35" y="28"/>
                    </a:cubicBezTo>
                    <a:cubicBezTo>
                      <a:pt x="35" y="29"/>
                      <a:pt x="35" y="29"/>
                      <a:pt x="35" y="29"/>
                    </a:cubicBezTo>
                    <a:cubicBezTo>
                      <a:pt x="35" y="30"/>
                      <a:pt x="35" y="30"/>
                      <a:pt x="35" y="30"/>
                    </a:cubicBezTo>
                    <a:cubicBezTo>
                      <a:pt x="35" y="31"/>
                      <a:pt x="36" y="31"/>
                      <a:pt x="37" y="31"/>
                    </a:cubicBezTo>
                    <a:cubicBezTo>
                      <a:pt x="37" y="31"/>
                      <a:pt x="37" y="31"/>
                      <a:pt x="38" y="30"/>
                    </a:cubicBezTo>
                    <a:cubicBezTo>
                      <a:pt x="38" y="30"/>
                      <a:pt x="39" y="30"/>
                      <a:pt x="39" y="30"/>
                    </a:cubicBezTo>
                    <a:cubicBezTo>
                      <a:pt x="40" y="30"/>
                      <a:pt x="40" y="30"/>
                      <a:pt x="41" y="30"/>
                    </a:cubicBezTo>
                    <a:cubicBezTo>
                      <a:pt x="42" y="30"/>
                      <a:pt x="42" y="30"/>
                      <a:pt x="43" y="31"/>
                    </a:cubicBezTo>
                    <a:cubicBezTo>
                      <a:pt x="44" y="31"/>
                      <a:pt x="44" y="31"/>
                      <a:pt x="44" y="3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81" name="Freeform 135"/>
              <p:cNvSpPr>
                <a:spLocks/>
              </p:cNvSpPr>
              <p:nvPr/>
            </p:nvSpPr>
            <p:spPr bwMode="auto">
              <a:xfrm>
                <a:off x="5640389" y="168116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82" name="Freeform 136"/>
              <p:cNvSpPr>
                <a:spLocks/>
              </p:cNvSpPr>
              <p:nvPr/>
            </p:nvSpPr>
            <p:spPr bwMode="auto">
              <a:xfrm>
                <a:off x="4745039" y="1476376"/>
                <a:ext cx="431800" cy="227013"/>
              </a:xfrm>
              <a:custGeom>
                <a:avLst/>
                <a:gdLst>
                  <a:gd name="T0" fmla="*/ 13 w 40"/>
                  <a:gd name="T1" fmla="*/ 10 h 21"/>
                  <a:gd name="T2" fmla="*/ 15 w 40"/>
                  <a:gd name="T3" fmla="*/ 10 h 21"/>
                  <a:gd name="T4" fmla="*/ 16 w 40"/>
                  <a:gd name="T5" fmla="*/ 12 h 21"/>
                  <a:gd name="T6" fmla="*/ 16 w 40"/>
                  <a:gd name="T7" fmla="*/ 16 h 21"/>
                  <a:gd name="T8" fmla="*/ 14 w 40"/>
                  <a:gd name="T9" fmla="*/ 18 h 21"/>
                  <a:gd name="T10" fmla="*/ 16 w 40"/>
                  <a:gd name="T11" fmla="*/ 18 h 21"/>
                  <a:gd name="T12" fmla="*/ 17 w 40"/>
                  <a:gd name="T13" fmla="*/ 18 h 21"/>
                  <a:gd name="T14" fmla="*/ 18 w 40"/>
                  <a:gd name="T15" fmla="*/ 18 h 21"/>
                  <a:gd name="T16" fmla="*/ 19 w 40"/>
                  <a:gd name="T17" fmla="*/ 16 h 21"/>
                  <a:gd name="T18" fmla="*/ 21 w 40"/>
                  <a:gd name="T19" fmla="*/ 14 h 21"/>
                  <a:gd name="T20" fmla="*/ 22 w 40"/>
                  <a:gd name="T21" fmla="*/ 16 h 21"/>
                  <a:gd name="T22" fmla="*/ 25 w 40"/>
                  <a:gd name="T23" fmla="*/ 16 h 21"/>
                  <a:gd name="T24" fmla="*/ 25 w 40"/>
                  <a:gd name="T25" fmla="*/ 17 h 21"/>
                  <a:gd name="T26" fmla="*/ 25 w 40"/>
                  <a:gd name="T27" fmla="*/ 18 h 21"/>
                  <a:gd name="T28" fmla="*/ 26 w 40"/>
                  <a:gd name="T29" fmla="*/ 20 h 21"/>
                  <a:gd name="T30" fmla="*/ 29 w 40"/>
                  <a:gd name="T31" fmla="*/ 20 h 21"/>
                  <a:gd name="T32" fmla="*/ 31 w 40"/>
                  <a:gd name="T33" fmla="*/ 19 h 21"/>
                  <a:gd name="T34" fmla="*/ 33 w 40"/>
                  <a:gd name="T35" fmla="*/ 19 h 21"/>
                  <a:gd name="T36" fmla="*/ 32 w 40"/>
                  <a:gd name="T37" fmla="*/ 18 h 21"/>
                  <a:gd name="T38" fmla="*/ 29 w 40"/>
                  <a:gd name="T39" fmla="*/ 17 h 21"/>
                  <a:gd name="T40" fmla="*/ 29 w 40"/>
                  <a:gd name="T41" fmla="*/ 16 h 21"/>
                  <a:gd name="T42" fmla="*/ 31 w 40"/>
                  <a:gd name="T43" fmla="*/ 14 h 21"/>
                  <a:gd name="T44" fmla="*/ 34 w 40"/>
                  <a:gd name="T45" fmla="*/ 14 h 21"/>
                  <a:gd name="T46" fmla="*/ 36 w 40"/>
                  <a:gd name="T47" fmla="*/ 13 h 21"/>
                  <a:gd name="T48" fmla="*/ 38 w 40"/>
                  <a:gd name="T49" fmla="*/ 10 h 21"/>
                  <a:gd name="T50" fmla="*/ 39 w 40"/>
                  <a:gd name="T51" fmla="*/ 8 h 21"/>
                  <a:gd name="T52" fmla="*/ 36 w 40"/>
                  <a:gd name="T53" fmla="*/ 7 h 21"/>
                  <a:gd name="T54" fmla="*/ 32 w 40"/>
                  <a:gd name="T55" fmla="*/ 7 h 21"/>
                  <a:gd name="T56" fmla="*/ 29 w 40"/>
                  <a:gd name="T57" fmla="*/ 7 h 21"/>
                  <a:gd name="T58" fmla="*/ 25 w 40"/>
                  <a:gd name="T59" fmla="*/ 7 h 21"/>
                  <a:gd name="T60" fmla="*/ 22 w 40"/>
                  <a:gd name="T61" fmla="*/ 4 h 21"/>
                  <a:gd name="T62" fmla="*/ 20 w 40"/>
                  <a:gd name="T63" fmla="*/ 2 h 21"/>
                  <a:gd name="T64" fmla="*/ 17 w 40"/>
                  <a:gd name="T65" fmla="*/ 0 h 21"/>
                  <a:gd name="T66" fmla="*/ 14 w 40"/>
                  <a:gd name="T67" fmla="*/ 1 h 21"/>
                  <a:gd name="T68" fmla="*/ 12 w 40"/>
                  <a:gd name="T69" fmla="*/ 1 h 21"/>
                  <a:gd name="T70" fmla="*/ 10 w 40"/>
                  <a:gd name="T71" fmla="*/ 2 h 21"/>
                  <a:gd name="T72" fmla="*/ 8 w 40"/>
                  <a:gd name="T73" fmla="*/ 2 h 21"/>
                  <a:gd name="T74" fmla="*/ 6 w 40"/>
                  <a:gd name="T75" fmla="*/ 1 h 21"/>
                  <a:gd name="T76" fmla="*/ 3 w 40"/>
                  <a:gd name="T77" fmla="*/ 1 h 21"/>
                  <a:gd name="T78" fmla="*/ 2 w 40"/>
                  <a:gd name="T79" fmla="*/ 2 h 21"/>
                  <a:gd name="T80" fmla="*/ 1 w 40"/>
                  <a:gd name="T81" fmla="*/ 5 h 21"/>
                  <a:gd name="T82" fmla="*/ 1 w 40"/>
                  <a:gd name="T83" fmla="*/ 7 h 21"/>
                  <a:gd name="T84" fmla="*/ 0 w 40"/>
                  <a:gd name="T85" fmla="*/ 8 h 21"/>
                  <a:gd name="T86" fmla="*/ 0 w 40"/>
                  <a:gd name="T87" fmla="*/ 10 h 21"/>
                  <a:gd name="T88" fmla="*/ 1 w 40"/>
                  <a:gd name="T89" fmla="*/ 10 h 21"/>
                  <a:gd name="T90" fmla="*/ 3 w 40"/>
                  <a:gd name="T91" fmla="*/ 10 h 21"/>
                  <a:gd name="T92" fmla="*/ 5 w 40"/>
                  <a:gd name="T93" fmla="*/ 11 h 21"/>
                  <a:gd name="T94" fmla="*/ 7 w 40"/>
                  <a:gd name="T95" fmla="*/ 10 h 21"/>
                  <a:gd name="T96" fmla="*/ 9 w 40"/>
                  <a:gd name="T97" fmla="*/ 10 h 21"/>
                  <a:gd name="T98" fmla="*/ 10 w 40"/>
                  <a:gd name="T99" fmla="*/ 1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0" h="21">
                    <a:moveTo>
                      <a:pt x="12" y="9"/>
                    </a:moveTo>
                    <a:cubicBezTo>
                      <a:pt x="12" y="9"/>
                      <a:pt x="12" y="9"/>
                      <a:pt x="12" y="9"/>
                    </a:cubicBezTo>
                    <a:cubicBezTo>
                      <a:pt x="12" y="9"/>
                      <a:pt x="12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4" y="10"/>
                      <a:pt x="14" y="10"/>
                    </a:cubicBezTo>
                    <a:cubicBezTo>
                      <a:pt x="14" y="10"/>
                      <a:pt x="15" y="10"/>
                      <a:pt x="15" y="10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11"/>
                      <a:pt x="15" y="11"/>
                      <a:pt x="16" y="11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4"/>
                      <a:pt x="16" y="14"/>
                      <a:pt x="16" y="15"/>
                    </a:cubicBezTo>
                    <a:cubicBezTo>
                      <a:pt x="16" y="15"/>
                      <a:pt x="16" y="15"/>
                      <a:pt x="16" y="16"/>
                    </a:cubicBezTo>
                    <a:cubicBezTo>
                      <a:pt x="15" y="16"/>
                      <a:pt x="15" y="16"/>
                      <a:pt x="15" y="17"/>
                    </a:cubicBezTo>
                    <a:cubicBezTo>
                      <a:pt x="16" y="17"/>
                      <a:pt x="14" y="17"/>
                      <a:pt x="14" y="18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4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6" y="18"/>
                    </a:cubicBezTo>
                    <a:cubicBezTo>
                      <a:pt x="16" y="18"/>
                      <a:pt x="16" y="18"/>
                      <a:pt x="16" y="17"/>
                    </a:cubicBezTo>
                    <a:cubicBezTo>
                      <a:pt x="16" y="17"/>
                      <a:pt x="17" y="17"/>
                      <a:pt x="17" y="17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7" y="19"/>
                      <a:pt x="17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7"/>
                      <a:pt x="18" y="17"/>
                    </a:cubicBezTo>
                    <a:cubicBezTo>
                      <a:pt x="18" y="17"/>
                      <a:pt x="19" y="17"/>
                      <a:pt x="19" y="17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20" y="15"/>
                      <a:pt x="20" y="16"/>
                      <a:pt x="20" y="15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20" y="14"/>
                      <a:pt x="21" y="14"/>
                      <a:pt x="21" y="14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21" y="15"/>
                      <a:pt x="22" y="15"/>
                      <a:pt x="22" y="15"/>
                    </a:cubicBezTo>
                    <a:cubicBezTo>
                      <a:pt x="22" y="15"/>
                      <a:pt x="22" y="15"/>
                      <a:pt x="22" y="16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23" y="16"/>
                      <a:pt x="24" y="16"/>
                      <a:pt x="24" y="16"/>
                    </a:cubicBezTo>
                    <a:cubicBezTo>
                      <a:pt x="24" y="16"/>
                      <a:pt x="25" y="16"/>
                      <a:pt x="25" y="16"/>
                    </a:cubicBezTo>
                    <a:cubicBezTo>
                      <a:pt x="26" y="16"/>
                      <a:pt x="26" y="15"/>
                      <a:pt x="26" y="16"/>
                    </a:cubicBezTo>
                    <a:cubicBezTo>
                      <a:pt x="27" y="16"/>
                      <a:pt x="26" y="16"/>
                      <a:pt x="26" y="17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5" y="17"/>
                      <a:pt x="25" y="17"/>
                      <a:pt x="24" y="17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4" y="18"/>
                      <a:pt x="24" y="18"/>
                      <a:pt x="25" y="18"/>
                    </a:cubicBezTo>
                    <a:cubicBezTo>
                      <a:pt x="25" y="18"/>
                      <a:pt x="25" y="18"/>
                      <a:pt x="26" y="18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7" y="19"/>
                      <a:pt x="26" y="19"/>
                      <a:pt x="26" y="20"/>
                    </a:cubicBezTo>
                    <a:cubicBezTo>
                      <a:pt x="27" y="20"/>
                      <a:pt x="27" y="20"/>
                      <a:pt x="27" y="21"/>
                    </a:cubicBezTo>
                    <a:cubicBezTo>
                      <a:pt x="27" y="21"/>
                      <a:pt x="28" y="21"/>
                      <a:pt x="28" y="21"/>
                    </a:cubicBezTo>
                    <a:cubicBezTo>
                      <a:pt x="28" y="20"/>
                      <a:pt x="28" y="20"/>
                      <a:pt x="29" y="20"/>
                    </a:cubicBezTo>
                    <a:cubicBezTo>
                      <a:pt x="29" y="19"/>
                      <a:pt x="29" y="20"/>
                      <a:pt x="30" y="20"/>
                    </a:cubicBezTo>
                    <a:cubicBezTo>
                      <a:pt x="30" y="20"/>
                      <a:pt x="30" y="20"/>
                      <a:pt x="30" y="19"/>
                    </a:cubicBezTo>
                    <a:cubicBezTo>
                      <a:pt x="30" y="19"/>
                      <a:pt x="30" y="19"/>
                      <a:pt x="31" y="19"/>
                    </a:cubicBezTo>
                    <a:cubicBezTo>
                      <a:pt x="31" y="19"/>
                      <a:pt x="31" y="19"/>
                      <a:pt x="31" y="19"/>
                    </a:cubicBezTo>
                    <a:cubicBezTo>
                      <a:pt x="32" y="19"/>
                      <a:pt x="32" y="19"/>
                      <a:pt x="32" y="19"/>
                    </a:cubicBezTo>
                    <a:cubicBezTo>
                      <a:pt x="32" y="19"/>
                      <a:pt x="33" y="19"/>
                      <a:pt x="33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3" y="18"/>
                      <a:pt x="33" y="18"/>
                      <a:pt x="32" y="18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1" y="18"/>
                      <a:pt x="31" y="18"/>
                      <a:pt x="31" y="18"/>
                    </a:cubicBezTo>
                    <a:cubicBezTo>
                      <a:pt x="30" y="18"/>
                      <a:pt x="30" y="18"/>
                      <a:pt x="30" y="18"/>
                    </a:cubicBezTo>
                    <a:cubicBezTo>
                      <a:pt x="30" y="18"/>
                      <a:pt x="29" y="17"/>
                      <a:pt x="29" y="17"/>
                    </a:cubicBezTo>
                    <a:cubicBezTo>
                      <a:pt x="29" y="17"/>
                      <a:pt x="29" y="17"/>
                      <a:pt x="29" y="16"/>
                    </a:cubicBezTo>
                    <a:cubicBezTo>
                      <a:pt x="29" y="16"/>
                      <a:pt x="28" y="16"/>
                      <a:pt x="28" y="16"/>
                    </a:cubicBezTo>
                    <a:cubicBezTo>
                      <a:pt x="28" y="16"/>
                      <a:pt x="29" y="16"/>
                      <a:pt x="29" y="16"/>
                    </a:cubicBezTo>
                    <a:cubicBezTo>
                      <a:pt x="29" y="16"/>
                      <a:pt x="29" y="15"/>
                      <a:pt x="30" y="15"/>
                    </a:cubicBezTo>
                    <a:cubicBezTo>
                      <a:pt x="30" y="15"/>
                      <a:pt x="30" y="15"/>
                      <a:pt x="30" y="15"/>
                    </a:cubicBezTo>
                    <a:cubicBezTo>
                      <a:pt x="31" y="14"/>
                      <a:pt x="31" y="15"/>
                      <a:pt x="31" y="14"/>
                    </a:cubicBezTo>
                    <a:cubicBezTo>
                      <a:pt x="32" y="14"/>
                      <a:pt x="32" y="14"/>
                      <a:pt x="33" y="14"/>
                    </a:cubicBezTo>
                    <a:cubicBezTo>
                      <a:pt x="33" y="14"/>
                      <a:pt x="33" y="14"/>
                      <a:pt x="34" y="14"/>
                    </a:cubicBezTo>
                    <a:cubicBezTo>
                      <a:pt x="34" y="14"/>
                      <a:pt x="34" y="14"/>
                      <a:pt x="34" y="14"/>
                    </a:cubicBezTo>
                    <a:cubicBezTo>
                      <a:pt x="35" y="13"/>
                      <a:pt x="35" y="13"/>
                      <a:pt x="35" y="13"/>
                    </a:cubicBezTo>
                    <a:cubicBezTo>
                      <a:pt x="35" y="13"/>
                      <a:pt x="36" y="13"/>
                      <a:pt x="36" y="13"/>
                    </a:cubicBezTo>
                    <a:cubicBezTo>
                      <a:pt x="36" y="13"/>
                      <a:pt x="36" y="13"/>
                      <a:pt x="36" y="13"/>
                    </a:cubicBezTo>
                    <a:cubicBezTo>
                      <a:pt x="36" y="13"/>
                      <a:pt x="37" y="13"/>
                      <a:pt x="37" y="12"/>
                    </a:cubicBezTo>
                    <a:cubicBezTo>
                      <a:pt x="38" y="12"/>
                      <a:pt x="38" y="12"/>
                      <a:pt x="38" y="11"/>
                    </a:cubicBezTo>
                    <a:cubicBezTo>
                      <a:pt x="38" y="11"/>
                      <a:pt x="38" y="11"/>
                      <a:pt x="38" y="10"/>
                    </a:cubicBezTo>
                    <a:cubicBezTo>
                      <a:pt x="38" y="10"/>
                      <a:pt x="38" y="10"/>
                      <a:pt x="38" y="10"/>
                    </a:cubicBezTo>
                    <a:cubicBezTo>
                      <a:pt x="38" y="10"/>
                      <a:pt x="39" y="10"/>
                      <a:pt x="39" y="10"/>
                    </a:cubicBezTo>
                    <a:cubicBezTo>
                      <a:pt x="40" y="9"/>
                      <a:pt x="40" y="9"/>
                      <a:pt x="39" y="8"/>
                    </a:cubicBezTo>
                    <a:cubicBezTo>
                      <a:pt x="39" y="8"/>
                      <a:pt x="39" y="8"/>
                      <a:pt x="38" y="8"/>
                    </a:cubicBezTo>
                    <a:cubicBezTo>
                      <a:pt x="38" y="8"/>
                      <a:pt x="37" y="8"/>
                      <a:pt x="37" y="7"/>
                    </a:cubicBezTo>
                    <a:cubicBezTo>
                      <a:pt x="37" y="7"/>
                      <a:pt x="36" y="7"/>
                      <a:pt x="36" y="7"/>
                    </a:cubicBezTo>
                    <a:cubicBezTo>
                      <a:pt x="35" y="7"/>
                      <a:pt x="35" y="8"/>
                      <a:pt x="34" y="8"/>
                    </a:cubicBezTo>
                    <a:cubicBezTo>
                      <a:pt x="34" y="8"/>
                      <a:pt x="33" y="8"/>
                      <a:pt x="33" y="8"/>
                    </a:cubicBezTo>
                    <a:cubicBezTo>
                      <a:pt x="32" y="8"/>
                      <a:pt x="33" y="7"/>
                      <a:pt x="32" y="7"/>
                    </a:cubicBezTo>
                    <a:cubicBezTo>
                      <a:pt x="32" y="6"/>
                      <a:pt x="32" y="6"/>
                      <a:pt x="31" y="6"/>
                    </a:cubicBezTo>
                    <a:cubicBezTo>
                      <a:pt x="31" y="6"/>
                      <a:pt x="31" y="6"/>
                      <a:pt x="30" y="6"/>
                    </a:cubicBezTo>
                    <a:cubicBezTo>
                      <a:pt x="30" y="6"/>
                      <a:pt x="30" y="6"/>
                      <a:pt x="29" y="7"/>
                    </a:cubicBezTo>
                    <a:cubicBezTo>
                      <a:pt x="29" y="7"/>
                      <a:pt x="29" y="7"/>
                      <a:pt x="28" y="7"/>
                    </a:cubicBezTo>
                    <a:cubicBezTo>
                      <a:pt x="28" y="7"/>
                      <a:pt x="27" y="7"/>
                      <a:pt x="27" y="7"/>
                    </a:cubicBezTo>
                    <a:cubicBezTo>
                      <a:pt x="26" y="7"/>
                      <a:pt x="26" y="7"/>
                      <a:pt x="25" y="7"/>
                    </a:cubicBezTo>
                    <a:cubicBezTo>
                      <a:pt x="25" y="7"/>
                      <a:pt x="25" y="7"/>
                      <a:pt x="24" y="6"/>
                    </a:cubicBezTo>
                    <a:cubicBezTo>
                      <a:pt x="24" y="6"/>
                      <a:pt x="24" y="6"/>
                      <a:pt x="24" y="5"/>
                    </a:cubicBezTo>
                    <a:cubicBezTo>
                      <a:pt x="23" y="5"/>
                      <a:pt x="23" y="4"/>
                      <a:pt x="22" y="4"/>
                    </a:cubicBezTo>
                    <a:cubicBezTo>
                      <a:pt x="22" y="4"/>
                      <a:pt x="22" y="4"/>
                      <a:pt x="21" y="4"/>
                    </a:cubicBezTo>
                    <a:cubicBezTo>
                      <a:pt x="21" y="4"/>
                      <a:pt x="21" y="4"/>
                      <a:pt x="20" y="4"/>
                    </a:cubicBezTo>
                    <a:cubicBezTo>
                      <a:pt x="20" y="3"/>
                      <a:pt x="20" y="3"/>
                      <a:pt x="20" y="2"/>
                    </a:cubicBezTo>
                    <a:cubicBezTo>
                      <a:pt x="19" y="2"/>
                      <a:pt x="20" y="1"/>
                      <a:pt x="19" y="1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8" y="0"/>
                      <a:pt x="18" y="0"/>
                      <a:pt x="17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5" y="0"/>
                      <a:pt x="15" y="1"/>
                      <a:pt x="15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3" y="1"/>
                      <a:pt x="13" y="1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3"/>
                      <a:pt x="11" y="3"/>
                      <a:pt x="11" y="3"/>
                    </a:cubicBezTo>
                    <a:cubicBezTo>
                      <a:pt x="10" y="3"/>
                      <a:pt x="10" y="2"/>
                      <a:pt x="10" y="2"/>
                    </a:cubicBezTo>
                    <a:cubicBezTo>
                      <a:pt x="10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2"/>
                      <a:pt x="7" y="2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1"/>
                      <a:pt x="5" y="1"/>
                      <a:pt x="4" y="1"/>
                    </a:cubicBezTo>
                    <a:cubicBezTo>
                      <a:pt x="4" y="1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3"/>
                      <a:pt x="3" y="4"/>
                      <a:pt x="2" y="4"/>
                    </a:cubicBezTo>
                    <a:cubicBezTo>
                      <a:pt x="2" y="4"/>
                      <a:pt x="2" y="4"/>
                      <a:pt x="1" y="5"/>
                    </a:cubicBezTo>
                    <a:cubicBezTo>
                      <a:pt x="1" y="5"/>
                      <a:pt x="1" y="5"/>
                      <a:pt x="0" y="5"/>
                    </a:cubicBezTo>
                    <a:cubicBezTo>
                      <a:pt x="0" y="6"/>
                      <a:pt x="1" y="6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3" y="10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5" y="11"/>
                      <a:pt x="5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7" y="11"/>
                      <a:pt x="7" y="10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0"/>
                      <a:pt x="8" y="11"/>
                      <a:pt x="8" y="11"/>
                    </a:cubicBezTo>
                    <a:cubicBezTo>
                      <a:pt x="8" y="11"/>
                      <a:pt x="8" y="11"/>
                      <a:pt x="9" y="10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0"/>
                      <a:pt x="9" y="10"/>
                      <a:pt x="10" y="10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1" y="9"/>
                      <a:pt x="11" y="9"/>
                      <a:pt x="12" y="9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83" name="Freeform 137"/>
              <p:cNvSpPr>
                <a:spLocks/>
              </p:cNvSpPr>
              <p:nvPr/>
            </p:nvSpPr>
            <p:spPr bwMode="auto">
              <a:xfrm>
                <a:off x="7713664" y="3011489"/>
                <a:ext cx="11113" cy="20638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1 w 1"/>
                  <a:gd name="T5" fmla="*/ 1 h 2"/>
                  <a:gd name="T6" fmla="*/ 1 w 1"/>
                  <a:gd name="T7" fmla="*/ 0 h 2"/>
                  <a:gd name="T8" fmla="*/ 1 w 1"/>
                  <a:gd name="T9" fmla="*/ 0 h 2"/>
                  <a:gd name="T10" fmla="*/ 0 w 1"/>
                  <a:gd name="T11" fmla="*/ 0 h 2"/>
                  <a:gd name="T12" fmla="*/ 0 w 1"/>
                  <a:gd name="T13" fmla="*/ 1 h 2"/>
                  <a:gd name="T14" fmla="*/ 0 w 1"/>
                  <a:gd name="T1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2"/>
                      <a:pt x="0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84" name="Freeform 138"/>
              <p:cNvSpPr>
                <a:spLocks/>
              </p:cNvSpPr>
              <p:nvPr/>
            </p:nvSpPr>
            <p:spPr bwMode="auto">
              <a:xfrm>
                <a:off x="7562852" y="3130551"/>
                <a:ext cx="31750" cy="9525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2 w 3"/>
                  <a:gd name="T5" fmla="*/ 0 h 1"/>
                  <a:gd name="T6" fmla="*/ 1 w 3"/>
                  <a:gd name="T7" fmla="*/ 0 h 1"/>
                  <a:gd name="T8" fmla="*/ 1 w 3"/>
                  <a:gd name="T9" fmla="*/ 0 h 1"/>
                  <a:gd name="T10" fmla="*/ 0 w 3"/>
                  <a:gd name="T11" fmla="*/ 1 h 1"/>
                  <a:gd name="T12" fmla="*/ 1 w 3"/>
                  <a:gd name="T13" fmla="*/ 1 h 1"/>
                  <a:gd name="T14" fmla="*/ 1 w 3"/>
                  <a:gd name="T15" fmla="*/ 1 h 1"/>
                  <a:gd name="T16" fmla="*/ 2 w 3"/>
                  <a:gd name="T1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2" y="1"/>
                      <a:pt x="2" y="1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85" name="Freeform 139"/>
              <p:cNvSpPr>
                <a:spLocks/>
              </p:cNvSpPr>
              <p:nvPr/>
            </p:nvSpPr>
            <p:spPr bwMode="auto">
              <a:xfrm>
                <a:off x="7680327" y="3022601"/>
                <a:ext cx="53975" cy="96838"/>
              </a:xfrm>
              <a:custGeom>
                <a:avLst/>
                <a:gdLst>
                  <a:gd name="T0" fmla="*/ 1 w 5"/>
                  <a:gd name="T1" fmla="*/ 8 h 9"/>
                  <a:gd name="T2" fmla="*/ 2 w 5"/>
                  <a:gd name="T3" fmla="*/ 8 h 9"/>
                  <a:gd name="T4" fmla="*/ 2 w 5"/>
                  <a:gd name="T5" fmla="*/ 9 h 9"/>
                  <a:gd name="T6" fmla="*/ 3 w 5"/>
                  <a:gd name="T7" fmla="*/ 9 h 9"/>
                  <a:gd name="T8" fmla="*/ 3 w 5"/>
                  <a:gd name="T9" fmla="*/ 8 h 9"/>
                  <a:gd name="T10" fmla="*/ 3 w 5"/>
                  <a:gd name="T11" fmla="*/ 8 h 9"/>
                  <a:gd name="T12" fmla="*/ 3 w 5"/>
                  <a:gd name="T13" fmla="*/ 7 h 9"/>
                  <a:gd name="T14" fmla="*/ 3 w 5"/>
                  <a:gd name="T15" fmla="*/ 6 h 9"/>
                  <a:gd name="T16" fmla="*/ 4 w 5"/>
                  <a:gd name="T17" fmla="*/ 6 h 9"/>
                  <a:gd name="T18" fmla="*/ 5 w 5"/>
                  <a:gd name="T19" fmla="*/ 5 h 9"/>
                  <a:gd name="T20" fmla="*/ 5 w 5"/>
                  <a:gd name="T21" fmla="*/ 5 h 9"/>
                  <a:gd name="T22" fmla="*/ 4 w 5"/>
                  <a:gd name="T23" fmla="*/ 4 h 9"/>
                  <a:gd name="T24" fmla="*/ 5 w 5"/>
                  <a:gd name="T25" fmla="*/ 3 h 9"/>
                  <a:gd name="T26" fmla="*/ 5 w 5"/>
                  <a:gd name="T27" fmla="*/ 2 h 9"/>
                  <a:gd name="T28" fmla="*/ 5 w 5"/>
                  <a:gd name="T29" fmla="*/ 2 h 9"/>
                  <a:gd name="T30" fmla="*/ 4 w 5"/>
                  <a:gd name="T31" fmla="*/ 2 h 9"/>
                  <a:gd name="T32" fmla="*/ 3 w 5"/>
                  <a:gd name="T33" fmla="*/ 2 h 9"/>
                  <a:gd name="T34" fmla="*/ 3 w 5"/>
                  <a:gd name="T35" fmla="*/ 1 h 9"/>
                  <a:gd name="T36" fmla="*/ 2 w 5"/>
                  <a:gd name="T37" fmla="*/ 0 h 9"/>
                  <a:gd name="T38" fmla="*/ 2 w 5"/>
                  <a:gd name="T39" fmla="*/ 1 h 9"/>
                  <a:gd name="T40" fmla="*/ 1 w 5"/>
                  <a:gd name="T41" fmla="*/ 1 h 9"/>
                  <a:gd name="T42" fmla="*/ 1 w 5"/>
                  <a:gd name="T43" fmla="*/ 2 h 9"/>
                  <a:gd name="T44" fmla="*/ 1 w 5"/>
                  <a:gd name="T45" fmla="*/ 3 h 9"/>
                  <a:gd name="T46" fmla="*/ 1 w 5"/>
                  <a:gd name="T47" fmla="*/ 4 h 9"/>
                  <a:gd name="T48" fmla="*/ 1 w 5"/>
                  <a:gd name="T49" fmla="*/ 4 h 9"/>
                  <a:gd name="T50" fmla="*/ 1 w 5"/>
                  <a:gd name="T51" fmla="*/ 5 h 9"/>
                  <a:gd name="T52" fmla="*/ 2 w 5"/>
                  <a:gd name="T53" fmla="*/ 6 h 9"/>
                  <a:gd name="T54" fmla="*/ 1 w 5"/>
                  <a:gd name="T55" fmla="*/ 7 h 9"/>
                  <a:gd name="T56" fmla="*/ 1 w 5"/>
                  <a:gd name="T57" fmla="*/ 8 h 9"/>
                  <a:gd name="T58" fmla="*/ 0 w 5"/>
                  <a:gd name="T59" fmla="*/ 8 h 9"/>
                  <a:gd name="T60" fmla="*/ 1 w 5"/>
                  <a:gd name="T61" fmla="*/ 8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" h="9">
                    <a:moveTo>
                      <a:pt x="1" y="8"/>
                    </a:moveTo>
                    <a:cubicBezTo>
                      <a:pt x="1" y="8"/>
                      <a:pt x="2" y="8"/>
                      <a:pt x="2" y="8"/>
                    </a:cubicBezTo>
                    <a:cubicBezTo>
                      <a:pt x="2" y="8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3" y="6"/>
                      <a:pt x="2" y="6"/>
                      <a:pt x="3" y="6"/>
                    </a:cubicBezTo>
                    <a:cubicBezTo>
                      <a:pt x="3" y="5"/>
                      <a:pt x="3" y="6"/>
                      <a:pt x="4" y="6"/>
                    </a:cubicBezTo>
                    <a:cubicBezTo>
                      <a:pt x="4" y="6"/>
                      <a:pt x="4" y="6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5" y="4"/>
                      <a:pt x="5" y="3"/>
                    </a:cubicBezTo>
                    <a:cubicBezTo>
                      <a:pt x="5" y="3"/>
                      <a:pt x="5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1"/>
                      <a:pt x="4" y="2"/>
                      <a:pt x="4" y="2"/>
                    </a:cubicBezTo>
                    <a:cubicBezTo>
                      <a:pt x="4" y="2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2" y="6"/>
                      <a:pt x="2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9"/>
                      <a:pt x="1" y="8"/>
                      <a:pt x="1" y="8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86" name="Freeform 140"/>
              <p:cNvSpPr>
                <a:spLocks/>
              </p:cNvSpPr>
              <p:nvPr/>
            </p:nvSpPr>
            <p:spPr bwMode="auto">
              <a:xfrm>
                <a:off x="7767639" y="3086101"/>
                <a:ext cx="31750" cy="22225"/>
              </a:xfrm>
              <a:custGeom>
                <a:avLst/>
                <a:gdLst>
                  <a:gd name="T0" fmla="*/ 1 w 3"/>
                  <a:gd name="T1" fmla="*/ 2 h 2"/>
                  <a:gd name="T2" fmla="*/ 2 w 3"/>
                  <a:gd name="T3" fmla="*/ 2 h 2"/>
                  <a:gd name="T4" fmla="*/ 3 w 3"/>
                  <a:gd name="T5" fmla="*/ 2 h 2"/>
                  <a:gd name="T6" fmla="*/ 3 w 3"/>
                  <a:gd name="T7" fmla="*/ 1 h 2"/>
                  <a:gd name="T8" fmla="*/ 3 w 3"/>
                  <a:gd name="T9" fmla="*/ 0 h 2"/>
                  <a:gd name="T10" fmla="*/ 3 w 3"/>
                  <a:gd name="T11" fmla="*/ 0 h 2"/>
                  <a:gd name="T12" fmla="*/ 2 w 3"/>
                  <a:gd name="T13" fmla="*/ 0 h 2"/>
                  <a:gd name="T14" fmla="*/ 1 w 3"/>
                  <a:gd name="T15" fmla="*/ 0 h 2"/>
                  <a:gd name="T16" fmla="*/ 1 w 3"/>
                  <a:gd name="T17" fmla="*/ 1 h 2"/>
                  <a:gd name="T18" fmla="*/ 0 w 3"/>
                  <a:gd name="T19" fmla="*/ 1 h 2"/>
                  <a:gd name="T20" fmla="*/ 1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1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2"/>
                      <a:pt x="1" y="2"/>
                      <a:pt x="1" y="2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87" name="Freeform 141"/>
              <p:cNvSpPr>
                <a:spLocks/>
              </p:cNvSpPr>
              <p:nvPr/>
            </p:nvSpPr>
            <p:spPr bwMode="auto">
              <a:xfrm>
                <a:off x="7778752" y="3108326"/>
                <a:ext cx="0" cy="22225"/>
              </a:xfrm>
              <a:custGeom>
                <a:avLst/>
                <a:gdLst>
                  <a:gd name="T0" fmla="*/ 1 h 2"/>
                  <a:gd name="T1" fmla="*/ 0 h 2"/>
                  <a:gd name="T2" fmla="*/ 1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2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88" name="Freeform 142"/>
              <p:cNvSpPr>
                <a:spLocks/>
              </p:cNvSpPr>
              <p:nvPr/>
            </p:nvSpPr>
            <p:spPr bwMode="auto">
              <a:xfrm>
                <a:off x="7907339" y="3108326"/>
                <a:ext cx="33338" cy="22225"/>
              </a:xfrm>
              <a:custGeom>
                <a:avLst/>
                <a:gdLst>
                  <a:gd name="T0" fmla="*/ 1 w 3"/>
                  <a:gd name="T1" fmla="*/ 1 h 2"/>
                  <a:gd name="T2" fmla="*/ 1 w 3"/>
                  <a:gd name="T3" fmla="*/ 2 h 2"/>
                  <a:gd name="T4" fmla="*/ 2 w 3"/>
                  <a:gd name="T5" fmla="*/ 2 h 2"/>
                  <a:gd name="T6" fmla="*/ 2 w 3"/>
                  <a:gd name="T7" fmla="*/ 2 h 2"/>
                  <a:gd name="T8" fmla="*/ 3 w 3"/>
                  <a:gd name="T9" fmla="*/ 1 h 2"/>
                  <a:gd name="T10" fmla="*/ 2 w 3"/>
                  <a:gd name="T11" fmla="*/ 1 h 2"/>
                  <a:gd name="T12" fmla="*/ 1 w 3"/>
                  <a:gd name="T13" fmla="*/ 0 h 2"/>
                  <a:gd name="T14" fmla="*/ 1 w 3"/>
                  <a:gd name="T15" fmla="*/ 0 h 2"/>
                  <a:gd name="T16" fmla="*/ 0 w 3"/>
                  <a:gd name="T17" fmla="*/ 1 h 2"/>
                  <a:gd name="T18" fmla="*/ 1 w 3"/>
                  <a:gd name="T1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89" name="Freeform 143"/>
              <p:cNvSpPr>
                <a:spLocks/>
              </p:cNvSpPr>
              <p:nvPr/>
            </p:nvSpPr>
            <p:spPr bwMode="auto">
              <a:xfrm>
                <a:off x="7605714" y="3130551"/>
                <a:ext cx="31750" cy="20638"/>
              </a:xfrm>
              <a:custGeom>
                <a:avLst/>
                <a:gdLst>
                  <a:gd name="T0" fmla="*/ 2 w 3"/>
                  <a:gd name="T1" fmla="*/ 1 h 2"/>
                  <a:gd name="T2" fmla="*/ 1 w 3"/>
                  <a:gd name="T3" fmla="*/ 1 h 2"/>
                  <a:gd name="T4" fmla="*/ 0 w 3"/>
                  <a:gd name="T5" fmla="*/ 1 h 2"/>
                  <a:gd name="T6" fmla="*/ 0 w 3"/>
                  <a:gd name="T7" fmla="*/ 1 h 2"/>
                  <a:gd name="T8" fmla="*/ 0 w 3"/>
                  <a:gd name="T9" fmla="*/ 2 h 2"/>
                  <a:gd name="T10" fmla="*/ 1 w 3"/>
                  <a:gd name="T11" fmla="*/ 2 h 2"/>
                  <a:gd name="T12" fmla="*/ 1 w 3"/>
                  <a:gd name="T13" fmla="*/ 2 h 2"/>
                  <a:gd name="T14" fmla="*/ 2 w 3"/>
                  <a:gd name="T15" fmla="*/ 2 h 2"/>
                  <a:gd name="T16" fmla="*/ 3 w 3"/>
                  <a:gd name="T17" fmla="*/ 2 h 2"/>
                  <a:gd name="T18" fmla="*/ 3 w 3"/>
                  <a:gd name="T19" fmla="*/ 1 h 2"/>
                  <a:gd name="T20" fmla="*/ 2 w 3"/>
                  <a:gd name="T2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2" y="1"/>
                    </a:move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90" name="Freeform 144"/>
              <p:cNvSpPr>
                <a:spLocks/>
              </p:cNvSpPr>
              <p:nvPr/>
            </p:nvSpPr>
            <p:spPr bwMode="auto">
              <a:xfrm>
                <a:off x="7691439" y="3130551"/>
                <a:ext cx="22225" cy="20638"/>
              </a:xfrm>
              <a:custGeom>
                <a:avLst/>
                <a:gdLst>
                  <a:gd name="T0" fmla="*/ 2 w 2"/>
                  <a:gd name="T1" fmla="*/ 0 h 2"/>
                  <a:gd name="T2" fmla="*/ 1 w 2"/>
                  <a:gd name="T3" fmla="*/ 0 h 2"/>
                  <a:gd name="T4" fmla="*/ 0 w 2"/>
                  <a:gd name="T5" fmla="*/ 0 h 2"/>
                  <a:gd name="T6" fmla="*/ 0 w 2"/>
                  <a:gd name="T7" fmla="*/ 1 h 2"/>
                  <a:gd name="T8" fmla="*/ 0 w 2"/>
                  <a:gd name="T9" fmla="*/ 2 h 2"/>
                  <a:gd name="T10" fmla="*/ 1 w 2"/>
                  <a:gd name="T11" fmla="*/ 1 h 2"/>
                  <a:gd name="T12" fmla="*/ 1 w 2"/>
                  <a:gd name="T13" fmla="*/ 1 h 2"/>
                  <a:gd name="T14" fmla="*/ 2 w 2"/>
                  <a:gd name="T15" fmla="*/ 1 h 2"/>
                  <a:gd name="T16" fmla="*/ 2 w 2"/>
                  <a:gd name="T17" fmla="*/ 1 h 2"/>
                  <a:gd name="T18" fmla="*/ 2 w 2"/>
                  <a:gd name="T1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2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91" name="Freeform 145"/>
              <p:cNvSpPr>
                <a:spLocks/>
              </p:cNvSpPr>
              <p:nvPr/>
            </p:nvSpPr>
            <p:spPr bwMode="auto">
              <a:xfrm>
                <a:off x="7756527" y="3140076"/>
                <a:ext cx="22225" cy="22225"/>
              </a:xfrm>
              <a:custGeom>
                <a:avLst/>
                <a:gdLst>
                  <a:gd name="T0" fmla="*/ 0 w 2"/>
                  <a:gd name="T1" fmla="*/ 1 h 2"/>
                  <a:gd name="T2" fmla="*/ 2 w 2"/>
                  <a:gd name="T3" fmla="*/ 1 h 2"/>
                  <a:gd name="T4" fmla="*/ 2 w 2"/>
                  <a:gd name="T5" fmla="*/ 1 h 2"/>
                  <a:gd name="T6" fmla="*/ 2 w 2"/>
                  <a:gd name="T7" fmla="*/ 0 h 2"/>
                  <a:gd name="T8" fmla="*/ 2 w 2"/>
                  <a:gd name="T9" fmla="*/ 0 h 2"/>
                  <a:gd name="T10" fmla="*/ 1 w 2"/>
                  <a:gd name="T11" fmla="*/ 0 h 2"/>
                  <a:gd name="T12" fmla="*/ 0 w 2"/>
                  <a:gd name="T13" fmla="*/ 0 h 2"/>
                  <a:gd name="T14" fmla="*/ 0 w 2"/>
                  <a:gd name="T15" fmla="*/ 1 h 2"/>
                  <a:gd name="T16" fmla="*/ 0 w 2"/>
                  <a:gd name="T1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" h="2">
                    <a:moveTo>
                      <a:pt x="0" y="1"/>
                    </a:moveTo>
                    <a:cubicBezTo>
                      <a:pt x="1" y="2"/>
                      <a:pt x="2" y="2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92" name="Freeform 146"/>
              <p:cNvSpPr>
                <a:spLocks/>
              </p:cNvSpPr>
              <p:nvPr/>
            </p:nvSpPr>
            <p:spPr bwMode="auto">
              <a:xfrm>
                <a:off x="7140577" y="3162301"/>
                <a:ext cx="22225" cy="31750"/>
              </a:xfrm>
              <a:custGeom>
                <a:avLst/>
                <a:gdLst>
                  <a:gd name="T0" fmla="*/ 0 w 2"/>
                  <a:gd name="T1" fmla="*/ 3 h 3"/>
                  <a:gd name="T2" fmla="*/ 2 w 2"/>
                  <a:gd name="T3" fmla="*/ 2 h 3"/>
                  <a:gd name="T4" fmla="*/ 2 w 2"/>
                  <a:gd name="T5" fmla="*/ 2 h 3"/>
                  <a:gd name="T6" fmla="*/ 2 w 2"/>
                  <a:gd name="T7" fmla="*/ 1 h 3"/>
                  <a:gd name="T8" fmla="*/ 2 w 2"/>
                  <a:gd name="T9" fmla="*/ 1 h 3"/>
                  <a:gd name="T10" fmla="*/ 1 w 2"/>
                  <a:gd name="T11" fmla="*/ 0 h 3"/>
                  <a:gd name="T12" fmla="*/ 1 w 2"/>
                  <a:gd name="T13" fmla="*/ 1 h 3"/>
                  <a:gd name="T14" fmla="*/ 0 w 2"/>
                  <a:gd name="T15" fmla="*/ 2 h 3"/>
                  <a:gd name="T16" fmla="*/ 0 w 2"/>
                  <a:gd name="T17" fmla="*/ 2 h 3"/>
                  <a:gd name="T18" fmla="*/ 0 w 2"/>
                  <a:gd name="T1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cubicBezTo>
                      <a:pt x="1" y="3"/>
                      <a:pt x="1" y="3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93" name="Freeform 147"/>
              <p:cNvSpPr>
                <a:spLocks/>
              </p:cNvSpPr>
              <p:nvPr/>
            </p:nvSpPr>
            <p:spPr bwMode="auto">
              <a:xfrm>
                <a:off x="7077077" y="3130551"/>
                <a:ext cx="53975" cy="63500"/>
              </a:xfrm>
              <a:custGeom>
                <a:avLst/>
                <a:gdLst>
                  <a:gd name="T0" fmla="*/ 0 w 5"/>
                  <a:gd name="T1" fmla="*/ 3 h 6"/>
                  <a:gd name="T2" fmla="*/ 1 w 5"/>
                  <a:gd name="T3" fmla="*/ 3 h 6"/>
                  <a:gd name="T4" fmla="*/ 2 w 5"/>
                  <a:gd name="T5" fmla="*/ 3 h 6"/>
                  <a:gd name="T6" fmla="*/ 2 w 5"/>
                  <a:gd name="T7" fmla="*/ 4 h 6"/>
                  <a:gd name="T8" fmla="*/ 2 w 5"/>
                  <a:gd name="T9" fmla="*/ 4 h 6"/>
                  <a:gd name="T10" fmla="*/ 3 w 5"/>
                  <a:gd name="T11" fmla="*/ 5 h 6"/>
                  <a:gd name="T12" fmla="*/ 4 w 5"/>
                  <a:gd name="T13" fmla="*/ 6 h 6"/>
                  <a:gd name="T14" fmla="*/ 4 w 5"/>
                  <a:gd name="T15" fmla="*/ 5 h 6"/>
                  <a:gd name="T16" fmla="*/ 4 w 5"/>
                  <a:gd name="T17" fmla="*/ 4 h 6"/>
                  <a:gd name="T18" fmla="*/ 5 w 5"/>
                  <a:gd name="T19" fmla="*/ 4 h 6"/>
                  <a:gd name="T20" fmla="*/ 4 w 5"/>
                  <a:gd name="T21" fmla="*/ 3 h 6"/>
                  <a:gd name="T22" fmla="*/ 3 w 5"/>
                  <a:gd name="T23" fmla="*/ 2 h 6"/>
                  <a:gd name="T24" fmla="*/ 3 w 5"/>
                  <a:gd name="T25" fmla="*/ 1 h 6"/>
                  <a:gd name="T26" fmla="*/ 2 w 5"/>
                  <a:gd name="T27" fmla="*/ 0 h 6"/>
                  <a:gd name="T28" fmla="*/ 1 w 5"/>
                  <a:gd name="T29" fmla="*/ 1 h 6"/>
                  <a:gd name="T30" fmla="*/ 0 w 5"/>
                  <a:gd name="T31" fmla="*/ 2 h 6"/>
                  <a:gd name="T32" fmla="*/ 0 w 5"/>
                  <a:gd name="T33" fmla="*/ 2 h 6"/>
                  <a:gd name="T34" fmla="*/ 0 w 5"/>
                  <a:gd name="T35" fmla="*/ 2 h 6"/>
                  <a:gd name="T36" fmla="*/ 0 w 5"/>
                  <a:gd name="T37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" h="6">
                    <a:moveTo>
                      <a:pt x="0" y="3"/>
                    </a:moveTo>
                    <a:cubicBezTo>
                      <a:pt x="0" y="3"/>
                      <a:pt x="1" y="3"/>
                      <a:pt x="1" y="3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6"/>
                      <a:pt x="4" y="6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4" y="4"/>
                      <a:pt x="5" y="4"/>
                      <a:pt x="5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1"/>
                      <a:pt x="3" y="1"/>
                      <a:pt x="2" y="0"/>
                    </a:cubicBezTo>
                    <a:cubicBezTo>
                      <a:pt x="2" y="0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3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94" name="Freeform 148"/>
              <p:cNvSpPr>
                <a:spLocks/>
              </p:cNvSpPr>
              <p:nvPr/>
            </p:nvSpPr>
            <p:spPr bwMode="auto">
              <a:xfrm>
                <a:off x="7077077" y="3270251"/>
                <a:ext cx="247650" cy="87313"/>
              </a:xfrm>
              <a:custGeom>
                <a:avLst/>
                <a:gdLst>
                  <a:gd name="T0" fmla="*/ 16 w 23"/>
                  <a:gd name="T1" fmla="*/ 7 h 8"/>
                  <a:gd name="T2" fmla="*/ 17 w 23"/>
                  <a:gd name="T3" fmla="*/ 7 h 8"/>
                  <a:gd name="T4" fmla="*/ 18 w 23"/>
                  <a:gd name="T5" fmla="*/ 8 h 8"/>
                  <a:gd name="T6" fmla="*/ 19 w 23"/>
                  <a:gd name="T7" fmla="*/ 8 h 8"/>
                  <a:gd name="T8" fmla="*/ 20 w 23"/>
                  <a:gd name="T9" fmla="*/ 8 h 8"/>
                  <a:gd name="T10" fmla="*/ 21 w 23"/>
                  <a:gd name="T11" fmla="*/ 8 h 8"/>
                  <a:gd name="T12" fmla="*/ 23 w 23"/>
                  <a:gd name="T13" fmla="*/ 8 h 8"/>
                  <a:gd name="T14" fmla="*/ 23 w 23"/>
                  <a:gd name="T15" fmla="*/ 7 h 8"/>
                  <a:gd name="T16" fmla="*/ 23 w 23"/>
                  <a:gd name="T17" fmla="*/ 6 h 8"/>
                  <a:gd name="T18" fmla="*/ 23 w 23"/>
                  <a:gd name="T19" fmla="*/ 5 h 8"/>
                  <a:gd name="T20" fmla="*/ 22 w 23"/>
                  <a:gd name="T21" fmla="*/ 5 h 8"/>
                  <a:gd name="T22" fmla="*/ 21 w 23"/>
                  <a:gd name="T23" fmla="*/ 5 h 8"/>
                  <a:gd name="T24" fmla="*/ 20 w 23"/>
                  <a:gd name="T25" fmla="*/ 5 h 8"/>
                  <a:gd name="T26" fmla="*/ 19 w 23"/>
                  <a:gd name="T27" fmla="*/ 4 h 8"/>
                  <a:gd name="T28" fmla="*/ 19 w 23"/>
                  <a:gd name="T29" fmla="*/ 4 h 8"/>
                  <a:gd name="T30" fmla="*/ 19 w 23"/>
                  <a:gd name="T31" fmla="*/ 3 h 8"/>
                  <a:gd name="T32" fmla="*/ 18 w 23"/>
                  <a:gd name="T33" fmla="*/ 3 h 8"/>
                  <a:gd name="T34" fmla="*/ 17 w 23"/>
                  <a:gd name="T35" fmla="*/ 3 h 8"/>
                  <a:gd name="T36" fmla="*/ 16 w 23"/>
                  <a:gd name="T37" fmla="*/ 2 h 8"/>
                  <a:gd name="T38" fmla="*/ 15 w 23"/>
                  <a:gd name="T39" fmla="*/ 2 h 8"/>
                  <a:gd name="T40" fmla="*/ 15 w 23"/>
                  <a:gd name="T41" fmla="*/ 2 h 8"/>
                  <a:gd name="T42" fmla="*/ 14 w 23"/>
                  <a:gd name="T43" fmla="*/ 2 h 8"/>
                  <a:gd name="T44" fmla="*/ 14 w 23"/>
                  <a:gd name="T45" fmla="*/ 3 h 8"/>
                  <a:gd name="T46" fmla="*/ 13 w 23"/>
                  <a:gd name="T47" fmla="*/ 3 h 8"/>
                  <a:gd name="T48" fmla="*/ 11 w 23"/>
                  <a:gd name="T49" fmla="*/ 2 h 8"/>
                  <a:gd name="T50" fmla="*/ 10 w 23"/>
                  <a:gd name="T51" fmla="*/ 2 h 8"/>
                  <a:gd name="T52" fmla="*/ 8 w 23"/>
                  <a:gd name="T53" fmla="*/ 2 h 8"/>
                  <a:gd name="T54" fmla="*/ 8 w 23"/>
                  <a:gd name="T55" fmla="*/ 1 h 8"/>
                  <a:gd name="T56" fmla="*/ 6 w 23"/>
                  <a:gd name="T57" fmla="*/ 1 h 8"/>
                  <a:gd name="T58" fmla="*/ 5 w 23"/>
                  <a:gd name="T59" fmla="*/ 1 h 8"/>
                  <a:gd name="T60" fmla="*/ 4 w 23"/>
                  <a:gd name="T61" fmla="*/ 0 h 8"/>
                  <a:gd name="T62" fmla="*/ 2 w 23"/>
                  <a:gd name="T63" fmla="*/ 0 h 8"/>
                  <a:gd name="T64" fmla="*/ 1 w 23"/>
                  <a:gd name="T65" fmla="*/ 2 h 8"/>
                  <a:gd name="T66" fmla="*/ 1 w 23"/>
                  <a:gd name="T67" fmla="*/ 2 h 8"/>
                  <a:gd name="T68" fmla="*/ 0 w 23"/>
                  <a:gd name="T69" fmla="*/ 2 h 8"/>
                  <a:gd name="T70" fmla="*/ 0 w 23"/>
                  <a:gd name="T71" fmla="*/ 3 h 8"/>
                  <a:gd name="T72" fmla="*/ 0 w 23"/>
                  <a:gd name="T73" fmla="*/ 4 h 8"/>
                  <a:gd name="T74" fmla="*/ 1 w 23"/>
                  <a:gd name="T75" fmla="*/ 4 h 8"/>
                  <a:gd name="T76" fmla="*/ 2 w 23"/>
                  <a:gd name="T77" fmla="*/ 4 h 8"/>
                  <a:gd name="T78" fmla="*/ 3 w 23"/>
                  <a:gd name="T79" fmla="*/ 4 h 8"/>
                  <a:gd name="T80" fmla="*/ 3 w 23"/>
                  <a:gd name="T81" fmla="*/ 5 h 8"/>
                  <a:gd name="T82" fmla="*/ 5 w 23"/>
                  <a:gd name="T83" fmla="*/ 5 h 8"/>
                  <a:gd name="T84" fmla="*/ 6 w 23"/>
                  <a:gd name="T85" fmla="*/ 5 h 8"/>
                  <a:gd name="T86" fmla="*/ 7 w 23"/>
                  <a:gd name="T87" fmla="*/ 6 h 8"/>
                  <a:gd name="T88" fmla="*/ 8 w 23"/>
                  <a:gd name="T89" fmla="*/ 6 h 8"/>
                  <a:gd name="T90" fmla="*/ 10 w 23"/>
                  <a:gd name="T91" fmla="*/ 6 h 8"/>
                  <a:gd name="T92" fmla="*/ 11 w 23"/>
                  <a:gd name="T93" fmla="*/ 6 h 8"/>
                  <a:gd name="T94" fmla="*/ 12 w 23"/>
                  <a:gd name="T95" fmla="*/ 6 h 8"/>
                  <a:gd name="T96" fmla="*/ 13 w 23"/>
                  <a:gd name="T97" fmla="*/ 7 h 8"/>
                  <a:gd name="T98" fmla="*/ 15 w 23"/>
                  <a:gd name="T99" fmla="*/ 7 h 8"/>
                  <a:gd name="T100" fmla="*/ 16 w 23"/>
                  <a:gd name="T101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3" h="8">
                    <a:moveTo>
                      <a:pt x="16" y="7"/>
                    </a:moveTo>
                    <a:cubicBezTo>
                      <a:pt x="16" y="7"/>
                      <a:pt x="16" y="7"/>
                      <a:pt x="17" y="7"/>
                    </a:cubicBezTo>
                    <a:cubicBezTo>
                      <a:pt x="17" y="7"/>
                      <a:pt x="17" y="8"/>
                      <a:pt x="18" y="8"/>
                    </a:cubicBezTo>
                    <a:cubicBezTo>
                      <a:pt x="18" y="8"/>
                      <a:pt x="18" y="8"/>
                      <a:pt x="19" y="8"/>
                    </a:cubicBezTo>
                    <a:cubicBezTo>
                      <a:pt x="19" y="8"/>
                      <a:pt x="20" y="8"/>
                      <a:pt x="20" y="8"/>
                    </a:cubicBezTo>
                    <a:cubicBezTo>
                      <a:pt x="20" y="8"/>
                      <a:pt x="21" y="8"/>
                      <a:pt x="21" y="8"/>
                    </a:cubicBezTo>
                    <a:cubicBezTo>
                      <a:pt x="22" y="8"/>
                      <a:pt x="22" y="8"/>
                      <a:pt x="23" y="8"/>
                    </a:cubicBezTo>
                    <a:cubicBezTo>
                      <a:pt x="23" y="8"/>
                      <a:pt x="23" y="7"/>
                      <a:pt x="23" y="7"/>
                    </a:cubicBezTo>
                    <a:cubicBezTo>
                      <a:pt x="23" y="7"/>
                      <a:pt x="23" y="6"/>
                      <a:pt x="23" y="6"/>
                    </a:cubicBezTo>
                    <a:cubicBezTo>
                      <a:pt x="23" y="6"/>
                      <a:pt x="23" y="5"/>
                      <a:pt x="23" y="5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2" y="5"/>
                      <a:pt x="21" y="5"/>
                      <a:pt x="21" y="5"/>
                    </a:cubicBezTo>
                    <a:cubicBezTo>
                      <a:pt x="21" y="5"/>
                      <a:pt x="20" y="5"/>
                      <a:pt x="20" y="5"/>
                    </a:cubicBezTo>
                    <a:cubicBezTo>
                      <a:pt x="20" y="5"/>
                      <a:pt x="19" y="5"/>
                      <a:pt x="19" y="4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7" y="3"/>
                      <a:pt x="17" y="2"/>
                      <a:pt x="16" y="2"/>
                    </a:cubicBezTo>
                    <a:cubicBezTo>
                      <a:pt x="16" y="2"/>
                      <a:pt x="15" y="3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2"/>
                      <a:pt x="15" y="2"/>
                      <a:pt x="14" y="2"/>
                    </a:cubicBezTo>
                    <a:cubicBezTo>
                      <a:pt x="14" y="2"/>
                      <a:pt x="14" y="2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2" y="3"/>
                      <a:pt x="12" y="3"/>
                      <a:pt x="11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9" y="2"/>
                      <a:pt x="9" y="2"/>
                      <a:pt x="8" y="2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6" y="1"/>
                      <a:pt x="5" y="1"/>
                      <a:pt x="5" y="1"/>
                    </a:cubicBezTo>
                    <a:cubicBezTo>
                      <a:pt x="4" y="1"/>
                      <a:pt x="4" y="0"/>
                      <a:pt x="4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4" y="5"/>
                      <a:pt x="5" y="5"/>
                    </a:cubicBezTo>
                    <a:cubicBezTo>
                      <a:pt x="5" y="5"/>
                      <a:pt x="5" y="5"/>
                      <a:pt x="6" y="5"/>
                    </a:cubicBezTo>
                    <a:cubicBezTo>
                      <a:pt x="6" y="5"/>
                      <a:pt x="6" y="6"/>
                      <a:pt x="7" y="6"/>
                    </a:cubicBezTo>
                    <a:cubicBezTo>
                      <a:pt x="7" y="6"/>
                      <a:pt x="8" y="6"/>
                      <a:pt x="8" y="6"/>
                    </a:cubicBezTo>
                    <a:cubicBezTo>
                      <a:pt x="9" y="6"/>
                      <a:pt x="9" y="6"/>
                      <a:pt x="10" y="6"/>
                    </a:cubicBezTo>
                    <a:cubicBezTo>
                      <a:pt x="10" y="6"/>
                      <a:pt x="11" y="6"/>
                      <a:pt x="11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7"/>
                      <a:pt x="13" y="6"/>
                      <a:pt x="13" y="7"/>
                    </a:cubicBezTo>
                    <a:cubicBezTo>
                      <a:pt x="14" y="7"/>
                      <a:pt x="14" y="7"/>
                      <a:pt x="15" y="7"/>
                    </a:cubicBezTo>
                    <a:cubicBezTo>
                      <a:pt x="15" y="8"/>
                      <a:pt x="15" y="8"/>
                      <a:pt x="16" y="7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95" name="Freeform 149"/>
              <p:cNvSpPr>
                <a:spLocks/>
              </p:cNvSpPr>
              <p:nvPr/>
            </p:nvSpPr>
            <p:spPr bwMode="auto">
              <a:xfrm>
                <a:off x="7281864" y="3292476"/>
                <a:ext cx="42863" cy="20638"/>
              </a:xfrm>
              <a:custGeom>
                <a:avLst/>
                <a:gdLst>
                  <a:gd name="T0" fmla="*/ 3 w 4"/>
                  <a:gd name="T1" fmla="*/ 1 h 2"/>
                  <a:gd name="T2" fmla="*/ 2 w 4"/>
                  <a:gd name="T3" fmla="*/ 0 h 2"/>
                  <a:gd name="T4" fmla="*/ 1 w 4"/>
                  <a:gd name="T5" fmla="*/ 1 h 2"/>
                  <a:gd name="T6" fmla="*/ 1 w 4"/>
                  <a:gd name="T7" fmla="*/ 1 h 2"/>
                  <a:gd name="T8" fmla="*/ 1 w 4"/>
                  <a:gd name="T9" fmla="*/ 2 h 2"/>
                  <a:gd name="T10" fmla="*/ 2 w 4"/>
                  <a:gd name="T11" fmla="*/ 2 h 2"/>
                  <a:gd name="T12" fmla="*/ 3 w 4"/>
                  <a:gd name="T13" fmla="*/ 2 h 2"/>
                  <a:gd name="T14" fmla="*/ 4 w 4"/>
                  <a:gd name="T15" fmla="*/ 1 h 2"/>
                  <a:gd name="T16" fmla="*/ 4 w 4"/>
                  <a:gd name="T17" fmla="*/ 1 h 2"/>
                  <a:gd name="T18" fmla="*/ 3 w 4"/>
                  <a:gd name="T1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2">
                    <a:moveTo>
                      <a:pt x="3" y="1"/>
                    </a:moveTo>
                    <a:cubicBezTo>
                      <a:pt x="3" y="0"/>
                      <a:pt x="2" y="0"/>
                      <a:pt x="2" y="0"/>
                    </a:cubicBezTo>
                    <a:cubicBezTo>
                      <a:pt x="1" y="1"/>
                      <a:pt x="1" y="0"/>
                      <a:pt x="1" y="1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2"/>
                      <a:pt x="2" y="2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3" y="1"/>
                      <a:pt x="3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96" name="Freeform 150"/>
              <p:cNvSpPr>
                <a:spLocks/>
              </p:cNvSpPr>
              <p:nvPr/>
            </p:nvSpPr>
            <p:spPr bwMode="auto">
              <a:xfrm>
                <a:off x="7324727" y="3346451"/>
                <a:ext cx="31750" cy="20638"/>
              </a:xfrm>
              <a:custGeom>
                <a:avLst/>
                <a:gdLst>
                  <a:gd name="T0" fmla="*/ 3 w 3"/>
                  <a:gd name="T1" fmla="*/ 0 h 2"/>
                  <a:gd name="T2" fmla="*/ 2 w 3"/>
                  <a:gd name="T3" fmla="*/ 0 h 2"/>
                  <a:gd name="T4" fmla="*/ 1 w 3"/>
                  <a:gd name="T5" fmla="*/ 0 h 2"/>
                  <a:gd name="T6" fmla="*/ 1 w 3"/>
                  <a:gd name="T7" fmla="*/ 0 h 2"/>
                  <a:gd name="T8" fmla="*/ 0 w 3"/>
                  <a:gd name="T9" fmla="*/ 0 h 2"/>
                  <a:gd name="T10" fmla="*/ 1 w 3"/>
                  <a:gd name="T11" fmla="*/ 1 h 2"/>
                  <a:gd name="T12" fmla="*/ 1 w 3"/>
                  <a:gd name="T13" fmla="*/ 2 h 2"/>
                  <a:gd name="T14" fmla="*/ 2 w 3"/>
                  <a:gd name="T15" fmla="*/ 1 h 2"/>
                  <a:gd name="T16" fmla="*/ 3 w 3"/>
                  <a:gd name="T17" fmla="*/ 1 h 2"/>
                  <a:gd name="T18" fmla="*/ 3 w 3"/>
                  <a:gd name="T1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3" y="0"/>
                      <a:pt x="3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97" name="Freeform 151"/>
              <p:cNvSpPr>
                <a:spLocks/>
              </p:cNvSpPr>
              <p:nvPr/>
            </p:nvSpPr>
            <p:spPr bwMode="auto">
              <a:xfrm>
                <a:off x="7356477" y="3346451"/>
                <a:ext cx="33338" cy="31750"/>
              </a:xfrm>
              <a:custGeom>
                <a:avLst/>
                <a:gdLst>
                  <a:gd name="T0" fmla="*/ 1 w 3"/>
                  <a:gd name="T1" fmla="*/ 2 h 3"/>
                  <a:gd name="T2" fmla="*/ 2 w 3"/>
                  <a:gd name="T3" fmla="*/ 2 h 3"/>
                  <a:gd name="T4" fmla="*/ 2 w 3"/>
                  <a:gd name="T5" fmla="*/ 2 h 3"/>
                  <a:gd name="T6" fmla="*/ 2 w 3"/>
                  <a:gd name="T7" fmla="*/ 1 h 3"/>
                  <a:gd name="T8" fmla="*/ 2 w 3"/>
                  <a:gd name="T9" fmla="*/ 0 h 3"/>
                  <a:gd name="T10" fmla="*/ 1 w 3"/>
                  <a:gd name="T11" fmla="*/ 0 h 3"/>
                  <a:gd name="T12" fmla="*/ 1 w 3"/>
                  <a:gd name="T13" fmla="*/ 0 h 3"/>
                  <a:gd name="T14" fmla="*/ 1 w 3"/>
                  <a:gd name="T15" fmla="*/ 1 h 3"/>
                  <a:gd name="T16" fmla="*/ 0 w 3"/>
                  <a:gd name="T17" fmla="*/ 2 h 3"/>
                  <a:gd name="T18" fmla="*/ 0 w 3"/>
                  <a:gd name="T19" fmla="*/ 2 h 3"/>
                  <a:gd name="T20" fmla="*/ 1 w 3"/>
                  <a:gd name="T21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3">
                    <a:moveTo>
                      <a:pt x="1" y="2"/>
                    </a:moveTo>
                    <a:cubicBezTo>
                      <a:pt x="1" y="2"/>
                      <a:pt x="1" y="3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3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1" y="2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98" name="Freeform 152"/>
              <p:cNvSpPr>
                <a:spLocks/>
              </p:cNvSpPr>
              <p:nvPr/>
            </p:nvSpPr>
            <p:spPr bwMode="auto">
              <a:xfrm>
                <a:off x="7378702" y="3335339"/>
                <a:ext cx="76200" cy="42863"/>
              </a:xfrm>
              <a:custGeom>
                <a:avLst/>
                <a:gdLst>
                  <a:gd name="T0" fmla="*/ 1 w 7"/>
                  <a:gd name="T1" fmla="*/ 4 h 4"/>
                  <a:gd name="T2" fmla="*/ 2 w 7"/>
                  <a:gd name="T3" fmla="*/ 4 h 4"/>
                  <a:gd name="T4" fmla="*/ 3 w 7"/>
                  <a:gd name="T5" fmla="*/ 3 h 4"/>
                  <a:gd name="T6" fmla="*/ 5 w 7"/>
                  <a:gd name="T7" fmla="*/ 3 h 4"/>
                  <a:gd name="T8" fmla="*/ 6 w 7"/>
                  <a:gd name="T9" fmla="*/ 3 h 4"/>
                  <a:gd name="T10" fmla="*/ 7 w 7"/>
                  <a:gd name="T11" fmla="*/ 2 h 4"/>
                  <a:gd name="T12" fmla="*/ 6 w 7"/>
                  <a:gd name="T13" fmla="*/ 1 h 4"/>
                  <a:gd name="T14" fmla="*/ 6 w 7"/>
                  <a:gd name="T15" fmla="*/ 1 h 4"/>
                  <a:gd name="T16" fmla="*/ 5 w 7"/>
                  <a:gd name="T17" fmla="*/ 1 h 4"/>
                  <a:gd name="T18" fmla="*/ 4 w 7"/>
                  <a:gd name="T19" fmla="*/ 0 h 4"/>
                  <a:gd name="T20" fmla="*/ 3 w 7"/>
                  <a:gd name="T21" fmla="*/ 1 h 4"/>
                  <a:gd name="T22" fmla="*/ 2 w 7"/>
                  <a:gd name="T23" fmla="*/ 2 h 4"/>
                  <a:gd name="T24" fmla="*/ 1 w 7"/>
                  <a:gd name="T25" fmla="*/ 2 h 4"/>
                  <a:gd name="T26" fmla="*/ 0 w 7"/>
                  <a:gd name="T27" fmla="*/ 3 h 4"/>
                  <a:gd name="T28" fmla="*/ 1 w 7"/>
                  <a:gd name="T2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" h="4">
                    <a:moveTo>
                      <a:pt x="1" y="4"/>
                    </a:moveTo>
                    <a:cubicBezTo>
                      <a:pt x="1" y="4"/>
                      <a:pt x="1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5" y="3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6" y="3"/>
                      <a:pt x="7" y="2"/>
                      <a:pt x="7" y="2"/>
                    </a:cubicBezTo>
                    <a:cubicBezTo>
                      <a:pt x="7" y="2"/>
                      <a:pt x="7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0"/>
                      <a:pt x="4" y="0"/>
                    </a:cubicBezTo>
                    <a:cubicBezTo>
                      <a:pt x="4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2" y="2"/>
                    </a:cubicBezTo>
                    <a:cubicBezTo>
                      <a:pt x="2" y="2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1" y="4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99" name="Freeform 153"/>
              <p:cNvSpPr>
                <a:spLocks/>
              </p:cNvSpPr>
              <p:nvPr/>
            </p:nvSpPr>
            <p:spPr bwMode="auto">
              <a:xfrm>
                <a:off x="7464427" y="3346451"/>
                <a:ext cx="87313" cy="31750"/>
              </a:xfrm>
              <a:custGeom>
                <a:avLst/>
                <a:gdLst>
                  <a:gd name="T0" fmla="*/ 4 w 8"/>
                  <a:gd name="T1" fmla="*/ 2 h 3"/>
                  <a:gd name="T2" fmla="*/ 6 w 8"/>
                  <a:gd name="T3" fmla="*/ 2 h 3"/>
                  <a:gd name="T4" fmla="*/ 7 w 8"/>
                  <a:gd name="T5" fmla="*/ 1 h 3"/>
                  <a:gd name="T6" fmla="*/ 8 w 8"/>
                  <a:gd name="T7" fmla="*/ 1 h 3"/>
                  <a:gd name="T8" fmla="*/ 8 w 8"/>
                  <a:gd name="T9" fmla="*/ 1 h 3"/>
                  <a:gd name="T10" fmla="*/ 8 w 8"/>
                  <a:gd name="T11" fmla="*/ 0 h 3"/>
                  <a:gd name="T12" fmla="*/ 7 w 8"/>
                  <a:gd name="T13" fmla="*/ 0 h 3"/>
                  <a:gd name="T14" fmla="*/ 6 w 8"/>
                  <a:gd name="T15" fmla="*/ 0 h 3"/>
                  <a:gd name="T16" fmla="*/ 4 w 8"/>
                  <a:gd name="T17" fmla="*/ 1 h 3"/>
                  <a:gd name="T18" fmla="*/ 4 w 8"/>
                  <a:gd name="T19" fmla="*/ 0 h 3"/>
                  <a:gd name="T20" fmla="*/ 2 w 8"/>
                  <a:gd name="T21" fmla="*/ 0 h 3"/>
                  <a:gd name="T22" fmla="*/ 1 w 8"/>
                  <a:gd name="T23" fmla="*/ 0 h 3"/>
                  <a:gd name="T24" fmla="*/ 0 w 8"/>
                  <a:gd name="T25" fmla="*/ 1 h 3"/>
                  <a:gd name="T26" fmla="*/ 0 w 8"/>
                  <a:gd name="T27" fmla="*/ 2 h 3"/>
                  <a:gd name="T28" fmla="*/ 0 w 8"/>
                  <a:gd name="T29" fmla="*/ 2 h 3"/>
                  <a:gd name="T30" fmla="*/ 1 w 8"/>
                  <a:gd name="T31" fmla="*/ 3 h 3"/>
                  <a:gd name="T32" fmla="*/ 2 w 8"/>
                  <a:gd name="T33" fmla="*/ 3 h 3"/>
                  <a:gd name="T34" fmla="*/ 3 w 8"/>
                  <a:gd name="T35" fmla="*/ 3 h 3"/>
                  <a:gd name="T36" fmla="*/ 4 w 8"/>
                  <a:gd name="T3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" h="3">
                    <a:moveTo>
                      <a:pt x="4" y="2"/>
                    </a:moveTo>
                    <a:cubicBezTo>
                      <a:pt x="5" y="2"/>
                      <a:pt x="5" y="2"/>
                      <a:pt x="6" y="2"/>
                    </a:cubicBezTo>
                    <a:cubicBezTo>
                      <a:pt x="6" y="1"/>
                      <a:pt x="6" y="2"/>
                      <a:pt x="7" y="1"/>
                    </a:cubicBezTo>
                    <a:cubicBezTo>
                      <a:pt x="7" y="1"/>
                      <a:pt x="8" y="2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7" y="0"/>
                    </a:cubicBezTo>
                    <a:cubicBezTo>
                      <a:pt x="7" y="0"/>
                      <a:pt x="6" y="0"/>
                      <a:pt x="6" y="0"/>
                    </a:cubicBezTo>
                    <a:cubicBezTo>
                      <a:pt x="5" y="1"/>
                      <a:pt x="5" y="1"/>
                      <a:pt x="4" y="1"/>
                    </a:cubicBezTo>
                    <a:cubicBezTo>
                      <a:pt x="4" y="1"/>
                      <a:pt x="4" y="0"/>
                      <a:pt x="4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2"/>
                      <a:pt x="1" y="3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2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00" name="Freeform 154"/>
              <p:cNvSpPr>
                <a:spLocks/>
              </p:cNvSpPr>
              <p:nvPr/>
            </p:nvSpPr>
            <p:spPr bwMode="auto">
              <a:xfrm>
                <a:off x="7443789" y="3378201"/>
                <a:ext cx="42863" cy="33338"/>
              </a:xfrm>
              <a:custGeom>
                <a:avLst/>
                <a:gdLst>
                  <a:gd name="T0" fmla="*/ 1 w 4"/>
                  <a:gd name="T1" fmla="*/ 1 h 3"/>
                  <a:gd name="T2" fmla="*/ 2 w 4"/>
                  <a:gd name="T3" fmla="*/ 2 h 3"/>
                  <a:gd name="T4" fmla="*/ 3 w 4"/>
                  <a:gd name="T5" fmla="*/ 2 h 3"/>
                  <a:gd name="T6" fmla="*/ 3 w 4"/>
                  <a:gd name="T7" fmla="*/ 3 h 3"/>
                  <a:gd name="T8" fmla="*/ 4 w 4"/>
                  <a:gd name="T9" fmla="*/ 3 h 3"/>
                  <a:gd name="T10" fmla="*/ 4 w 4"/>
                  <a:gd name="T11" fmla="*/ 2 h 3"/>
                  <a:gd name="T12" fmla="*/ 4 w 4"/>
                  <a:gd name="T13" fmla="*/ 1 h 3"/>
                  <a:gd name="T14" fmla="*/ 3 w 4"/>
                  <a:gd name="T15" fmla="*/ 1 h 3"/>
                  <a:gd name="T16" fmla="*/ 3 w 4"/>
                  <a:gd name="T17" fmla="*/ 0 h 3"/>
                  <a:gd name="T18" fmla="*/ 2 w 4"/>
                  <a:gd name="T19" fmla="*/ 0 h 3"/>
                  <a:gd name="T20" fmla="*/ 1 w 4"/>
                  <a:gd name="T21" fmla="*/ 0 h 3"/>
                  <a:gd name="T22" fmla="*/ 0 w 4"/>
                  <a:gd name="T23" fmla="*/ 1 h 3"/>
                  <a:gd name="T24" fmla="*/ 1 w 4"/>
                  <a:gd name="T2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" h="3">
                    <a:moveTo>
                      <a:pt x="1" y="1"/>
                    </a:moveTo>
                    <a:cubicBezTo>
                      <a:pt x="1" y="2"/>
                      <a:pt x="1" y="1"/>
                      <a:pt x="2" y="2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01" name="Freeform 155"/>
              <p:cNvSpPr>
                <a:spLocks/>
              </p:cNvSpPr>
              <p:nvPr/>
            </p:nvSpPr>
            <p:spPr bwMode="auto">
              <a:xfrm>
                <a:off x="7540627" y="3421064"/>
                <a:ext cx="22225" cy="22225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1 h 2"/>
                  <a:gd name="T4" fmla="*/ 2 w 2"/>
                  <a:gd name="T5" fmla="*/ 0 h 2"/>
                  <a:gd name="T6" fmla="*/ 1 w 2"/>
                  <a:gd name="T7" fmla="*/ 0 h 2"/>
                  <a:gd name="T8" fmla="*/ 1 w 2"/>
                  <a:gd name="T9" fmla="*/ 0 h 2"/>
                  <a:gd name="T10" fmla="*/ 0 w 2"/>
                  <a:gd name="T11" fmla="*/ 1 h 2"/>
                  <a:gd name="T12" fmla="*/ 1 w 2"/>
                  <a:gd name="T1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2"/>
                      <a:pt x="1" y="1"/>
                      <a:pt x="1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02" name="Freeform 156"/>
              <p:cNvSpPr>
                <a:spLocks/>
              </p:cNvSpPr>
              <p:nvPr/>
            </p:nvSpPr>
            <p:spPr bwMode="auto">
              <a:xfrm>
                <a:off x="7562852" y="3346451"/>
                <a:ext cx="117475" cy="74613"/>
              </a:xfrm>
              <a:custGeom>
                <a:avLst/>
                <a:gdLst>
                  <a:gd name="T0" fmla="*/ 1 w 11"/>
                  <a:gd name="T1" fmla="*/ 7 h 7"/>
                  <a:gd name="T2" fmla="*/ 2 w 11"/>
                  <a:gd name="T3" fmla="*/ 6 h 7"/>
                  <a:gd name="T4" fmla="*/ 3 w 11"/>
                  <a:gd name="T5" fmla="*/ 5 h 7"/>
                  <a:gd name="T6" fmla="*/ 4 w 11"/>
                  <a:gd name="T7" fmla="*/ 5 h 7"/>
                  <a:gd name="T8" fmla="*/ 5 w 11"/>
                  <a:gd name="T9" fmla="*/ 4 h 7"/>
                  <a:gd name="T10" fmla="*/ 6 w 11"/>
                  <a:gd name="T11" fmla="*/ 4 h 7"/>
                  <a:gd name="T12" fmla="*/ 7 w 11"/>
                  <a:gd name="T13" fmla="*/ 3 h 7"/>
                  <a:gd name="T14" fmla="*/ 8 w 11"/>
                  <a:gd name="T15" fmla="*/ 3 h 7"/>
                  <a:gd name="T16" fmla="*/ 9 w 11"/>
                  <a:gd name="T17" fmla="*/ 2 h 7"/>
                  <a:gd name="T18" fmla="*/ 10 w 11"/>
                  <a:gd name="T19" fmla="*/ 1 h 7"/>
                  <a:gd name="T20" fmla="*/ 10 w 11"/>
                  <a:gd name="T21" fmla="*/ 0 h 7"/>
                  <a:gd name="T22" fmla="*/ 8 w 11"/>
                  <a:gd name="T23" fmla="*/ 0 h 7"/>
                  <a:gd name="T24" fmla="*/ 7 w 11"/>
                  <a:gd name="T25" fmla="*/ 1 h 7"/>
                  <a:gd name="T26" fmla="*/ 5 w 11"/>
                  <a:gd name="T27" fmla="*/ 1 h 7"/>
                  <a:gd name="T28" fmla="*/ 4 w 11"/>
                  <a:gd name="T29" fmla="*/ 2 h 7"/>
                  <a:gd name="T30" fmla="*/ 3 w 11"/>
                  <a:gd name="T31" fmla="*/ 3 h 7"/>
                  <a:gd name="T32" fmla="*/ 2 w 11"/>
                  <a:gd name="T33" fmla="*/ 3 h 7"/>
                  <a:gd name="T34" fmla="*/ 1 w 11"/>
                  <a:gd name="T35" fmla="*/ 4 h 7"/>
                  <a:gd name="T36" fmla="*/ 0 w 11"/>
                  <a:gd name="T37" fmla="*/ 5 h 7"/>
                  <a:gd name="T38" fmla="*/ 0 w 11"/>
                  <a:gd name="T39" fmla="*/ 6 h 7"/>
                  <a:gd name="T40" fmla="*/ 0 w 11"/>
                  <a:gd name="T41" fmla="*/ 7 h 7"/>
                  <a:gd name="T42" fmla="*/ 1 w 11"/>
                  <a:gd name="T43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" h="7">
                    <a:moveTo>
                      <a:pt x="1" y="7"/>
                    </a:moveTo>
                    <a:cubicBezTo>
                      <a:pt x="1" y="7"/>
                      <a:pt x="2" y="7"/>
                      <a:pt x="2" y="6"/>
                    </a:cubicBezTo>
                    <a:cubicBezTo>
                      <a:pt x="2" y="6"/>
                      <a:pt x="2" y="6"/>
                      <a:pt x="3" y="5"/>
                    </a:cubicBezTo>
                    <a:cubicBezTo>
                      <a:pt x="3" y="5"/>
                      <a:pt x="4" y="5"/>
                      <a:pt x="4" y="5"/>
                    </a:cubicBezTo>
                    <a:cubicBezTo>
                      <a:pt x="4" y="5"/>
                      <a:pt x="4" y="4"/>
                      <a:pt x="5" y="4"/>
                    </a:cubicBezTo>
                    <a:cubicBezTo>
                      <a:pt x="5" y="4"/>
                      <a:pt x="5" y="4"/>
                      <a:pt x="6" y="4"/>
                    </a:cubicBezTo>
                    <a:cubicBezTo>
                      <a:pt x="6" y="3"/>
                      <a:pt x="6" y="3"/>
                      <a:pt x="7" y="3"/>
                    </a:cubicBezTo>
                    <a:cubicBezTo>
                      <a:pt x="7" y="3"/>
                      <a:pt x="7" y="3"/>
                      <a:pt x="8" y="3"/>
                    </a:cubicBezTo>
                    <a:cubicBezTo>
                      <a:pt x="8" y="2"/>
                      <a:pt x="9" y="2"/>
                      <a:pt x="9" y="2"/>
                    </a:cubicBezTo>
                    <a:cubicBezTo>
                      <a:pt x="10" y="2"/>
                      <a:pt x="10" y="2"/>
                      <a:pt x="10" y="1"/>
                    </a:cubicBezTo>
                    <a:cubicBezTo>
                      <a:pt x="11" y="1"/>
                      <a:pt x="10" y="1"/>
                      <a:pt x="10" y="0"/>
                    </a:cubicBezTo>
                    <a:cubicBezTo>
                      <a:pt x="9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1"/>
                    </a:cubicBezTo>
                    <a:cubicBezTo>
                      <a:pt x="6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4" y="2"/>
                    </a:cubicBezTo>
                    <a:cubicBezTo>
                      <a:pt x="4" y="2"/>
                      <a:pt x="4" y="2"/>
                      <a:pt x="3" y="3"/>
                    </a:cubicBezTo>
                    <a:cubicBezTo>
                      <a:pt x="3" y="3"/>
                      <a:pt x="3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4"/>
                      <a:pt x="0" y="4"/>
                      <a:pt x="0" y="5"/>
                    </a:cubicBezTo>
                    <a:cubicBezTo>
                      <a:pt x="0" y="5"/>
                      <a:pt x="0" y="5"/>
                      <a:pt x="0" y="6"/>
                    </a:cubicBezTo>
                    <a:cubicBezTo>
                      <a:pt x="0" y="6"/>
                      <a:pt x="0" y="6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03" name="Freeform 157"/>
              <p:cNvSpPr>
                <a:spLocks/>
              </p:cNvSpPr>
              <p:nvPr/>
            </p:nvSpPr>
            <p:spPr bwMode="auto">
              <a:xfrm>
                <a:off x="7562852" y="3346451"/>
                <a:ext cx="20638" cy="11113"/>
              </a:xfrm>
              <a:custGeom>
                <a:avLst/>
                <a:gdLst>
                  <a:gd name="T0" fmla="*/ 1 w 2"/>
                  <a:gd name="T1" fmla="*/ 0 h 1"/>
                  <a:gd name="T2" fmla="*/ 0 w 2"/>
                  <a:gd name="T3" fmla="*/ 0 h 1"/>
                  <a:gd name="T4" fmla="*/ 0 w 2"/>
                  <a:gd name="T5" fmla="*/ 1 h 1"/>
                  <a:gd name="T6" fmla="*/ 1 w 2"/>
                  <a:gd name="T7" fmla="*/ 1 h 1"/>
                  <a:gd name="T8" fmla="*/ 2 w 2"/>
                  <a:gd name="T9" fmla="*/ 1 h 1"/>
                  <a:gd name="T10" fmla="*/ 2 w 2"/>
                  <a:gd name="T11" fmla="*/ 0 h 1"/>
                  <a:gd name="T12" fmla="*/ 1 w 2"/>
                  <a:gd name="T1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04" name="Freeform 158"/>
              <p:cNvSpPr>
                <a:spLocks/>
              </p:cNvSpPr>
              <p:nvPr/>
            </p:nvSpPr>
            <p:spPr bwMode="auto">
              <a:xfrm>
                <a:off x="7626352" y="3324226"/>
                <a:ext cx="44450" cy="22225"/>
              </a:xfrm>
              <a:custGeom>
                <a:avLst/>
                <a:gdLst>
                  <a:gd name="T0" fmla="*/ 1 w 4"/>
                  <a:gd name="T1" fmla="*/ 1 h 2"/>
                  <a:gd name="T2" fmla="*/ 1 w 4"/>
                  <a:gd name="T3" fmla="*/ 1 h 2"/>
                  <a:gd name="T4" fmla="*/ 2 w 4"/>
                  <a:gd name="T5" fmla="*/ 1 h 2"/>
                  <a:gd name="T6" fmla="*/ 3 w 4"/>
                  <a:gd name="T7" fmla="*/ 1 h 2"/>
                  <a:gd name="T8" fmla="*/ 3 w 4"/>
                  <a:gd name="T9" fmla="*/ 1 h 2"/>
                  <a:gd name="T10" fmla="*/ 3 w 4"/>
                  <a:gd name="T11" fmla="*/ 0 h 2"/>
                  <a:gd name="T12" fmla="*/ 3 w 4"/>
                  <a:gd name="T13" fmla="*/ 0 h 2"/>
                  <a:gd name="T14" fmla="*/ 1 w 4"/>
                  <a:gd name="T15" fmla="*/ 1 h 2"/>
                  <a:gd name="T16" fmla="*/ 1 w 4"/>
                  <a:gd name="T1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2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2" y="2"/>
                      <a:pt x="2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4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1" y="1"/>
                    </a:cubicBezTo>
                    <a:cubicBezTo>
                      <a:pt x="1" y="1"/>
                      <a:pt x="0" y="1"/>
                      <a:pt x="1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05" name="Freeform 159"/>
              <p:cNvSpPr>
                <a:spLocks/>
              </p:cNvSpPr>
              <p:nvPr/>
            </p:nvSpPr>
            <p:spPr bwMode="auto">
              <a:xfrm>
                <a:off x="7540627" y="3227389"/>
                <a:ext cx="42863" cy="42863"/>
              </a:xfrm>
              <a:custGeom>
                <a:avLst/>
                <a:gdLst>
                  <a:gd name="T0" fmla="*/ 2 w 4"/>
                  <a:gd name="T1" fmla="*/ 1 h 4"/>
                  <a:gd name="T2" fmla="*/ 2 w 4"/>
                  <a:gd name="T3" fmla="*/ 1 h 4"/>
                  <a:gd name="T4" fmla="*/ 1 w 4"/>
                  <a:gd name="T5" fmla="*/ 1 h 4"/>
                  <a:gd name="T6" fmla="*/ 0 w 4"/>
                  <a:gd name="T7" fmla="*/ 2 h 4"/>
                  <a:gd name="T8" fmla="*/ 1 w 4"/>
                  <a:gd name="T9" fmla="*/ 3 h 4"/>
                  <a:gd name="T10" fmla="*/ 1 w 4"/>
                  <a:gd name="T11" fmla="*/ 4 h 4"/>
                  <a:gd name="T12" fmla="*/ 2 w 4"/>
                  <a:gd name="T13" fmla="*/ 4 h 4"/>
                  <a:gd name="T14" fmla="*/ 3 w 4"/>
                  <a:gd name="T15" fmla="*/ 4 h 4"/>
                  <a:gd name="T16" fmla="*/ 3 w 4"/>
                  <a:gd name="T17" fmla="*/ 3 h 4"/>
                  <a:gd name="T18" fmla="*/ 3 w 4"/>
                  <a:gd name="T19" fmla="*/ 2 h 4"/>
                  <a:gd name="T20" fmla="*/ 3 w 4"/>
                  <a:gd name="T21" fmla="*/ 2 h 4"/>
                  <a:gd name="T22" fmla="*/ 3 w 4"/>
                  <a:gd name="T23" fmla="*/ 1 h 4"/>
                  <a:gd name="T24" fmla="*/ 4 w 4"/>
                  <a:gd name="T25" fmla="*/ 1 h 4"/>
                  <a:gd name="T26" fmla="*/ 4 w 4"/>
                  <a:gd name="T27" fmla="*/ 0 h 4"/>
                  <a:gd name="T28" fmla="*/ 3 w 4"/>
                  <a:gd name="T29" fmla="*/ 0 h 4"/>
                  <a:gd name="T30" fmla="*/ 2 w 4"/>
                  <a:gd name="T31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" h="4">
                    <a:moveTo>
                      <a:pt x="2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4" y="1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1"/>
                      <a:pt x="2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06" name="Freeform 160"/>
              <p:cNvSpPr>
                <a:spLocks/>
              </p:cNvSpPr>
              <p:nvPr/>
            </p:nvSpPr>
            <p:spPr bwMode="auto">
              <a:xfrm>
                <a:off x="7648577" y="3162301"/>
                <a:ext cx="11113" cy="11113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07" name="Freeform 161"/>
              <p:cNvSpPr>
                <a:spLocks/>
              </p:cNvSpPr>
              <p:nvPr/>
            </p:nvSpPr>
            <p:spPr bwMode="auto">
              <a:xfrm>
                <a:off x="7648577" y="3184526"/>
                <a:ext cx="31750" cy="31750"/>
              </a:xfrm>
              <a:custGeom>
                <a:avLst/>
                <a:gdLst>
                  <a:gd name="T0" fmla="*/ 1 w 3"/>
                  <a:gd name="T1" fmla="*/ 1 h 3"/>
                  <a:gd name="T2" fmla="*/ 1 w 3"/>
                  <a:gd name="T3" fmla="*/ 1 h 3"/>
                  <a:gd name="T4" fmla="*/ 1 w 3"/>
                  <a:gd name="T5" fmla="*/ 2 h 3"/>
                  <a:gd name="T6" fmla="*/ 2 w 3"/>
                  <a:gd name="T7" fmla="*/ 2 h 3"/>
                  <a:gd name="T8" fmla="*/ 3 w 3"/>
                  <a:gd name="T9" fmla="*/ 2 h 3"/>
                  <a:gd name="T10" fmla="*/ 3 w 3"/>
                  <a:gd name="T11" fmla="*/ 2 h 3"/>
                  <a:gd name="T12" fmla="*/ 3 w 3"/>
                  <a:gd name="T13" fmla="*/ 1 h 3"/>
                  <a:gd name="T14" fmla="*/ 3 w 3"/>
                  <a:gd name="T15" fmla="*/ 0 h 3"/>
                  <a:gd name="T16" fmla="*/ 2 w 3"/>
                  <a:gd name="T17" fmla="*/ 0 h 3"/>
                  <a:gd name="T18" fmla="*/ 1 w 3"/>
                  <a:gd name="T19" fmla="*/ 0 h 3"/>
                  <a:gd name="T20" fmla="*/ 1 w 3"/>
                  <a:gd name="T21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3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2"/>
                      <a:pt x="2" y="2"/>
                    </a:cubicBezTo>
                    <a:cubicBezTo>
                      <a:pt x="2" y="2"/>
                      <a:pt x="2" y="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08" name="Freeform 162"/>
              <p:cNvSpPr>
                <a:spLocks/>
              </p:cNvSpPr>
              <p:nvPr/>
            </p:nvSpPr>
            <p:spPr bwMode="auto">
              <a:xfrm>
                <a:off x="7713664" y="3173414"/>
                <a:ext cx="74613" cy="42863"/>
              </a:xfrm>
              <a:custGeom>
                <a:avLst/>
                <a:gdLst>
                  <a:gd name="T0" fmla="*/ 7 w 7"/>
                  <a:gd name="T1" fmla="*/ 4 h 4"/>
                  <a:gd name="T2" fmla="*/ 7 w 7"/>
                  <a:gd name="T3" fmla="*/ 3 h 4"/>
                  <a:gd name="T4" fmla="*/ 6 w 7"/>
                  <a:gd name="T5" fmla="*/ 1 h 4"/>
                  <a:gd name="T6" fmla="*/ 5 w 7"/>
                  <a:gd name="T7" fmla="*/ 1 h 4"/>
                  <a:gd name="T8" fmla="*/ 4 w 7"/>
                  <a:gd name="T9" fmla="*/ 0 h 4"/>
                  <a:gd name="T10" fmla="*/ 3 w 7"/>
                  <a:gd name="T11" fmla="*/ 1 h 4"/>
                  <a:gd name="T12" fmla="*/ 2 w 7"/>
                  <a:gd name="T13" fmla="*/ 0 h 4"/>
                  <a:gd name="T14" fmla="*/ 0 w 7"/>
                  <a:gd name="T15" fmla="*/ 0 h 4"/>
                  <a:gd name="T16" fmla="*/ 0 w 7"/>
                  <a:gd name="T17" fmla="*/ 1 h 4"/>
                  <a:gd name="T18" fmla="*/ 0 w 7"/>
                  <a:gd name="T19" fmla="*/ 2 h 4"/>
                  <a:gd name="T20" fmla="*/ 0 w 7"/>
                  <a:gd name="T21" fmla="*/ 3 h 4"/>
                  <a:gd name="T22" fmla="*/ 1 w 7"/>
                  <a:gd name="T23" fmla="*/ 3 h 4"/>
                  <a:gd name="T24" fmla="*/ 3 w 7"/>
                  <a:gd name="T25" fmla="*/ 3 h 4"/>
                  <a:gd name="T26" fmla="*/ 4 w 7"/>
                  <a:gd name="T27" fmla="*/ 3 h 4"/>
                  <a:gd name="T28" fmla="*/ 5 w 7"/>
                  <a:gd name="T29" fmla="*/ 3 h 4"/>
                  <a:gd name="T30" fmla="*/ 6 w 7"/>
                  <a:gd name="T31" fmla="*/ 4 h 4"/>
                  <a:gd name="T32" fmla="*/ 7 w 7"/>
                  <a:gd name="T3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" h="4">
                    <a:moveTo>
                      <a:pt x="7" y="4"/>
                    </a:move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2"/>
                      <a:pt x="6" y="1"/>
                    </a:cubicBezTo>
                    <a:cubicBezTo>
                      <a:pt x="6" y="1"/>
                      <a:pt x="5" y="1"/>
                      <a:pt x="5" y="1"/>
                    </a:cubicBezTo>
                    <a:cubicBezTo>
                      <a:pt x="5" y="1"/>
                      <a:pt x="4" y="1"/>
                      <a:pt x="4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1" y="3"/>
                    </a:cubicBezTo>
                    <a:cubicBezTo>
                      <a:pt x="1" y="2"/>
                      <a:pt x="2" y="3"/>
                      <a:pt x="3" y="3"/>
                    </a:cubicBezTo>
                    <a:cubicBezTo>
                      <a:pt x="3" y="3"/>
                      <a:pt x="4" y="2"/>
                      <a:pt x="4" y="3"/>
                    </a:cubicBezTo>
                    <a:cubicBezTo>
                      <a:pt x="4" y="3"/>
                      <a:pt x="4" y="3"/>
                      <a:pt x="5" y="3"/>
                    </a:cubicBezTo>
                    <a:cubicBezTo>
                      <a:pt x="5" y="3"/>
                      <a:pt x="5" y="4"/>
                      <a:pt x="6" y="4"/>
                    </a:cubicBezTo>
                    <a:cubicBezTo>
                      <a:pt x="6" y="4"/>
                      <a:pt x="6" y="4"/>
                      <a:pt x="7" y="4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09" name="Freeform 163"/>
              <p:cNvSpPr>
                <a:spLocks/>
              </p:cNvSpPr>
              <p:nvPr/>
            </p:nvSpPr>
            <p:spPr bwMode="auto">
              <a:xfrm>
                <a:off x="7767639" y="3313114"/>
                <a:ext cx="42863" cy="33338"/>
              </a:xfrm>
              <a:custGeom>
                <a:avLst/>
                <a:gdLst>
                  <a:gd name="T0" fmla="*/ 3 w 4"/>
                  <a:gd name="T1" fmla="*/ 0 h 3"/>
                  <a:gd name="T2" fmla="*/ 2 w 4"/>
                  <a:gd name="T3" fmla="*/ 0 h 3"/>
                  <a:gd name="T4" fmla="*/ 1 w 4"/>
                  <a:gd name="T5" fmla="*/ 1 h 3"/>
                  <a:gd name="T6" fmla="*/ 1 w 4"/>
                  <a:gd name="T7" fmla="*/ 2 h 3"/>
                  <a:gd name="T8" fmla="*/ 0 w 4"/>
                  <a:gd name="T9" fmla="*/ 3 h 3"/>
                  <a:gd name="T10" fmla="*/ 1 w 4"/>
                  <a:gd name="T11" fmla="*/ 3 h 3"/>
                  <a:gd name="T12" fmla="*/ 2 w 4"/>
                  <a:gd name="T13" fmla="*/ 3 h 3"/>
                  <a:gd name="T14" fmla="*/ 2 w 4"/>
                  <a:gd name="T15" fmla="*/ 2 h 3"/>
                  <a:gd name="T16" fmla="*/ 3 w 4"/>
                  <a:gd name="T17" fmla="*/ 1 h 3"/>
                  <a:gd name="T18" fmla="*/ 4 w 4"/>
                  <a:gd name="T19" fmla="*/ 0 h 3"/>
                  <a:gd name="T20" fmla="*/ 3 w 4"/>
                  <a:gd name="T2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3">
                    <a:moveTo>
                      <a:pt x="3" y="0"/>
                    </a:moveTo>
                    <a:cubicBezTo>
                      <a:pt x="3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4" y="1"/>
                      <a:pt x="4" y="1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10" name="Freeform 164"/>
              <p:cNvSpPr>
                <a:spLocks/>
              </p:cNvSpPr>
              <p:nvPr/>
            </p:nvSpPr>
            <p:spPr bwMode="auto">
              <a:xfrm>
                <a:off x="7832727" y="3259139"/>
                <a:ext cx="9525" cy="1111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  <a:gd name="T8" fmla="*/ 1 w 1"/>
                  <a:gd name="T9" fmla="*/ 0 h 1"/>
                  <a:gd name="T10" fmla="*/ 1 w 1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11" name="Freeform 165"/>
              <p:cNvSpPr>
                <a:spLocks/>
              </p:cNvSpPr>
              <p:nvPr/>
            </p:nvSpPr>
            <p:spPr bwMode="auto">
              <a:xfrm>
                <a:off x="7864477" y="3259139"/>
                <a:ext cx="31750" cy="53975"/>
              </a:xfrm>
              <a:custGeom>
                <a:avLst/>
                <a:gdLst>
                  <a:gd name="T0" fmla="*/ 2 w 3"/>
                  <a:gd name="T1" fmla="*/ 0 h 5"/>
                  <a:gd name="T2" fmla="*/ 2 w 3"/>
                  <a:gd name="T3" fmla="*/ 1 h 5"/>
                  <a:gd name="T4" fmla="*/ 1 w 3"/>
                  <a:gd name="T5" fmla="*/ 2 h 5"/>
                  <a:gd name="T6" fmla="*/ 0 w 3"/>
                  <a:gd name="T7" fmla="*/ 3 h 5"/>
                  <a:gd name="T8" fmla="*/ 0 w 3"/>
                  <a:gd name="T9" fmla="*/ 4 h 5"/>
                  <a:gd name="T10" fmla="*/ 1 w 3"/>
                  <a:gd name="T11" fmla="*/ 4 h 5"/>
                  <a:gd name="T12" fmla="*/ 2 w 3"/>
                  <a:gd name="T13" fmla="*/ 4 h 5"/>
                  <a:gd name="T14" fmla="*/ 2 w 3"/>
                  <a:gd name="T15" fmla="*/ 2 h 5"/>
                  <a:gd name="T16" fmla="*/ 3 w 3"/>
                  <a:gd name="T17" fmla="*/ 0 h 5"/>
                  <a:gd name="T18" fmla="*/ 2 w 3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5">
                    <a:moveTo>
                      <a:pt x="2" y="0"/>
                    </a:moveTo>
                    <a:cubicBezTo>
                      <a:pt x="2" y="0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0" y="5"/>
                      <a:pt x="1" y="4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2"/>
                      <a:pt x="3" y="1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12" name="Freeform 166"/>
              <p:cNvSpPr>
                <a:spLocks/>
              </p:cNvSpPr>
              <p:nvPr/>
            </p:nvSpPr>
            <p:spPr bwMode="auto">
              <a:xfrm>
                <a:off x="7961314" y="3313114"/>
                <a:ext cx="42863" cy="44450"/>
              </a:xfrm>
              <a:custGeom>
                <a:avLst/>
                <a:gdLst>
                  <a:gd name="T0" fmla="*/ 3 w 4"/>
                  <a:gd name="T1" fmla="*/ 1 h 4"/>
                  <a:gd name="T2" fmla="*/ 2 w 4"/>
                  <a:gd name="T3" fmla="*/ 1 h 4"/>
                  <a:gd name="T4" fmla="*/ 1 w 4"/>
                  <a:gd name="T5" fmla="*/ 1 h 4"/>
                  <a:gd name="T6" fmla="*/ 1 w 4"/>
                  <a:gd name="T7" fmla="*/ 2 h 4"/>
                  <a:gd name="T8" fmla="*/ 0 w 4"/>
                  <a:gd name="T9" fmla="*/ 3 h 4"/>
                  <a:gd name="T10" fmla="*/ 0 w 4"/>
                  <a:gd name="T11" fmla="*/ 4 h 4"/>
                  <a:gd name="T12" fmla="*/ 1 w 4"/>
                  <a:gd name="T13" fmla="*/ 4 h 4"/>
                  <a:gd name="T14" fmla="*/ 2 w 4"/>
                  <a:gd name="T15" fmla="*/ 3 h 4"/>
                  <a:gd name="T16" fmla="*/ 3 w 4"/>
                  <a:gd name="T17" fmla="*/ 3 h 4"/>
                  <a:gd name="T18" fmla="*/ 3 w 4"/>
                  <a:gd name="T19" fmla="*/ 2 h 4"/>
                  <a:gd name="T20" fmla="*/ 3 w 4"/>
                  <a:gd name="T21" fmla="*/ 1 h 4"/>
                  <a:gd name="T22" fmla="*/ 3 w 4"/>
                  <a:gd name="T2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4">
                    <a:moveTo>
                      <a:pt x="3" y="1"/>
                    </a:moveTo>
                    <a:cubicBezTo>
                      <a:pt x="3" y="0"/>
                      <a:pt x="2" y="1"/>
                      <a:pt x="2" y="1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0" y="4"/>
                      <a:pt x="1" y="4"/>
                      <a:pt x="1" y="4"/>
                    </a:cubicBezTo>
                    <a:cubicBezTo>
                      <a:pt x="1" y="4"/>
                      <a:pt x="1" y="3"/>
                      <a:pt x="2" y="3"/>
                    </a:cubicBezTo>
                    <a:cubicBezTo>
                      <a:pt x="2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2"/>
                      <a:pt x="4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13" name="Freeform 167"/>
              <p:cNvSpPr>
                <a:spLocks/>
              </p:cNvSpPr>
              <p:nvPr/>
            </p:nvSpPr>
            <p:spPr bwMode="auto">
              <a:xfrm>
                <a:off x="7788277" y="3097214"/>
                <a:ext cx="269875" cy="269875"/>
              </a:xfrm>
              <a:custGeom>
                <a:avLst/>
                <a:gdLst>
                  <a:gd name="T0" fmla="*/ 5 w 25"/>
                  <a:gd name="T1" fmla="*/ 7 h 25"/>
                  <a:gd name="T2" fmla="*/ 3 w 25"/>
                  <a:gd name="T3" fmla="*/ 7 h 25"/>
                  <a:gd name="T4" fmla="*/ 4 w 25"/>
                  <a:gd name="T5" fmla="*/ 8 h 25"/>
                  <a:gd name="T6" fmla="*/ 4 w 25"/>
                  <a:gd name="T7" fmla="*/ 10 h 25"/>
                  <a:gd name="T8" fmla="*/ 6 w 25"/>
                  <a:gd name="T9" fmla="*/ 11 h 25"/>
                  <a:gd name="T10" fmla="*/ 7 w 25"/>
                  <a:gd name="T11" fmla="*/ 10 h 25"/>
                  <a:gd name="T12" fmla="*/ 9 w 25"/>
                  <a:gd name="T13" fmla="*/ 11 h 25"/>
                  <a:gd name="T14" fmla="*/ 10 w 25"/>
                  <a:gd name="T15" fmla="*/ 12 h 25"/>
                  <a:gd name="T16" fmla="*/ 13 w 25"/>
                  <a:gd name="T17" fmla="*/ 13 h 25"/>
                  <a:gd name="T18" fmla="*/ 16 w 25"/>
                  <a:gd name="T19" fmla="*/ 14 h 25"/>
                  <a:gd name="T20" fmla="*/ 18 w 25"/>
                  <a:gd name="T21" fmla="*/ 16 h 25"/>
                  <a:gd name="T22" fmla="*/ 19 w 25"/>
                  <a:gd name="T23" fmla="*/ 18 h 25"/>
                  <a:gd name="T24" fmla="*/ 20 w 25"/>
                  <a:gd name="T25" fmla="*/ 21 h 25"/>
                  <a:gd name="T26" fmla="*/ 20 w 25"/>
                  <a:gd name="T27" fmla="*/ 23 h 25"/>
                  <a:gd name="T28" fmla="*/ 22 w 25"/>
                  <a:gd name="T29" fmla="*/ 23 h 25"/>
                  <a:gd name="T30" fmla="*/ 24 w 25"/>
                  <a:gd name="T31" fmla="*/ 25 h 25"/>
                  <a:gd name="T32" fmla="*/ 24 w 25"/>
                  <a:gd name="T33" fmla="*/ 21 h 25"/>
                  <a:gd name="T34" fmla="*/ 25 w 25"/>
                  <a:gd name="T35" fmla="*/ 11 h 25"/>
                  <a:gd name="T36" fmla="*/ 25 w 25"/>
                  <a:gd name="T37" fmla="*/ 7 h 25"/>
                  <a:gd name="T38" fmla="*/ 23 w 25"/>
                  <a:gd name="T39" fmla="*/ 6 h 25"/>
                  <a:gd name="T40" fmla="*/ 20 w 25"/>
                  <a:gd name="T41" fmla="*/ 5 h 25"/>
                  <a:gd name="T42" fmla="*/ 19 w 25"/>
                  <a:gd name="T43" fmla="*/ 5 h 25"/>
                  <a:gd name="T44" fmla="*/ 17 w 25"/>
                  <a:gd name="T45" fmla="*/ 4 h 25"/>
                  <a:gd name="T46" fmla="*/ 16 w 25"/>
                  <a:gd name="T47" fmla="*/ 6 h 25"/>
                  <a:gd name="T48" fmla="*/ 14 w 25"/>
                  <a:gd name="T49" fmla="*/ 6 h 25"/>
                  <a:gd name="T50" fmla="*/ 12 w 25"/>
                  <a:gd name="T51" fmla="*/ 7 h 25"/>
                  <a:gd name="T52" fmla="*/ 12 w 25"/>
                  <a:gd name="T53" fmla="*/ 9 h 25"/>
                  <a:gd name="T54" fmla="*/ 10 w 25"/>
                  <a:gd name="T55" fmla="*/ 8 h 25"/>
                  <a:gd name="T56" fmla="*/ 9 w 25"/>
                  <a:gd name="T57" fmla="*/ 6 h 25"/>
                  <a:gd name="T58" fmla="*/ 8 w 25"/>
                  <a:gd name="T59" fmla="*/ 3 h 25"/>
                  <a:gd name="T60" fmla="*/ 7 w 25"/>
                  <a:gd name="T61" fmla="*/ 1 h 25"/>
                  <a:gd name="T62" fmla="*/ 5 w 25"/>
                  <a:gd name="T63" fmla="*/ 1 h 25"/>
                  <a:gd name="T64" fmla="*/ 3 w 25"/>
                  <a:gd name="T65" fmla="*/ 1 h 25"/>
                  <a:gd name="T66" fmla="*/ 1 w 25"/>
                  <a:gd name="T67" fmla="*/ 2 h 25"/>
                  <a:gd name="T68" fmla="*/ 0 w 25"/>
                  <a:gd name="T69" fmla="*/ 3 h 25"/>
                  <a:gd name="T70" fmla="*/ 1 w 25"/>
                  <a:gd name="T71" fmla="*/ 4 h 25"/>
                  <a:gd name="T72" fmla="*/ 2 w 25"/>
                  <a:gd name="T73" fmla="*/ 5 h 25"/>
                  <a:gd name="T74" fmla="*/ 4 w 25"/>
                  <a:gd name="T75" fmla="*/ 6 h 25"/>
                  <a:gd name="T76" fmla="*/ 7 w 25"/>
                  <a:gd name="T77" fmla="*/ 6 h 25"/>
                  <a:gd name="T78" fmla="*/ 5 w 25"/>
                  <a:gd name="T79" fmla="*/ 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" h="25">
                    <a:moveTo>
                      <a:pt x="5" y="6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7"/>
                      <a:pt x="3" y="8"/>
                      <a:pt x="3" y="8"/>
                    </a:cubicBezTo>
                    <a:cubicBezTo>
                      <a:pt x="3" y="8"/>
                      <a:pt x="4" y="8"/>
                      <a:pt x="4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10"/>
                      <a:pt x="4" y="10"/>
                      <a:pt x="4" y="10"/>
                    </a:cubicBezTo>
                    <a:cubicBezTo>
                      <a:pt x="4" y="11"/>
                      <a:pt x="4" y="11"/>
                      <a:pt x="5" y="11"/>
                    </a:cubicBezTo>
                    <a:cubicBezTo>
                      <a:pt x="5" y="12"/>
                      <a:pt x="6" y="11"/>
                      <a:pt x="6" y="11"/>
                    </a:cubicBezTo>
                    <a:cubicBezTo>
                      <a:pt x="6" y="11"/>
                      <a:pt x="6" y="11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8" y="10"/>
                      <a:pt x="7" y="11"/>
                      <a:pt x="8" y="11"/>
                    </a:cubicBezTo>
                    <a:cubicBezTo>
                      <a:pt x="8" y="11"/>
                      <a:pt x="8" y="11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12"/>
                      <a:pt x="9" y="12"/>
                      <a:pt x="10" y="12"/>
                    </a:cubicBezTo>
                    <a:cubicBezTo>
                      <a:pt x="10" y="12"/>
                      <a:pt x="10" y="12"/>
                      <a:pt x="11" y="12"/>
                    </a:cubicBezTo>
                    <a:cubicBezTo>
                      <a:pt x="12" y="13"/>
                      <a:pt x="12" y="13"/>
                      <a:pt x="13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5" y="14"/>
                      <a:pt x="16" y="13"/>
                      <a:pt x="16" y="14"/>
                    </a:cubicBezTo>
                    <a:cubicBezTo>
                      <a:pt x="16" y="14"/>
                      <a:pt x="16" y="14"/>
                      <a:pt x="17" y="15"/>
                    </a:cubicBezTo>
                    <a:cubicBezTo>
                      <a:pt x="17" y="15"/>
                      <a:pt x="18" y="15"/>
                      <a:pt x="18" y="16"/>
                    </a:cubicBezTo>
                    <a:cubicBezTo>
                      <a:pt x="18" y="16"/>
                      <a:pt x="18" y="16"/>
                      <a:pt x="18" y="17"/>
                    </a:cubicBezTo>
                    <a:cubicBezTo>
                      <a:pt x="18" y="17"/>
                      <a:pt x="19" y="18"/>
                      <a:pt x="19" y="18"/>
                    </a:cubicBezTo>
                    <a:cubicBezTo>
                      <a:pt x="19" y="18"/>
                      <a:pt x="19" y="19"/>
                      <a:pt x="19" y="19"/>
                    </a:cubicBezTo>
                    <a:cubicBezTo>
                      <a:pt x="20" y="20"/>
                      <a:pt x="20" y="20"/>
                      <a:pt x="20" y="21"/>
                    </a:cubicBezTo>
                    <a:cubicBezTo>
                      <a:pt x="20" y="21"/>
                      <a:pt x="20" y="21"/>
                      <a:pt x="20" y="22"/>
                    </a:cubicBezTo>
                    <a:cubicBezTo>
                      <a:pt x="20" y="22"/>
                      <a:pt x="19" y="23"/>
                      <a:pt x="20" y="23"/>
                    </a:cubicBezTo>
                    <a:cubicBezTo>
                      <a:pt x="20" y="23"/>
                      <a:pt x="20" y="23"/>
                      <a:pt x="21" y="23"/>
                    </a:cubicBezTo>
                    <a:cubicBezTo>
                      <a:pt x="21" y="23"/>
                      <a:pt x="22" y="23"/>
                      <a:pt x="22" y="23"/>
                    </a:cubicBezTo>
                    <a:cubicBezTo>
                      <a:pt x="23" y="23"/>
                      <a:pt x="23" y="23"/>
                      <a:pt x="23" y="24"/>
                    </a:cubicBezTo>
                    <a:cubicBezTo>
                      <a:pt x="23" y="24"/>
                      <a:pt x="24" y="25"/>
                      <a:pt x="24" y="25"/>
                    </a:cubicBezTo>
                    <a:cubicBezTo>
                      <a:pt x="24" y="25"/>
                      <a:pt x="24" y="25"/>
                      <a:pt x="24" y="25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7"/>
                      <a:pt x="25" y="6"/>
                      <a:pt x="24" y="6"/>
                    </a:cubicBezTo>
                    <a:cubicBezTo>
                      <a:pt x="24" y="6"/>
                      <a:pt x="23" y="6"/>
                      <a:pt x="23" y="6"/>
                    </a:cubicBezTo>
                    <a:cubicBezTo>
                      <a:pt x="23" y="6"/>
                      <a:pt x="22" y="6"/>
                      <a:pt x="22" y="6"/>
                    </a:cubicBezTo>
                    <a:cubicBezTo>
                      <a:pt x="21" y="6"/>
                      <a:pt x="21" y="6"/>
                      <a:pt x="20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5"/>
                      <a:pt x="19" y="5"/>
                      <a:pt x="19" y="5"/>
                    </a:cubicBezTo>
                    <a:cubicBezTo>
                      <a:pt x="19" y="4"/>
                      <a:pt x="19" y="4"/>
                      <a:pt x="18" y="4"/>
                    </a:cubicBezTo>
                    <a:cubicBezTo>
                      <a:pt x="18" y="4"/>
                      <a:pt x="18" y="4"/>
                      <a:pt x="17" y="4"/>
                    </a:cubicBezTo>
                    <a:cubicBezTo>
                      <a:pt x="17" y="4"/>
                      <a:pt x="16" y="4"/>
                      <a:pt x="16" y="4"/>
                    </a:cubicBezTo>
                    <a:cubicBezTo>
                      <a:pt x="16" y="5"/>
                      <a:pt x="16" y="5"/>
                      <a:pt x="16" y="6"/>
                    </a:cubicBezTo>
                    <a:cubicBezTo>
                      <a:pt x="16" y="6"/>
                      <a:pt x="15" y="6"/>
                      <a:pt x="15" y="6"/>
                    </a:cubicBezTo>
                    <a:cubicBezTo>
                      <a:pt x="15" y="6"/>
                      <a:pt x="14" y="6"/>
                      <a:pt x="14" y="6"/>
                    </a:cubicBezTo>
                    <a:cubicBezTo>
                      <a:pt x="13" y="6"/>
                      <a:pt x="13" y="7"/>
                      <a:pt x="13" y="7"/>
                    </a:cubicBezTo>
                    <a:cubicBezTo>
                      <a:pt x="13" y="7"/>
                      <a:pt x="13" y="7"/>
                      <a:pt x="12" y="7"/>
                    </a:cubicBezTo>
                    <a:cubicBezTo>
                      <a:pt x="12" y="8"/>
                      <a:pt x="13" y="8"/>
                      <a:pt x="12" y="8"/>
                    </a:cubicBezTo>
                    <a:cubicBezTo>
                      <a:pt x="12" y="8"/>
                      <a:pt x="12" y="9"/>
                      <a:pt x="12" y="9"/>
                    </a:cubicBezTo>
                    <a:cubicBezTo>
                      <a:pt x="11" y="9"/>
                      <a:pt x="11" y="9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5"/>
                      <a:pt x="9" y="5"/>
                      <a:pt x="9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0" y="2"/>
                      <a:pt x="1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0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5"/>
                      <a:pt x="3" y="5"/>
                      <a:pt x="3" y="6"/>
                    </a:cubicBezTo>
                    <a:cubicBezTo>
                      <a:pt x="3" y="6"/>
                      <a:pt x="3" y="6"/>
                      <a:pt x="4" y="6"/>
                    </a:cubicBezTo>
                    <a:cubicBezTo>
                      <a:pt x="5" y="6"/>
                      <a:pt x="5" y="6"/>
                      <a:pt x="6" y="6"/>
                    </a:cubicBezTo>
                    <a:cubicBezTo>
                      <a:pt x="6" y="6"/>
                      <a:pt x="6" y="6"/>
                      <a:pt x="7" y="6"/>
                    </a:cubicBezTo>
                    <a:cubicBezTo>
                      <a:pt x="7" y="6"/>
                      <a:pt x="7" y="6"/>
                      <a:pt x="7" y="7"/>
                    </a:cubicBezTo>
                    <a:cubicBezTo>
                      <a:pt x="7" y="7"/>
                      <a:pt x="6" y="6"/>
                      <a:pt x="5" y="6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14" name="Freeform 168"/>
              <p:cNvSpPr>
                <a:spLocks/>
              </p:cNvSpPr>
              <p:nvPr/>
            </p:nvSpPr>
            <p:spPr bwMode="auto">
              <a:xfrm>
                <a:off x="9029702" y="3605214"/>
                <a:ext cx="22225" cy="33338"/>
              </a:xfrm>
              <a:custGeom>
                <a:avLst/>
                <a:gdLst>
                  <a:gd name="T0" fmla="*/ 2 w 2"/>
                  <a:gd name="T1" fmla="*/ 2 h 3"/>
                  <a:gd name="T2" fmla="*/ 2 w 2"/>
                  <a:gd name="T3" fmla="*/ 0 h 3"/>
                  <a:gd name="T4" fmla="*/ 1 w 2"/>
                  <a:gd name="T5" fmla="*/ 0 h 3"/>
                  <a:gd name="T6" fmla="*/ 0 w 2"/>
                  <a:gd name="T7" fmla="*/ 0 h 3"/>
                  <a:gd name="T8" fmla="*/ 0 w 2"/>
                  <a:gd name="T9" fmla="*/ 1 h 3"/>
                  <a:gd name="T10" fmla="*/ 0 w 2"/>
                  <a:gd name="T11" fmla="*/ 2 h 3"/>
                  <a:gd name="T12" fmla="*/ 2 w 2"/>
                  <a:gd name="T1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3">
                    <a:moveTo>
                      <a:pt x="2" y="2"/>
                    </a:moveTo>
                    <a:cubicBezTo>
                      <a:pt x="2" y="1"/>
                      <a:pt x="2" y="1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2"/>
                      <a:pt x="2" y="2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15" name="Freeform 169"/>
              <p:cNvSpPr>
                <a:spLocks/>
              </p:cNvSpPr>
              <p:nvPr/>
            </p:nvSpPr>
            <p:spPr bwMode="auto">
              <a:xfrm>
                <a:off x="8986839" y="3627439"/>
                <a:ext cx="42863" cy="42863"/>
              </a:xfrm>
              <a:custGeom>
                <a:avLst/>
                <a:gdLst>
                  <a:gd name="T0" fmla="*/ 0 w 4"/>
                  <a:gd name="T1" fmla="*/ 4 h 4"/>
                  <a:gd name="T2" fmla="*/ 2 w 4"/>
                  <a:gd name="T3" fmla="*/ 4 h 4"/>
                  <a:gd name="T4" fmla="*/ 3 w 4"/>
                  <a:gd name="T5" fmla="*/ 3 h 4"/>
                  <a:gd name="T6" fmla="*/ 4 w 4"/>
                  <a:gd name="T7" fmla="*/ 3 h 4"/>
                  <a:gd name="T8" fmla="*/ 4 w 4"/>
                  <a:gd name="T9" fmla="*/ 1 h 4"/>
                  <a:gd name="T10" fmla="*/ 3 w 4"/>
                  <a:gd name="T11" fmla="*/ 1 h 4"/>
                  <a:gd name="T12" fmla="*/ 2 w 4"/>
                  <a:gd name="T13" fmla="*/ 1 h 4"/>
                  <a:gd name="T14" fmla="*/ 1 w 4"/>
                  <a:gd name="T15" fmla="*/ 1 h 4"/>
                  <a:gd name="T16" fmla="*/ 0 w 4"/>
                  <a:gd name="T17" fmla="*/ 2 h 4"/>
                  <a:gd name="T18" fmla="*/ 0 w 4"/>
                  <a:gd name="T19" fmla="*/ 3 h 4"/>
                  <a:gd name="T20" fmla="*/ 0 w 4"/>
                  <a:gd name="T2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cubicBezTo>
                      <a:pt x="1" y="4"/>
                      <a:pt x="1" y="4"/>
                      <a:pt x="2" y="4"/>
                    </a:cubicBezTo>
                    <a:cubicBezTo>
                      <a:pt x="2" y="4"/>
                      <a:pt x="3" y="4"/>
                      <a:pt x="3" y="3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4" y="2"/>
                      <a:pt x="4" y="2"/>
                      <a:pt x="4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0"/>
                      <a:pt x="3" y="0"/>
                      <a:pt x="2" y="1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16" name="Freeform 170"/>
              <p:cNvSpPr>
                <a:spLocks/>
              </p:cNvSpPr>
              <p:nvPr/>
            </p:nvSpPr>
            <p:spPr bwMode="auto">
              <a:xfrm>
                <a:off x="8997952" y="3681414"/>
                <a:ext cx="22225" cy="11113"/>
              </a:xfrm>
              <a:custGeom>
                <a:avLst/>
                <a:gdLst>
                  <a:gd name="T0" fmla="*/ 1 w 2"/>
                  <a:gd name="T1" fmla="*/ 0 h 1"/>
                  <a:gd name="T2" fmla="*/ 0 w 2"/>
                  <a:gd name="T3" fmla="*/ 1 h 1"/>
                  <a:gd name="T4" fmla="*/ 1 w 2"/>
                  <a:gd name="T5" fmla="*/ 1 h 1"/>
                  <a:gd name="T6" fmla="*/ 2 w 2"/>
                  <a:gd name="T7" fmla="*/ 1 h 1"/>
                  <a:gd name="T8" fmla="*/ 2 w 2"/>
                  <a:gd name="T9" fmla="*/ 0 h 1"/>
                  <a:gd name="T10" fmla="*/ 1 w 2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17" name="Freeform 171"/>
              <p:cNvSpPr>
                <a:spLocks/>
              </p:cNvSpPr>
              <p:nvPr/>
            </p:nvSpPr>
            <p:spPr bwMode="auto">
              <a:xfrm>
                <a:off x="4387852" y="708026"/>
                <a:ext cx="280988" cy="96838"/>
              </a:xfrm>
              <a:custGeom>
                <a:avLst/>
                <a:gdLst>
                  <a:gd name="T0" fmla="*/ 2 w 26"/>
                  <a:gd name="T1" fmla="*/ 3 h 9"/>
                  <a:gd name="T2" fmla="*/ 3 w 26"/>
                  <a:gd name="T3" fmla="*/ 4 h 9"/>
                  <a:gd name="T4" fmla="*/ 5 w 26"/>
                  <a:gd name="T5" fmla="*/ 5 h 9"/>
                  <a:gd name="T6" fmla="*/ 6 w 26"/>
                  <a:gd name="T7" fmla="*/ 5 h 9"/>
                  <a:gd name="T8" fmla="*/ 7 w 26"/>
                  <a:gd name="T9" fmla="*/ 4 h 9"/>
                  <a:gd name="T10" fmla="*/ 9 w 26"/>
                  <a:gd name="T11" fmla="*/ 5 h 9"/>
                  <a:gd name="T12" fmla="*/ 8 w 26"/>
                  <a:gd name="T13" fmla="*/ 5 h 9"/>
                  <a:gd name="T14" fmla="*/ 6 w 26"/>
                  <a:gd name="T15" fmla="*/ 6 h 9"/>
                  <a:gd name="T16" fmla="*/ 8 w 26"/>
                  <a:gd name="T17" fmla="*/ 6 h 9"/>
                  <a:gd name="T18" fmla="*/ 8 w 26"/>
                  <a:gd name="T19" fmla="*/ 8 h 9"/>
                  <a:gd name="T20" fmla="*/ 9 w 26"/>
                  <a:gd name="T21" fmla="*/ 8 h 9"/>
                  <a:gd name="T22" fmla="*/ 12 w 26"/>
                  <a:gd name="T23" fmla="*/ 9 h 9"/>
                  <a:gd name="T24" fmla="*/ 13 w 26"/>
                  <a:gd name="T25" fmla="*/ 7 h 9"/>
                  <a:gd name="T26" fmla="*/ 14 w 26"/>
                  <a:gd name="T27" fmla="*/ 5 h 9"/>
                  <a:gd name="T28" fmla="*/ 14 w 26"/>
                  <a:gd name="T29" fmla="*/ 5 h 9"/>
                  <a:gd name="T30" fmla="*/ 15 w 26"/>
                  <a:gd name="T31" fmla="*/ 5 h 9"/>
                  <a:gd name="T32" fmla="*/ 17 w 26"/>
                  <a:gd name="T33" fmla="*/ 6 h 9"/>
                  <a:gd name="T34" fmla="*/ 18 w 26"/>
                  <a:gd name="T35" fmla="*/ 8 h 9"/>
                  <a:gd name="T36" fmla="*/ 20 w 26"/>
                  <a:gd name="T37" fmla="*/ 6 h 9"/>
                  <a:gd name="T38" fmla="*/ 20 w 26"/>
                  <a:gd name="T39" fmla="*/ 5 h 9"/>
                  <a:gd name="T40" fmla="*/ 18 w 26"/>
                  <a:gd name="T41" fmla="*/ 4 h 9"/>
                  <a:gd name="T42" fmla="*/ 15 w 26"/>
                  <a:gd name="T43" fmla="*/ 3 h 9"/>
                  <a:gd name="T44" fmla="*/ 16 w 26"/>
                  <a:gd name="T45" fmla="*/ 2 h 9"/>
                  <a:gd name="T46" fmla="*/ 17 w 26"/>
                  <a:gd name="T47" fmla="*/ 3 h 9"/>
                  <a:gd name="T48" fmla="*/ 20 w 26"/>
                  <a:gd name="T49" fmla="*/ 3 h 9"/>
                  <a:gd name="T50" fmla="*/ 23 w 26"/>
                  <a:gd name="T51" fmla="*/ 3 h 9"/>
                  <a:gd name="T52" fmla="*/ 25 w 26"/>
                  <a:gd name="T53" fmla="*/ 3 h 9"/>
                  <a:gd name="T54" fmla="*/ 26 w 26"/>
                  <a:gd name="T55" fmla="*/ 2 h 9"/>
                  <a:gd name="T56" fmla="*/ 24 w 26"/>
                  <a:gd name="T57" fmla="*/ 1 h 9"/>
                  <a:gd name="T58" fmla="*/ 22 w 26"/>
                  <a:gd name="T59" fmla="*/ 1 h 9"/>
                  <a:gd name="T60" fmla="*/ 19 w 26"/>
                  <a:gd name="T61" fmla="*/ 1 h 9"/>
                  <a:gd name="T62" fmla="*/ 14 w 26"/>
                  <a:gd name="T63" fmla="*/ 1 h 9"/>
                  <a:gd name="T64" fmla="*/ 13 w 26"/>
                  <a:gd name="T65" fmla="*/ 2 h 9"/>
                  <a:gd name="T66" fmla="*/ 13 w 26"/>
                  <a:gd name="T67" fmla="*/ 3 h 9"/>
                  <a:gd name="T68" fmla="*/ 11 w 26"/>
                  <a:gd name="T69" fmla="*/ 2 h 9"/>
                  <a:gd name="T70" fmla="*/ 9 w 26"/>
                  <a:gd name="T71" fmla="*/ 2 h 9"/>
                  <a:gd name="T72" fmla="*/ 9 w 26"/>
                  <a:gd name="T73" fmla="*/ 4 h 9"/>
                  <a:gd name="T74" fmla="*/ 8 w 26"/>
                  <a:gd name="T75" fmla="*/ 3 h 9"/>
                  <a:gd name="T76" fmla="*/ 7 w 26"/>
                  <a:gd name="T77" fmla="*/ 2 h 9"/>
                  <a:gd name="T78" fmla="*/ 5 w 26"/>
                  <a:gd name="T79" fmla="*/ 3 h 9"/>
                  <a:gd name="T80" fmla="*/ 4 w 26"/>
                  <a:gd name="T81" fmla="*/ 2 h 9"/>
                  <a:gd name="T82" fmla="*/ 1 w 26"/>
                  <a:gd name="T83" fmla="*/ 2 h 9"/>
                  <a:gd name="T84" fmla="*/ 1 w 26"/>
                  <a:gd name="T85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6" h="9">
                    <a:moveTo>
                      <a:pt x="1" y="3"/>
                    </a:move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3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5" y="4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8" y="4"/>
                      <a:pt x="8" y="4"/>
                      <a:pt x="9" y="4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7" y="5"/>
                      <a:pt x="7" y="5"/>
                      <a:pt x="7" y="6"/>
                    </a:cubicBezTo>
                    <a:cubicBezTo>
                      <a:pt x="7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7" y="6"/>
                    </a:cubicBezTo>
                    <a:cubicBezTo>
                      <a:pt x="7" y="7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8" y="8"/>
                    </a:cubicBezTo>
                    <a:cubicBezTo>
                      <a:pt x="8" y="8"/>
                      <a:pt x="8" y="7"/>
                      <a:pt x="8" y="7"/>
                    </a:cubicBezTo>
                    <a:cubicBezTo>
                      <a:pt x="9" y="7"/>
                      <a:pt x="9" y="8"/>
                      <a:pt x="9" y="8"/>
                    </a:cubicBezTo>
                    <a:cubicBezTo>
                      <a:pt x="10" y="8"/>
                      <a:pt x="10" y="8"/>
                      <a:pt x="10" y="9"/>
                    </a:cubicBezTo>
                    <a:cubicBezTo>
                      <a:pt x="11" y="9"/>
                      <a:pt x="11" y="9"/>
                      <a:pt x="12" y="9"/>
                    </a:cubicBezTo>
                    <a:cubicBezTo>
                      <a:pt x="12" y="9"/>
                      <a:pt x="12" y="9"/>
                      <a:pt x="12" y="8"/>
                    </a:cubicBezTo>
                    <a:cubicBezTo>
                      <a:pt x="13" y="8"/>
                      <a:pt x="13" y="8"/>
                      <a:pt x="13" y="7"/>
                    </a:cubicBezTo>
                    <a:cubicBezTo>
                      <a:pt x="13" y="7"/>
                      <a:pt x="13" y="7"/>
                      <a:pt x="14" y="7"/>
                    </a:cubicBezTo>
                    <a:cubicBezTo>
                      <a:pt x="14" y="6"/>
                      <a:pt x="14" y="6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5" y="5"/>
                      <a:pt x="15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7" y="7"/>
                      <a:pt x="17" y="7"/>
                      <a:pt x="18" y="7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9" y="8"/>
                      <a:pt x="19" y="7"/>
                      <a:pt x="20" y="7"/>
                    </a:cubicBezTo>
                    <a:cubicBezTo>
                      <a:pt x="20" y="7"/>
                      <a:pt x="20" y="6"/>
                      <a:pt x="20" y="6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19" y="5"/>
                      <a:pt x="19" y="4"/>
                      <a:pt x="19" y="4"/>
                    </a:cubicBezTo>
                    <a:cubicBezTo>
                      <a:pt x="19" y="4"/>
                      <a:pt x="18" y="4"/>
                      <a:pt x="18" y="4"/>
                    </a:cubicBezTo>
                    <a:cubicBezTo>
                      <a:pt x="17" y="4"/>
                      <a:pt x="17" y="3"/>
                      <a:pt x="17" y="3"/>
                    </a:cubicBezTo>
                    <a:cubicBezTo>
                      <a:pt x="16" y="3"/>
                      <a:pt x="16" y="3"/>
                      <a:pt x="15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2"/>
                      <a:pt x="15" y="3"/>
                      <a:pt x="16" y="2"/>
                    </a:cubicBezTo>
                    <a:cubicBezTo>
                      <a:pt x="16" y="2"/>
                      <a:pt x="17" y="2"/>
                      <a:pt x="17" y="2"/>
                    </a:cubicBezTo>
                    <a:cubicBezTo>
                      <a:pt x="17" y="2"/>
                      <a:pt x="17" y="3"/>
                      <a:pt x="17" y="3"/>
                    </a:cubicBezTo>
                    <a:cubicBezTo>
                      <a:pt x="17" y="3"/>
                      <a:pt x="18" y="3"/>
                      <a:pt x="18" y="3"/>
                    </a:cubicBezTo>
                    <a:cubicBezTo>
                      <a:pt x="19" y="3"/>
                      <a:pt x="19" y="3"/>
                      <a:pt x="20" y="3"/>
                    </a:cubicBezTo>
                    <a:cubicBezTo>
                      <a:pt x="20" y="3"/>
                      <a:pt x="20" y="3"/>
                      <a:pt x="21" y="3"/>
                    </a:cubicBezTo>
                    <a:cubicBezTo>
                      <a:pt x="22" y="4"/>
                      <a:pt x="22" y="3"/>
                      <a:pt x="23" y="3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24" y="3"/>
                      <a:pt x="24" y="3"/>
                      <a:pt x="25" y="3"/>
                    </a:cubicBezTo>
                    <a:cubicBezTo>
                      <a:pt x="25" y="3"/>
                      <a:pt x="25" y="2"/>
                      <a:pt x="25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6" y="0"/>
                      <a:pt x="25" y="1"/>
                      <a:pt x="24" y="1"/>
                    </a:cubicBezTo>
                    <a:cubicBezTo>
                      <a:pt x="24" y="1"/>
                      <a:pt x="24" y="1"/>
                      <a:pt x="23" y="1"/>
                    </a:cubicBezTo>
                    <a:cubicBezTo>
                      <a:pt x="22" y="1"/>
                      <a:pt x="22" y="1"/>
                      <a:pt x="22" y="1"/>
                    </a:cubicBezTo>
                    <a:cubicBezTo>
                      <a:pt x="21" y="1"/>
                      <a:pt x="21" y="1"/>
                      <a:pt x="20" y="1"/>
                    </a:cubicBezTo>
                    <a:cubicBezTo>
                      <a:pt x="20" y="1"/>
                      <a:pt x="19" y="1"/>
                      <a:pt x="19" y="1"/>
                    </a:cubicBezTo>
                    <a:cubicBezTo>
                      <a:pt x="18" y="1"/>
                      <a:pt x="18" y="1"/>
                      <a:pt x="17" y="1"/>
                    </a:cubicBezTo>
                    <a:cubicBezTo>
                      <a:pt x="16" y="1"/>
                      <a:pt x="15" y="1"/>
                      <a:pt x="14" y="1"/>
                    </a:cubicBezTo>
                    <a:cubicBezTo>
                      <a:pt x="14" y="1"/>
                      <a:pt x="13" y="1"/>
                      <a:pt x="13" y="1"/>
                    </a:cubicBezTo>
                    <a:cubicBezTo>
                      <a:pt x="12" y="1"/>
                      <a:pt x="13" y="2"/>
                      <a:pt x="13" y="2"/>
                    </a:cubicBezTo>
                    <a:cubicBezTo>
                      <a:pt x="13" y="2"/>
                      <a:pt x="14" y="2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1" y="2"/>
                    </a:cubicBezTo>
                    <a:cubicBezTo>
                      <a:pt x="11" y="2"/>
                      <a:pt x="11" y="2"/>
                      <a:pt x="10" y="2"/>
                    </a:cubicBezTo>
                    <a:cubicBezTo>
                      <a:pt x="10" y="2"/>
                      <a:pt x="9" y="2"/>
                      <a:pt x="9" y="2"/>
                    </a:cubicBezTo>
                    <a:cubicBezTo>
                      <a:pt x="9" y="2"/>
                      <a:pt x="10" y="3"/>
                      <a:pt x="10" y="3"/>
                    </a:cubicBezTo>
                    <a:cubicBezTo>
                      <a:pt x="9" y="3"/>
                      <a:pt x="9" y="4"/>
                      <a:pt x="9" y="4"/>
                    </a:cubicBezTo>
                    <a:cubicBezTo>
                      <a:pt x="9" y="4"/>
                      <a:pt x="9" y="3"/>
                      <a:pt x="9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6" y="3"/>
                      <a:pt x="6" y="3"/>
                      <a:pt x="5" y="3"/>
                    </a:cubicBezTo>
                    <a:cubicBezTo>
                      <a:pt x="5" y="4"/>
                      <a:pt x="5" y="3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3" y="2"/>
                      <a:pt x="2" y="2"/>
                    </a:cubicBezTo>
                    <a:cubicBezTo>
                      <a:pt x="2" y="2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18" name="Freeform 172"/>
              <p:cNvSpPr>
                <a:spLocks/>
              </p:cNvSpPr>
              <p:nvPr/>
            </p:nvSpPr>
            <p:spPr bwMode="auto">
              <a:xfrm>
                <a:off x="6892927" y="3119439"/>
                <a:ext cx="22225" cy="20638"/>
              </a:xfrm>
              <a:custGeom>
                <a:avLst/>
                <a:gdLst>
                  <a:gd name="T0" fmla="*/ 1 w 2"/>
                  <a:gd name="T1" fmla="*/ 2 h 2"/>
                  <a:gd name="T2" fmla="*/ 1 w 2"/>
                  <a:gd name="T3" fmla="*/ 2 h 2"/>
                  <a:gd name="T4" fmla="*/ 2 w 2"/>
                  <a:gd name="T5" fmla="*/ 2 h 2"/>
                  <a:gd name="T6" fmla="*/ 2 w 2"/>
                  <a:gd name="T7" fmla="*/ 1 h 2"/>
                  <a:gd name="T8" fmla="*/ 1 w 2"/>
                  <a:gd name="T9" fmla="*/ 0 h 2"/>
                  <a:gd name="T10" fmla="*/ 0 w 2"/>
                  <a:gd name="T11" fmla="*/ 0 h 2"/>
                  <a:gd name="T12" fmla="*/ 0 w 2"/>
                  <a:gd name="T13" fmla="*/ 1 h 2"/>
                  <a:gd name="T14" fmla="*/ 1 w 2"/>
                  <a:gd name="T1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1" y="1"/>
                      <a:pt x="1" y="2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19" name="Freeform 173"/>
              <p:cNvSpPr>
                <a:spLocks/>
              </p:cNvSpPr>
              <p:nvPr/>
            </p:nvSpPr>
            <p:spPr bwMode="auto">
              <a:xfrm>
                <a:off x="7486652" y="3270251"/>
                <a:ext cx="11113" cy="22225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1 h 2"/>
                  <a:gd name="T4" fmla="*/ 1 w 1"/>
                  <a:gd name="T5" fmla="*/ 0 h 2"/>
                  <a:gd name="T6" fmla="*/ 1 w 1"/>
                  <a:gd name="T7" fmla="*/ 1 h 2"/>
                  <a:gd name="T8" fmla="*/ 0 w 1"/>
                  <a:gd name="T9" fmla="*/ 1 h 2"/>
                  <a:gd name="T10" fmla="*/ 1 w 1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2"/>
                      <a:pt x="1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20" name="Freeform 174"/>
              <p:cNvSpPr>
                <a:spLocks/>
              </p:cNvSpPr>
              <p:nvPr/>
            </p:nvSpPr>
            <p:spPr bwMode="auto">
              <a:xfrm>
                <a:off x="6924677" y="3151189"/>
                <a:ext cx="11113" cy="1111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21" name="Freeform 175"/>
              <p:cNvSpPr>
                <a:spLocks/>
              </p:cNvSpPr>
              <p:nvPr/>
            </p:nvSpPr>
            <p:spPr bwMode="auto">
              <a:xfrm>
                <a:off x="5262564" y="3270251"/>
                <a:ext cx="11113" cy="1111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1 h 1"/>
                  <a:gd name="T8" fmla="*/ 0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22" name="Freeform 176"/>
              <p:cNvSpPr>
                <a:spLocks/>
              </p:cNvSpPr>
              <p:nvPr/>
            </p:nvSpPr>
            <p:spPr bwMode="auto">
              <a:xfrm>
                <a:off x="7853364" y="1649414"/>
                <a:ext cx="22225" cy="20638"/>
              </a:xfrm>
              <a:custGeom>
                <a:avLst/>
                <a:gdLst>
                  <a:gd name="T0" fmla="*/ 2 w 2"/>
                  <a:gd name="T1" fmla="*/ 0 h 2"/>
                  <a:gd name="T2" fmla="*/ 1 w 2"/>
                  <a:gd name="T3" fmla="*/ 1 h 2"/>
                  <a:gd name="T4" fmla="*/ 1 w 2"/>
                  <a:gd name="T5" fmla="*/ 2 h 2"/>
                  <a:gd name="T6" fmla="*/ 2 w 2"/>
                  <a:gd name="T7" fmla="*/ 2 h 2"/>
                  <a:gd name="T8" fmla="*/ 2 w 2"/>
                  <a:gd name="T9" fmla="*/ 1 h 2"/>
                  <a:gd name="T10" fmla="*/ 2 w 2"/>
                  <a:gd name="T11" fmla="*/ 0 h 2"/>
                  <a:gd name="T12" fmla="*/ 2 w 2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0" y="2"/>
                      <a:pt x="1" y="2"/>
                    </a:cubicBezTo>
                    <a:cubicBezTo>
                      <a:pt x="1" y="2"/>
                      <a:pt x="1" y="2"/>
                      <a:pt x="2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23" name="Freeform 177"/>
              <p:cNvSpPr>
                <a:spLocks/>
              </p:cNvSpPr>
              <p:nvPr/>
            </p:nvSpPr>
            <p:spPr bwMode="auto">
              <a:xfrm>
                <a:off x="7821614" y="1670051"/>
                <a:ext cx="31750" cy="44450"/>
              </a:xfrm>
              <a:custGeom>
                <a:avLst/>
                <a:gdLst>
                  <a:gd name="T0" fmla="*/ 2 w 3"/>
                  <a:gd name="T1" fmla="*/ 2 h 4"/>
                  <a:gd name="T2" fmla="*/ 3 w 3"/>
                  <a:gd name="T3" fmla="*/ 1 h 4"/>
                  <a:gd name="T4" fmla="*/ 2 w 3"/>
                  <a:gd name="T5" fmla="*/ 0 h 4"/>
                  <a:gd name="T6" fmla="*/ 1 w 3"/>
                  <a:gd name="T7" fmla="*/ 1 h 4"/>
                  <a:gd name="T8" fmla="*/ 0 w 3"/>
                  <a:gd name="T9" fmla="*/ 2 h 4"/>
                  <a:gd name="T10" fmla="*/ 0 w 3"/>
                  <a:gd name="T11" fmla="*/ 3 h 4"/>
                  <a:gd name="T12" fmla="*/ 0 w 3"/>
                  <a:gd name="T13" fmla="*/ 3 h 4"/>
                  <a:gd name="T14" fmla="*/ 1 w 3"/>
                  <a:gd name="T15" fmla="*/ 3 h 4"/>
                  <a:gd name="T16" fmla="*/ 1 w 3"/>
                  <a:gd name="T17" fmla="*/ 2 h 4"/>
                  <a:gd name="T18" fmla="*/ 2 w 3"/>
                  <a:gd name="T1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4">
                    <a:moveTo>
                      <a:pt x="2" y="2"/>
                    </a:moveTo>
                    <a:cubicBezTo>
                      <a:pt x="2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24" name="Freeform 178"/>
              <p:cNvSpPr>
                <a:spLocks/>
              </p:cNvSpPr>
              <p:nvPr/>
            </p:nvSpPr>
            <p:spPr bwMode="auto">
              <a:xfrm>
                <a:off x="7486652" y="1400176"/>
                <a:ext cx="227013" cy="258763"/>
              </a:xfrm>
              <a:custGeom>
                <a:avLst/>
                <a:gdLst>
                  <a:gd name="T0" fmla="*/ 19 w 21"/>
                  <a:gd name="T1" fmla="*/ 22 h 24"/>
                  <a:gd name="T2" fmla="*/ 18 w 21"/>
                  <a:gd name="T3" fmla="*/ 20 h 24"/>
                  <a:gd name="T4" fmla="*/ 17 w 21"/>
                  <a:gd name="T5" fmla="*/ 20 h 24"/>
                  <a:gd name="T6" fmla="*/ 16 w 21"/>
                  <a:gd name="T7" fmla="*/ 19 h 24"/>
                  <a:gd name="T8" fmla="*/ 15 w 21"/>
                  <a:gd name="T9" fmla="*/ 18 h 24"/>
                  <a:gd name="T10" fmla="*/ 15 w 21"/>
                  <a:gd name="T11" fmla="*/ 16 h 24"/>
                  <a:gd name="T12" fmla="*/ 14 w 21"/>
                  <a:gd name="T13" fmla="*/ 16 h 24"/>
                  <a:gd name="T14" fmla="*/ 15 w 21"/>
                  <a:gd name="T15" fmla="*/ 15 h 24"/>
                  <a:gd name="T16" fmla="*/ 16 w 21"/>
                  <a:gd name="T17" fmla="*/ 15 h 24"/>
                  <a:gd name="T18" fmla="*/ 17 w 21"/>
                  <a:gd name="T19" fmla="*/ 16 h 24"/>
                  <a:gd name="T20" fmla="*/ 17 w 21"/>
                  <a:gd name="T21" fmla="*/ 17 h 24"/>
                  <a:gd name="T22" fmla="*/ 18 w 21"/>
                  <a:gd name="T23" fmla="*/ 16 h 24"/>
                  <a:gd name="T24" fmla="*/ 18 w 21"/>
                  <a:gd name="T25" fmla="*/ 15 h 24"/>
                  <a:gd name="T26" fmla="*/ 17 w 21"/>
                  <a:gd name="T27" fmla="*/ 15 h 24"/>
                  <a:gd name="T28" fmla="*/ 16 w 21"/>
                  <a:gd name="T29" fmla="*/ 14 h 24"/>
                  <a:gd name="T30" fmla="*/ 16 w 21"/>
                  <a:gd name="T31" fmla="*/ 14 h 24"/>
                  <a:gd name="T32" fmla="*/ 14 w 21"/>
                  <a:gd name="T33" fmla="*/ 13 h 24"/>
                  <a:gd name="T34" fmla="*/ 13 w 21"/>
                  <a:gd name="T35" fmla="*/ 12 h 24"/>
                  <a:gd name="T36" fmla="*/ 12 w 21"/>
                  <a:gd name="T37" fmla="*/ 11 h 24"/>
                  <a:gd name="T38" fmla="*/ 11 w 21"/>
                  <a:gd name="T39" fmla="*/ 10 h 24"/>
                  <a:gd name="T40" fmla="*/ 11 w 21"/>
                  <a:gd name="T41" fmla="*/ 9 h 24"/>
                  <a:gd name="T42" fmla="*/ 10 w 21"/>
                  <a:gd name="T43" fmla="*/ 8 h 24"/>
                  <a:gd name="T44" fmla="*/ 9 w 21"/>
                  <a:gd name="T45" fmla="*/ 8 h 24"/>
                  <a:gd name="T46" fmla="*/ 8 w 21"/>
                  <a:gd name="T47" fmla="*/ 7 h 24"/>
                  <a:gd name="T48" fmla="*/ 7 w 21"/>
                  <a:gd name="T49" fmla="*/ 7 h 24"/>
                  <a:gd name="T50" fmla="*/ 7 w 21"/>
                  <a:gd name="T51" fmla="*/ 6 h 24"/>
                  <a:gd name="T52" fmla="*/ 6 w 21"/>
                  <a:gd name="T53" fmla="*/ 5 h 24"/>
                  <a:gd name="T54" fmla="*/ 5 w 21"/>
                  <a:gd name="T55" fmla="*/ 3 h 24"/>
                  <a:gd name="T56" fmla="*/ 4 w 21"/>
                  <a:gd name="T57" fmla="*/ 2 h 24"/>
                  <a:gd name="T58" fmla="*/ 3 w 21"/>
                  <a:gd name="T59" fmla="*/ 2 h 24"/>
                  <a:gd name="T60" fmla="*/ 2 w 21"/>
                  <a:gd name="T61" fmla="*/ 1 h 24"/>
                  <a:gd name="T62" fmla="*/ 1 w 21"/>
                  <a:gd name="T63" fmla="*/ 1 h 24"/>
                  <a:gd name="T64" fmla="*/ 0 w 21"/>
                  <a:gd name="T65" fmla="*/ 0 h 24"/>
                  <a:gd name="T66" fmla="*/ 1 w 21"/>
                  <a:gd name="T67" fmla="*/ 1 h 24"/>
                  <a:gd name="T68" fmla="*/ 1 w 21"/>
                  <a:gd name="T69" fmla="*/ 2 h 24"/>
                  <a:gd name="T70" fmla="*/ 1 w 21"/>
                  <a:gd name="T71" fmla="*/ 3 h 24"/>
                  <a:gd name="T72" fmla="*/ 2 w 21"/>
                  <a:gd name="T73" fmla="*/ 5 h 24"/>
                  <a:gd name="T74" fmla="*/ 4 w 21"/>
                  <a:gd name="T75" fmla="*/ 6 h 24"/>
                  <a:gd name="T76" fmla="*/ 5 w 21"/>
                  <a:gd name="T77" fmla="*/ 8 h 24"/>
                  <a:gd name="T78" fmla="*/ 6 w 21"/>
                  <a:gd name="T79" fmla="*/ 8 h 24"/>
                  <a:gd name="T80" fmla="*/ 7 w 21"/>
                  <a:gd name="T81" fmla="*/ 9 h 24"/>
                  <a:gd name="T82" fmla="*/ 8 w 21"/>
                  <a:gd name="T83" fmla="*/ 10 h 24"/>
                  <a:gd name="T84" fmla="*/ 9 w 21"/>
                  <a:gd name="T85" fmla="*/ 11 h 24"/>
                  <a:gd name="T86" fmla="*/ 9 w 21"/>
                  <a:gd name="T87" fmla="*/ 13 h 24"/>
                  <a:gd name="T88" fmla="*/ 11 w 21"/>
                  <a:gd name="T89" fmla="*/ 14 h 24"/>
                  <a:gd name="T90" fmla="*/ 12 w 21"/>
                  <a:gd name="T91" fmla="*/ 16 h 24"/>
                  <a:gd name="T92" fmla="*/ 12 w 21"/>
                  <a:gd name="T93" fmla="*/ 17 h 24"/>
                  <a:gd name="T94" fmla="*/ 14 w 21"/>
                  <a:gd name="T95" fmla="*/ 18 h 24"/>
                  <a:gd name="T96" fmla="*/ 14 w 21"/>
                  <a:gd name="T97" fmla="*/ 19 h 24"/>
                  <a:gd name="T98" fmla="*/ 14 w 21"/>
                  <a:gd name="T99" fmla="*/ 20 h 24"/>
                  <a:gd name="T100" fmla="*/ 15 w 21"/>
                  <a:gd name="T101" fmla="*/ 21 h 24"/>
                  <a:gd name="T102" fmla="*/ 16 w 21"/>
                  <a:gd name="T103" fmla="*/ 22 h 24"/>
                  <a:gd name="T104" fmla="*/ 16 w 21"/>
                  <a:gd name="T105" fmla="*/ 23 h 24"/>
                  <a:gd name="T106" fmla="*/ 18 w 21"/>
                  <a:gd name="T107" fmla="*/ 24 h 24"/>
                  <a:gd name="T108" fmla="*/ 18 w 21"/>
                  <a:gd name="T109" fmla="*/ 22 h 24"/>
                  <a:gd name="T110" fmla="*/ 18 w 21"/>
                  <a:gd name="T111" fmla="*/ 22 h 24"/>
                  <a:gd name="T112" fmla="*/ 19 w 21"/>
                  <a:gd name="T113" fmla="*/ 23 h 24"/>
                  <a:gd name="T114" fmla="*/ 21 w 21"/>
                  <a:gd name="T115" fmla="*/ 23 h 24"/>
                  <a:gd name="T116" fmla="*/ 19 w 21"/>
                  <a:gd name="T117" fmla="*/ 2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1" h="24">
                    <a:moveTo>
                      <a:pt x="19" y="22"/>
                    </a:moveTo>
                    <a:cubicBezTo>
                      <a:pt x="19" y="21"/>
                      <a:pt x="18" y="21"/>
                      <a:pt x="18" y="20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7" y="19"/>
                      <a:pt x="16" y="19"/>
                      <a:pt x="16" y="19"/>
                    </a:cubicBezTo>
                    <a:cubicBezTo>
                      <a:pt x="16" y="19"/>
                      <a:pt x="16" y="18"/>
                      <a:pt x="15" y="18"/>
                    </a:cubicBezTo>
                    <a:cubicBezTo>
                      <a:pt x="15" y="17"/>
                      <a:pt x="15" y="17"/>
                      <a:pt x="15" y="16"/>
                    </a:cubicBezTo>
                    <a:cubicBezTo>
                      <a:pt x="15" y="16"/>
                      <a:pt x="14" y="16"/>
                      <a:pt x="14" y="16"/>
                    </a:cubicBezTo>
                    <a:cubicBezTo>
                      <a:pt x="14" y="15"/>
                      <a:pt x="14" y="15"/>
                      <a:pt x="15" y="15"/>
                    </a:cubicBezTo>
                    <a:cubicBezTo>
                      <a:pt x="15" y="15"/>
                      <a:pt x="15" y="15"/>
                      <a:pt x="16" y="15"/>
                    </a:cubicBezTo>
                    <a:cubicBezTo>
                      <a:pt x="16" y="15"/>
                      <a:pt x="16" y="16"/>
                      <a:pt x="17" y="16"/>
                    </a:cubicBezTo>
                    <a:cubicBezTo>
                      <a:pt x="17" y="16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6"/>
                    </a:cubicBezTo>
                    <a:cubicBezTo>
                      <a:pt x="19" y="16"/>
                      <a:pt x="18" y="16"/>
                      <a:pt x="18" y="15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17" y="15"/>
                      <a:pt x="17" y="15"/>
                      <a:pt x="16" y="14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5" y="13"/>
                      <a:pt x="15" y="13"/>
                      <a:pt x="14" y="13"/>
                    </a:cubicBezTo>
                    <a:cubicBezTo>
                      <a:pt x="14" y="12"/>
                      <a:pt x="14" y="12"/>
                      <a:pt x="13" y="12"/>
                    </a:cubicBezTo>
                    <a:cubicBezTo>
                      <a:pt x="13" y="12"/>
                      <a:pt x="13" y="12"/>
                      <a:pt x="12" y="11"/>
                    </a:cubicBezTo>
                    <a:cubicBezTo>
                      <a:pt x="12" y="11"/>
                      <a:pt x="12" y="11"/>
                      <a:pt x="11" y="10"/>
                    </a:cubicBezTo>
                    <a:cubicBezTo>
                      <a:pt x="11" y="10"/>
                      <a:pt x="11" y="10"/>
                      <a:pt x="11" y="9"/>
                    </a:cubicBezTo>
                    <a:cubicBezTo>
                      <a:pt x="11" y="9"/>
                      <a:pt x="10" y="8"/>
                      <a:pt x="10" y="8"/>
                    </a:cubicBezTo>
                    <a:cubicBezTo>
                      <a:pt x="10" y="8"/>
                      <a:pt x="9" y="8"/>
                      <a:pt x="9" y="8"/>
                    </a:cubicBezTo>
                    <a:cubicBezTo>
                      <a:pt x="8" y="8"/>
                      <a:pt x="9" y="7"/>
                      <a:pt x="8" y="7"/>
                    </a:cubicBezTo>
                    <a:cubicBezTo>
                      <a:pt x="8" y="7"/>
                      <a:pt x="8" y="7"/>
                      <a:pt x="7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5"/>
                      <a:pt x="7" y="5"/>
                      <a:pt x="6" y="5"/>
                    </a:cubicBezTo>
                    <a:cubicBezTo>
                      <a:pt x="6" y="4"/>
                      <a:pt x="5" y="4"/>
                      <a:pt x="5" y="3"/>
                    </a:cubicBezTo>
                    <a:cubicBezTo>
                      <a:pt x="4" y="3"/>
                      <a:pt x="4" y="3"/>
                      <a:pt x="4" y="2"/>
                    </a:cubicBezTo>
                    <a:cubicBezTo>
                      <a:pt x="4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2" y="1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3" y="5"/>
                      <a:pt x="3" y="6"/>
                      <a:pt x="4" y="6"/>
                    </a:cubicBezTo>
                    <a:cubicBezTo>
                      <a:pt x="4" y="7"/>
                      <a:pt x="5" y="7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8" y="10"/>
                      <a:pt x="8" y="10"/>
                    </a:cubicBezTo>
                    <a:cubicBezTo>
                      <a:pt x="8" y="10"/>
                      <a:pt x="8" y="11"/>
                      <a:pt x="9" y="11"/>
                    </a:cubicBezTo>
                    <a:cubicBezTo>
                      <a:pt x="9" y="12"/>
                      <a:pt x="9" y="12"/>
                      <a:pt x="9" y="13"/>
                    </a:cubicBezTo>
                    <a:cubicBezTo>
                      <a:pt x="10" y="13"/>
                      <a:pt x="10" y="14"/>
                      <a:pt x="11" y="14"/>
                    </a:cubicBezTo>
                    <a:cubicBezTo>
                      <a:pt x="11" y="15"/>
                      <a:pt x="11" y="15"/>
                      <a:pt x="12" y="16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8"/>
                      <a:pt x="13" y="17"/>
                      <a:pt x="14" y="18"/>
                    </a:cubicBezTo>
                    <a:cubicBezTo>
                      <a:pt x="14" y="18"/>
                      <a:pt x="14" y="19"/>
                      <a:pt x="14" y="19"/>
                    </a:cubicBezTo>
                    <a:cubicBezTo>
                      <a:pt x="14" y="19"/>
                      <a:pt x="14" y="20"/>
                      <a:pt x="14" y="20"/>
                    </a:cubicBezTo>
                    <a:cubicBezTo>
                      <a:pt x="14" y="20"/>
                      <a:pt x="15" y="21"/>
                      <a:pt x="15" y="21"/>
                    </a:cubicBezTo>
                    <a:cubicBezTo>
                      <a:pt x="15" y="21"/>
                      <a:pt x="15" y="22"/>
                      <a:pt x="16" y="22"/>
                    </a:cubicBezTo>
                    <a:cubicBezTo>
                      <a:pt x="16" y="22"/>
                      <a:pt x="16" y="23"/>
                      <a:pt x="16" y="23"/>
                    </a:cubicBezTo>
                    <a:cubicBezTo>
                      <a:pt x="17" y="24"/>
                      <a:pt x="17" y="24"/>
                      <a:pt x="18" y="24"/>
                    </a:cubicBezTo>
                    <a:cubicBezTo>
                      <a:pt x="18" y="23"/>
                      <a:pt x="17" y="23"/>
                      <a:pt x="18" y="22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9" y="22"/>
                      <a:pt x="19" y="23"/>
                      <a:pt x="19" y="23"/>
                    </a:cubicBezTo>
                    <a:cubicBezTo>
                      <a:pt x="20" y="23"/>
                      <a:pt x="20" y="23"/>
                      <a:pt x="21" y="23"/>
                    </a:cubicBezTo>
                    <a:cubicBezTo>
                      <a:pt x="21" y="22"/>
                      <a:pt x="20" y="22"/>
                      <a:pt x="19" y="22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25" name="Freeform 179"/>
              <p:cNvSpPr>
                <a:spLocks/>
              </p:cNvSpPr>
              <p:nvPr/>
            </p:nvSpPr>
            <p:spPr bwMode="auto">
              <a:xfrm>
                <a:off x="6234114" y="2103439"/>
                <a:ext cx="312738" cy="161925"/>
              </a:xfrm>
              <a:custGeom>
                <a:avLst/>
                <a:gdLst>
                  <a:gd name="T0" fmla="*/ 27 w 29"/>
                  <a:gd name="T1" fmla="*/ 15 h 15"/>
                  <a:gd name="T2" fmla="*/ 28 w 29"/>
                  <a:gd name="T3" fmla="*/ 15 h 15"/>
                  <a:gd name="T4" fmla="*/ 28 w 29"/>
                  <a:gd name="T5" fmla="*/ 13 h 15"/>
                  <a:gd name="T6" fmla="*/ 28 w 29"/>
                  <a:gd name="T7" fmla="*/ 13 h 15"/>
                  <a:gd name="T8" fmla="*/ 27 w 29"/>
                  <a:gd name="T9" fmla="*/ 12 h 15"/>
                  <a:gd name="T10" fmla="*/ 27 w 29"/>
                  <a:gd name="T11" fmla="*/ 10 h 15"/>
                  <a:gd name="T12" fmla="*/ 27 w 29"/>
                  <a:gd name="T13" fmla="*/ 10 h 15"/>
                  <a:gd name="T14" fmla="*/ 26 w 29"/>
                  <a:gd name="T15" fmla="*/ 10 h 15"/>
                  <a:gd name="T16" fmla="*/ 25 w 29"/>
                  <a:gd name="T17" fmla="*/ 9 h 15"/>
                  <a:gd name="T18" fmla="*/ 24 w 29"/>
                  <a:gd name="T19" fmla="*/ 9 h 15"/>
                  <a:gd name="T20" fmla="*/ 23 w 29"/>
                  <a:gd name="T21" fmla="*/ 8 h 15"/>
                  <a:gd name="T22" fmla="*/ 22 w 29"/>
                  <a:gd name="T23" fmla="*/ 8 h 15"/>
                  <a:gd name="T24" fmla="*/ 21 w 29"/>
                  <a:gd name="T25" fmla="*/ 9 h 15"/>
                  <a:gd name="T26" fmla="*/ 19 w 29"/>
                  <a:gd name="T27" fmla="*/ 8 h 15"/>
                  <a:gd name="T28" fmla="*/ 19 w 29"/>
                  <a:gd name="T29" fmla="*/ 7 h 15"/>
                  <a:gd name="T30" fmla="*/ 18 w 29"/>
                  <a:gd name="T31" fmla="*/ 7 h 15"/>
                  <a:gd name="T32" fmla="*/ 17 w 29"/>
                  <a:gd name="T33" fmla="*/ 7 h 15"/>
                  <a:gd name="T34" fmla="*/ 16 w 29"/>
                  <a:gd name="T35" fmla="*/ 6 h 15"/>
                  <a:gd name="T36" fmla="*/ 14 w 29"/>
                  <a:gd name="T37" fmla="*/ 5 h 15"/>
                  <a:gd name="T38" fmla="*/ 13 w 29"/>
                  <a:gd name="T39" fmla="*/ 5 h 15"/>
                  <a:gd name="T40" fmla="*/ 13 w 29"/>
                  <a:gd name="T41" fmla="*/ 4 h 15"/>
                  <a:gd name="T42" fmla="*/ 12 w 29"/>
                  <a:gd name="T43" fmla="*/ 4 h 15"/>
                  <a:gd name="T44" fmla="*/ 11 w 29"/>
                  <a:gd name="T45" fmla="*/ 3 h 15"/>
                  <a:gd name="T46" fmla="*/ 10 w 29"/>
                  <a:gd name="T47" fmla="*/ 3 h 15"/>
                  <a:gd name="T48" fmla="*/ 9 w 29"/>
                  <a:gd name="T49" fmla="*/ 2 h 15"/>
                  <a:gd name="T50" fmla="*/ 8 w 29"/>
                  <a:gd name="T51" fmla="*/ 2 h 15"/>
                  <a:gd name="T52" fmla="*/ 7 w 29"/>
                  <a:gd name="T53" fmla="*/ 2 h 15"/>
                  <a:gd name="T54" fmla="*/ 6 w 29"/>
                  <a:gd name="T55" fmla="*/ 2 h 15"/>
                  <a:gd name="T56" fmla="*/ 4 w 29"/>
                  <a:gd name="T57" fmla="*/ 1 h 15"/>
                  <a:gd name="T58" fmla="*/ 3 w 29"/>
                  <a:gd name="T59" fmla="*/ 0 h 15"/>
                  <a:gd name="T60" fmla="*/ 3 w 29"/>
                  <a:gd name="T61" fmla="*/ 0 h 15"/>
                  <a:gd name="T62" fmla="*/ 3 w 29"/>
                  <a:gd name="T63" fmla="*/ 1 h 15"/>
                  <a:gd name="T64" fmla="*/ 2 w 29"/>
                  <a:gd name="T65" fmla="*/ 2 h 15"/>
                  <a:gd name="T66" fmla="*/ 1 w 29"/>
                  <a:gd name="T67" fmla="*/ 3 h 15"/>
                  <a:gd name="T68" fmla="*/ 1 w 29"/>
                  <a:gd name="T69" fmla="*/ 4 h 15"/>
                  <a:gd name="T70" fmla="*/ 2 w 29"/>
                  <a:gd name="T71" fmla="*/ 4 h 15"/>
                  <a:gd name="T72" fmla="*/ 3 w 29"/>
                  <a:gd name="T73" fmla="*/ 5 h 15"/>
                  <a:gd name="T74" fmla="*/ 4 w 29"/>
                  <a:gd name="T75" fmla="*/ 6 h 15"/>
                  <a:gd name="T76" fmla="*/ 5 w 29"/>
                  <a:gd name="T77" fmla="*/ 6 h 15"/>
                  <a:gd name="T78" fmla="*/ 6 w 29"/>
                  <a:gd name="T79" fmla="*/ 6 h 15"/>
                  <a:gd name="T80" fmla="*/ 7 w 29"/>
                  <a:gd name="T81" fmla="*/ 7 h 15"/>
                  <a:gd name="T82" fmla="*/ 8 w 29"/>
                  <a:gd name="T83" fmla="*/ 8 h 15"/>
                  <a:gd name="T84" fmla="*/ 9 w 29"/>
                  <a:gd name="T85" fmla="*/ 9 h 15"/>
                  <a:gd name="T86" fmla="*/ 10 w 29"/>
                  <a:gd name="T87" fmla="*/ 9 h 15"/>
                  <a:gd name="T88" fmla="*/ 11 w 29"/>
                  <a:gd name="T89" fmla="*/ 9 h 15"/>
                  <a:gd name="T90" fmla="*/ 12 w 29"/>
                  <a:gd name="T91" fmla="*/ 10 h 15"/>
                  <a:gd name="T92" fmla="*/ 12 w 29"/>
                  <a:gd name="T93" fmla="*/ 11 h 15"/>
                  <a:gd name="T94" fmla="*/ 13 w 29"/>
                  <a:gd name="T95" fmla="*/ 11 h 15"/>
                  <a:gd name="T96" fmla="*/ 14 w 29"/>
                  <a:gd name="T97" fmla="*/ 11 h 15"/>
                  <a:gd name="T98" fmla="*/ 15 w 29"/>
                  <a:gd name="T99" fmla="*/ 11 h 15"/>
                  <a:gd name="T100" fmla="*/ 15 w 29"/>
                  <a:gd name="T101" fmla="*/ 13 h 15"/>
                  <a:gd name="T102" fmla="*/ 17 w 29"/>
                  <a:gd name="T103" fmla="*/ 13 h 15"/>
                  <a:gd name="T104" fmla="*/ 18 w 29"/>
                  <a:gd name="T105" fmla="*/ 13 h 15"/>
                  <a:gd name="T106" fmla="*/ 19 w 29"/>
                  <a:gd name="T107" fmla="*/ 12 h 15"/>
                  <a:gd name="T108" fmla="*/ 20 w 29"/>
                  <a:gd name="T109" fmla="*/ 12 h 15"/>
                  <a:gd name="T110" fmla="*/ 21 w 29"/>
                  <a:gd name="T111" fmla="*/ 13 h 15"/>
                  <a:gd name="T112" fmla="*/ 22 w 29"/>
                  <a:gd name="T113" fmla="*/ 14 h 15"/>
                  <a:gd name="T114" fmla="*/ 23 w 29"/>
                  <a:gd name="T115" fmla="*/ 14 h 15"/>
                  <a:gd name="T116" fmla="*/ 24 w 29"/>
                  <a:gd name="T117" fmla="*/ 14 h 15"/>
                  <a:gd name="T118" fmla="*/ 25 w 29"/>
                  <a:gd name="T119" fmla="*/ 14 h 15"/>
                  <a:gd name="T120" fmla="*/ 26 w 29"/>
                  <a:gd name="T121" fmla="*/ 15 h 15"/>
                  <a:gd name="T122" fmla="*/ 27 w 29"/>
                  <a:gd name="T12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9" h="15">
                    <a:moveTo>
                      <a:pt x="27" y="15"/>
                    </a:moveTo>
                    <a:cubicBezTo>
                      <a:pt x="28" y="15"/>
                      <a:pt x="28" y="15"/>
                      <a:pt x="28" y="15"/>
                    </a:cubicBezTo>
                    <a:cubicBezTo>
                      <a:pt x="29" y="14"/>
                      <a:pt x="28" y="14"/>
                      <a:pt x="28" y="13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27" y="12"/>
                      <a:pt x="27" y="12"/>
                      <a:pt x="27" y="12"/>
                    </a:cubicBezTo>
                    <a:cubicBezTo>
                      <a:pt x="27" y="11"/>
                      <a:pt x="27" y="11"/>
                      <a:pt x="27" y="10"/>
                    </a:cubicBezTo>
                    <a:cubicBezTo>
                      <a:pt x="27" y="10"/>
                      <a:pt x="27" y="10"/>
                      <a:pt x="27" y="10"/>
                    </a:cubicBezTo>
                    <a:cubicBezTo>
                      <a:pt x="27" y="10"/>
                      <a:pt x="27" y="10"/>
                      <a:pt x="26" y="10"/>
                    </a:cubicBezTo>
                    <a:cubicBezTo>
                      <a:pt x="26" y="10"/>
                      <a:pt x="26" y="10"/>
                      <a:pt x="25" y="9"/>
                    </a:cubicBezTo>
                    <a:cubicBezTo>
                      <a:pt x="25" y="9"/>
                      <a:pt x="25" y="9"/>
                      <a:pt x="24" y="9"/>
                    </a:cubicBezTo>
                    <a:cubicBezTo>
                      <a:pt x="24" y="9"/>
                      <a:pt x="24" y="8"/>
                      <a:pt x="23" y="8"/>
                    </a:cubicBezTo>
                    <a:cubicBezTo>
                      <a:pt x="23" y="8"/>
                      <a:pt x="23" y="8"/>
                      <a:pt x="22" y="8"/>
                    </a:cubicBezTo>
                    <a:cubicBezTo>
                      <a:pt x="22" y="8"/>
                      <a:pt x="21" y="9"/>
                      <a:pt x="21" y="9"/>
                    </a:cubicBezTo>
                    <a:cubicBezTo>
                      <a:pt x="20" y="9"/>
                      <a:pt x="20" y="9"/>
                      <a:pt x="19" y="8"/>
                    </a:cubicBezTo>
                    <a:cubicBezTo>
                      <a:pt x="19" y="8"/>
                      <a:pt x="19" y="7"/>
                      <a:pt x="19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6" y="7"/>
                      <a:pt x="16" y="7"/>
                      <a:pt x="16" y="6"/>
                    </a:cubicBezTo>
                    <a:cubicBezTo>
                      <a:pt x="15" y="6"/>
                      <a:pt x="15" y="6"/>
                      <a:pt x="14" y="5"/>
                    </a:cubicBezTo>
                    <a:cubicBezTo>
                      <a:pt x="14" y="5"/>
                      <a:pt x="14" y="5"/>
                      <a:pt x="13" y="5"/>
                    </a:cubicBezTo>
                    <a:cubicBezTo>
                      <a:pt x="13" y="5"/>
                      <a:pt x="13" y="5"/>
                      <a:pt x="13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4"/>
                      <a:pt x="11" y="4"/>
                      <a:pt x="11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3"/>
                      <a:pt x="9" y="2"/>
                      <a:pt x="9" y="2"/>
                    </a:cubicBezTo>
                    <a:cubicBezTo>
                      <a:pt x="9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7" y="2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0"/>
                      <a:pt x="3" y="1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2"/>
                      <a:pt x="0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5"/>
                    </a:cubicBezTo>
                    <a:cubicBezTo>
                      <a:pt x="3" y="5"/>
                      <a:pt x="3" y="5"/>
                      <a:pt x="4" y="6"/>
                    </a:cubicBezTo>
                    <a:cubicBezTo>
                      <a:pt x="4" y="6"/>
                      <a:pt x="4" y="6"/>
                      <a:pt x="5" y="6"/>
                    </a:cubicBezTo>
                    <a:cubicBezTo>
                      <a:pt x="5" y="6"/>
                      <a:pt x="5" y="6"/>
                      <a:pt x="6" y="6"/>
                    </a:cubicBezTo>
                    <a:cubicBezTo>
                      <a:pt x="6" y="6"/>
                      <a:pt x="7" y="7"/>
                      <a:pt x="7" y="7"/>
                    </a:cubicBezTo>
                    <a:cubicBezTo>
                      <a:pt x="8" y="7"/>
                      <a:pt x="8" y="8"/>
                      <a:pt x="8" y="8"/>
                    </a:cubicBezTo>
                    <a:cubicBezTo>
                      <a:pt x="8" y="9"/>
                      <a:pt x="8" y="9"/>
                      <a:pt x="9" y="9"/>
                    </a:cubicBezTo>
                    <a:cubicBezTo>
                      <a:pt x="9" y="9"/>
                      <a:pt x="9" y="9"/>
                      <a:pt x="10" y="9"/>
                    </a:cubicBezTo>
                    <a:cubicBezTo>
                      <a:pt x="10" y="9"/>
                      <a:pt x="10" y="9"/>
                      <a:pt x="11" y="9"/>
                    </a:cubicBezTo>
                    <a:cubicBezTo>
                      <a:pt x="11" y="10"/>
                      <a:pt x="11" y="10"/>
                      <a:pt x="12" y="10"/>
                    </a:cubicBezTo>
                    <a:cubicBezTo>
                      <a:pt x="12" y="10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3" y="11"/>
                    </a:cubicBezTo>
                    <a:cubicBezTo>
                      <a:pt x="13" y="11"/>
                      <a:pt x="13" y="11"/>
                      <a:pt x="14" y="11"/>
                    </a:cubicBezTo>
                    <a:cubicBezTo>
                      <a:pt x="14" y="11"/>
                      <a:pt x="14" y="11"/>
                      <a:pt x="15" y="11"/>
                    </a:cubicBezTo>
                    <a:cubicBezTo>
                      <a:pt x="15" y="12"/>
                      <a:pt x="15" y="12"/>
                      <a:pt x="15" y="13"/>
                    </a:cubicBezTo>
                    <a:cubicBezTo>
                      <a:pt x="16" y="13"/>
                      <a:pt x="16" y="13"/>
                      <a:pt x="17" y="13"/>
                    </a:cubicBezTo>
                    <a:cubicBezTo>
                      <a:pt x="17" y="13"/>
                      <a:pt x="18" y="13"/>
                      <a:pt x="18" y="13"/>
                    </a:cubicBezTo>
                    <a:cubicBezTo>
                      <a:pt x="18" y="13"/>
                      <a:pt x="19" y="12"/>
                      <a:pt x="19" y="12"/>
                    </a:cubicBezTo>
                    <a:cubicBezTo>
                      <a:pt x="19" y="12"/>
                      <a:pt x="20" y="12"/>
                      <a:pt x="20" y="12"/>
                    </a:cubicBezTo>
                    <a:cubicBezTo>
                      <a:pt x="20" y="13"/>
                      <a:pt x="20" y="13"/>
                      <a:pt x="21" y="13"/>
                    </a:cubicBezTo>
                    <a:cubicBezTo>
                      <a:pt x="21" y="14"/>
                      <a:pt x="21" y="14"/>
                      <a:pt x="22" y="14"/>
                    </a:cubicBezTo>
                    <a:cubicBezTo>
                      <a:pt x="22" y="14"/>
                      <a:pt x="22" y="14"/>
                      <a:pt x="23" y="14"/>
                    </a:cubicBezTo>
                    <a:cubicBezTo>
                      <a:pt x="23" y="14"/>
                      <a:pt x="23" y="14"/>
                      <a:pt x="24" y="14"/>
                    </a:cubicBezTo>
                    <a:cubicBezTo>
                      <a:pt x="24" y="14"/>
                      <a:pt x="24" y="14"/>
                      <a:pt x="25" y="14"/>
                    </a:cubicBezTo>
                    <a:cubicBezTo>
                      <a:pt x="25" y="14"/>
                      <a:pt x="26" y="14"/>
                      <a:pt x="26" y="15"/>
                    </a:cubicBezTo>
                    <a:cubicBezTo>
                      <a:pt x="26" y="15"/>
                      <a:pt x="27" y="15"/>
                      <a:pt x="27" y="15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26" name="Freeform 180"/>
              <p:cNvSpPr>
                <a:spLocks/>
              </p:cNvSpPr>
              <p:nvPr/>
            </p:nvSpPr>
            <p:spPr bwMode="auto">
              <a:xfrm>
                <a:off x="6904039" y="2395539"/>
                <a:ext cx="215900" cy="258763"/>
              </a:xfrm>
              <a:custGeom>
                <a:avLst/>
                <a:gdLst>
                  <a:gd name="T0" fmla="*/ 0 w 20"/>
                  <a:gd name="T1" fmla="*/ 3 h 24"/>
                  <a:gd name="T2" fmla="*/ 0 w 20"/>
                  <a:gd name="T3" fmla="*/ 5 h 24"/>
                  <a:gd name="T4" fmla="*/ 1 w 20"/>
                  <a:gd name="T5" fmla="*/ 7 h 24"/>
                  <a:gd name="T6" fmla="*/ 1 w 20"/>
                  <a:gd name="T7" fmla="*/ 9 h 24"/>
                  <a:gd name="T8" fmla="*/ 2 w 20"/>
                  <a:gd name="T9" fmla="*/ 11 h 24"/>
                  <a:gd name="T10" fmla="*/ 2 w 20"/>
                  <a:gd name="T11" fmla="*/ 12 h 24"/>
                  <a:gd name="T12" fmla="*/ 3 w 20"/>
                  <a:gd name="T13" fmla="*/ 13 h 24"/>
                  <a:gd name="T14" fmla="*/ 4 w 20"/>
                  <a:gd name="T15" fmla="*/ 12 h 24"/>
                  <a:gd name="T16" fmla="*/ 6 w 20"/>
                  <a:gd name="T17" fmla="*/ 12 h 24"/>
                  <a:gd name="T18" fmla="*/ 7 w 20"/>
                  <a:gd name="T19" fmla="*/ 12 h 24"/>
                  <a:gd name="T20" fmla="*/ 9 w 20"/>
                  <a:gd name="T21" fmla="*/ 12 h 24"/>
                  <a:gd name="T22" fmla="*/ 10 w 20"/>
                  <a:gd name="T23" fmla="*/ 13 h 24"/>
                  <a:gd name="T24" fmla="*/ 12 w 20"/>
                  <a:gd name="T25" fmla="*/ 15 h 24"/>
                  <a:gd name="T26" fmla="*/ 13 w 20"/>
                  <a:gd name="T27" fmla="*/ 17 h 24"/>
                  <a:gd name="T28" fmla="*/ 14 w 20"/>
                  <a:gd name="T29" fmla="*/ 19 h 24"/>
                  <a:gd name="T30" fmla="*/ 15 w 20"/>
                  <a:gd name="T31" fmla="*/ 21 h 24"/>
                  <a:gd name="T32" fmla="*/ 14 w 20"/>
                  <a:gd name="T33" fmla="*/ 23 h 24"/>
                  <a:gd name="T34" fmla="*/ 14 w 20"/>
                  <a:gd name="T35" fmla="*/ 23 h 24"/>
                  <a:gd name="T36" fmla="*/ 16 w 20"/>
                  <a:gd name="T37" fmla="*/ 24 h 24"/>
                  <a:gd name="T38" fmla="*/ 17 w 20"/>
                  <a:gd name="T39" fmla="*/ 22 h 24"/>
                  <a:gd name="T40" fmla="*/ 19 w 20"/>
                  <a:gd name="T41" fmla="*/ 23 h 24"/>
                  <a:gd name="T42" fmla="*/ 20 w 20"/>
                  <a:gd name="T43" fmla="*/ 21 h 24"/>
                  <a:gd name="T44" fmla="*/ 19 w 20"/>
                  <a:gd name="T45" fmla="*/ 19 h 24"/>
                  <a:gd name="T46" fmla="*/ 18 w 20"/>
                  <a:gd name="T47" fmla="*/ 17 h 24"/>
                  <a:gd name="T48" fmla="*/ 17 w 20"/>
                  <a:gd name="T49" fmla="*/ 16 h 24"/>
                  <a:gd name="T50" fmla="*/ 15 w 20"/>
                  <a:gd name="T51" fmla="*/ 14 h 24"/>
                  <a:gd name="T52" fmla="*/ 14 w 20"/>
                  <a:gd name="T53" fmla="*/ 13 h 24"/>
                  <a:gd name="T54" fmla="*/ 13 w 20"/>
                  <a:gd name="T55" fmla="*/ 11 h 24"/>
                  <a:gd name="T56" fmla="*/ 12 w 20"/>
                  <a:gd name="T57" fmla="*/ 8 h 24"/>
                  <a:gd name="T58" fmla="*/ 10 w 20"/>
                  <a:gd name="T59" fmla="*/ 5 h 24"/>
                  <a:gd name="T60" fmla="*/ 10 w 20"/>
                  <a:gd name="T61" fmla="*/ 4 h 24"/>
                  <a:gd name="T62" fmla="*/ 8 w 20"/>
                  <a:gd name="T63" fmla="*/ 4 h 24"/>
                  <a:gd name="T64" fmla="*/ 6 w 20"/>
                  <a:gd name="T65" fmla="*/ 3 h 24"/>
                  <a:gd name="T66" fmla="*/ 5 w 20"/>
                  <a:gd name="T67" fmla="*/ 1 h 24"/>
                  <a:gd name="T68" fmla="*/ 3 w 20"/>
                  <a:gd name="T69" fmla="*/ 0 h 24"/>
                  <a:gd name="T70" fmla="*/ 2 w 20"/>
                  <a:gd name="T71" fmla="*/ 0 h 24"/>
                  <a:gd name="T72" fmla="*/ 3 w 20"/>
                  <a:gd name="T73" fmla="*/ 2 h 24"/>
                  <a:gd name="T74" fmla="*/ 2 w 20"/>
                  <a:gd name="T75" fmla="*/ 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0" h="24">
                    <a:moveTo>
                      <a:pt x="2" y="3"/>
                    </a:moveTo>
                    <a:cubicBezTo>
                      <a:pt x="1" y="3"/>
                      <a:pt x="1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7"/>
                      <a:pt x="0" y="7"/>
                      <a:pt x="1" y="7"/>
                    </a:cubicBezTo>
                    <a:cubicBezTo>
                      <a:pt x="1" y="7"/>
                      <a:pt x="1" y="8"/>
                      <a:pt x="1" y="8"/>
                    </a:cubicBezTo>
                    <a:cubicBezTo>
                      <a:pt x="1" y="8"/>
                      <a:pt x="1" y="9"/>
                      <a:pt x="1" y="9"/>
                    </a:cubicBezTo>
                    <a:cubicBezTo>
                      <a:pt x="1" y="9"/>
                      <a:pt x="1" y="9"/>
                      <a:pt x="2" y="10"/>
                    </a:cubicBezTo>
                    <a:cubicBezTo>
                      <a:pt x="2" y="10"/>
                      <a:pt x="2" y="10"/>
                      <a:pt x="2" y="11"/>
                    </a:cubicBezTo>
                    <a:cubicBezTo>
                      <a:pt x="3" y="11"/>
                      <a:pt x="2" y="11"/>
                      <a:pt x="2" y="11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2" y="13"/>
                      <a:pt x="3" y="13"/>
                    </a:cubicBezTo>
                    <a:cubicBezTo>
                      <a:pt x="3" y="13"/>
                      <a:pt x="3" y="13"/>
                      <a:pt x="3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6" y="12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7" y="13"/>
                      <a:pt x="7" y="12"/>
                      <a:pt x="7" y="12"/>
                    </a:cubicBezTo>
                    <a:cubicBezTo>
                      <a:pt x="7" y="12"/>
                      <a:pt x="8" y="12"/>
                      <a:pt x="8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10" y="13"/>
                      <a:pt x="10" y="13"/>
                    </a:cubicBezTo>
                    <a:cubicBezTo>
                      <a:pt x="11" y="13"/>
                      <a:pt x="11" y="13"/>
                      <a:pt x="11" y="14"/>
                    </a:cubicBezTo>
                    <a:cubicBezTo>
                      <a:pt x="12" y="14"/>
                      <a:pt x="12" y="14"/>
                      <a:pt x="12" y="15"/>
                    </a:cubicBezTo>
                    <a:cubicBezTo>
                      <a:pt x="12" y="15"/>
                      <a:pt x="12" y="15"/>
                      <a:pt x="12" y="16"/>
                    </a:cubicBezTo>
                    <a:cubicBezTo>
                      <a:pt x="12" y="16"/>
                      <a:pt x="12" y="17"/>
                      <a:pt x="13" y="17"/>
                    </a:cubicBezTo>
                    <a:cubicBezTo>
                      <a:pt x="13" y="18"/>
                      <a:pt x="13" y="18"/>
                      <a:pt x="14" y="18"/>
                    </a:cubicBezTo>
                    <a:cubicBezTo>
                      <a:pt x="14" y="18"/>
                      <a:pt x="14" y="18"/>
                      <a:pt x="14" y="19"/>
                    </a:cubicBezTo>
                    <a:cubicBezTo>
                      <a:pt x="15" y="19"/>
                      <a:pt x="14" y="19"/>
                      <a:pt x="15" y="20"/>
                    </a:cubicBezTo>
                    <a:cubicBezTo>
                      <a:pt x="15" y="20"/>
                      <a:pt x="15" y="20"/>
                      <a:pt x="15" y="21"/>
                    </a:cubicBezTo>
                    <a:cubicBezTo>
                      <a:pt x="15" y="21"/>
                      <a:pt x="15" y="21"/>
                      <a:pt x="15" y="22"/>
                    </a:cubicBezTo>
                    <a:cubicBezTo>
                      <a:pt x="15" y="22"/>
                      <a:pt x="15" y="22"/>
                      <a:pt x="14" y="23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5" y="24"/>
                      <a:pt x="15" y="23"/>
                      <a:pt x="15" y="23"/>
                    </a:cubicBezTo>
                    <a:cubicBezTo>
                      <a:pt x="16" y="23"/>
                      <a:pt x="16" y="24"/>
                      <a:pt x="16" y="24"/>
                    </a:cubicBezTo>
                    <a:cubicBezTo>
                      <a:pt x="16" y="24"/>
                      <a:pt x="16" y="23"/>
                      <a:pt x="17" y="23"/>
                    </a:cubicBezTo>
                    <a:cubicBezTo>
                      <a:pt x="17" y="23"/>
                      <a:pt x="17" y="22"/>
                      <a:pt x="17" y="22"/>
                    </a:cubicBezTo>
                    <a:cubicBezTo>
                      <a:pt x="17" y="22"/>
                      <a:pt x="18" y="22"/>
                      <a:pt x="18" y="23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9" y="22"/>
                      <a:pt x="19" y="22"/>
                      <a:pt x="20" y="22"/>
                    </a:cubicBezTo>
                    <a:cubicBezTo>
                      <a:pt x="20" y="22"/>
                      <a:pt x="20" y="21"/>
                      <a:pt x="20" y="21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20" y="19"/>
                      <a:pt x="19" y="19"/>
                      <a:pt x="19" y="19"/>
                    </a:cubicBezTo>
                    <a:cubicBezTo>
                      <a:pt x="19" y="19"/>
                      <a:pt x="19" y="18"/>
                      <a:pt x="19" y="18"/>
                    </a:cubicBezTo>
                    <a:cubicBezTo>
                      <a:pt x="19" y="17"/>
                      <a:pt x="19" y="17"/>
                      <a:pt x="18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6"/>
                      <a:pt x="16" y="15"/>
                      <a:pt x="16" y="15"/>
                    </a:cubicBezTo>
                    <a:cubicBezTo>
                      <a:pt x="16" y="15"/>
                      <a:pt x="16" y="14"/>
                      <a:pt x="15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2"/>
                      <a:pt x="14" y="12"/>
                    </a:cubicBezTo>
                    <a:cubicBezTo>
                      <a:pt x="14" y="12"/>
                      <a:pt x="13" y="12"/>
                      <a:pt x="13" y="11"/>
                    </a:cubicBezTo>
                    <a:cubicBezTo>
                      <a:pt x="12" y="11"/>
                      <a:pt x="12" y="10"/>
                      <a:pt x="12" y="10"/>
                    </a:cubicBezTo>
                    <a:cubicBezTo>
                      <a:pt x="12" y="9"/>
                      <a:pt x="12" y="9"/>
                      <a:pt x="12" y="8"/>
                    </a:cubicBezTo>
                    <a:cubicBezTo>
                      <a:pt x="12" y="7"/>
                      <a:pt x="12" y="7"/>
                      <a:pt x="12" y="6"/>
                    </a:cubicBezTo>
                    <a:cubicBezTo>
                      <a:pt x="11" y="6"/>
                      <a:pt x="10" y="6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9" y="4"/>
                      <a:pt x="9" y="4"/>
                    </a:cubicBezTo>
                    <a:cubicBezTo>
                      <a:pt x="9" y="4"/>
                      <a:pt x="9" y="4"/>
                      <a:pt x="8" y="4"/>
                    </a:cubicBezTo>
                    <a:cubicBezTo>
                      <a:pt x="8" y="5"/>
                      <a:pt x="7" y="4"/>
                      <a:pt x="7" y="4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6" y="2"/>
                      <a:pt x="5" y="2"/>
                      <a:pt x="5" y="1"/>
                    </a:cubicBezTo>
                    <a:cubicBezTo>
                      <a:pt x="5" y="1"/>
                      <a:pt x="5" y="1"/>
                      <a:pt x="4" y="0"/>
                    </a:cubicBezTo>
                    <a:cubicBezTo>
                      <a:pt x="4" y="0"/>
                      <a:pt x="4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4"/>
                      <a:pt x="2" y="3"/>
                      <a:pt x="2" y="3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27" name="Freeform 181"/>
              <p:cNvSpPr>
                <a:spLocks/>
              </p:cNvSpPr>
              <p:nvPr/>
            </p:nvSpPr>
            <p:spPr bwMode="auto">
              <a:xfrm>
                <a:off x="1171577" y="914401"/>
                <a:ext cx="1758950" cy="874713"/>
              </a:xfrm>
              <a:custGeom>
                <a:avLst/>
                <a:gdLst>
                  <a:gd name="T0" fmla="*/ 89 w 163"/>
                  <a:gd name="T1" fmla="*/ 61 h 81"/>
                  <a:gd name="T2" fmla="*/ 92 w 163"/>
                  <a:gd name="T3" fmla="*/ 67 h 81"/>
                  <a:gd name="T4" fmla="*/ 100 w 163"/>
                  <a:gd name="T5" fmla="*/ 70 h 81"/>
                  <a:gd name="T6" fmla="*/ 96 w 163"/>
                  <a:gd name="T7" fmla="*/ 73 h 81"/>
                  <a:gd name="T8" fmla="*/ 89 w 163"/>
                  <a:gd name="T9" fmla="*/ 80 h 81"/>
                  <a:gd name="T10" fmla="*/ 96 w 163"/>
                  <a:gd name="T11" fmla="*/ 78 h 81"/>
                  <a:gd name="T12" fmla="*/ 104 w 163"/>
                  <a:gd name="T13" fmla="*/ 74 h 81"/>
                  <a:gd name="T14" fmla="*/ 116 w 163"/>
                  <a:gd name="T15" fmla="*/ 72 h 81"/>
                  <a:gd name="T16" fmla="*/ 127 w 163"/>
                  <a:gd name="T17" fmla="*/ 65 h 81"/>
                  <a:gd name="T18" fmla="*/ 130 w 163"/>
                  <a:gd name="T19" fmla="*/ 71 h 81"/>
                  <a:gd name="T20" fmla="*/ 133 w 163"/>
                  <a:gd name="T21" fmla="*/ 71 h 81"/>
                  <a:gd name="T22" fmla="*/ 135 w 163"/>
                  <a:gd name="T23" fmla="*/ 73 h 81"/>
                  <a:gd name="T24" fmla="*/ 139 w 163"/>
                  <a:gd name="T25" fmla="*/ 69 h 81"/>
                  <a:gd name="T26" fmla="*/ 134 w 163"/>
                  <a:gd name="T27" fmla="*/ 63 h 81"/>
                  <a:gd name="T28" fmla="*/ 133 w 163"/>
                  <a:gd name="T29" fmla="*/ 60 h 81"/>
                  <a:gd name="T30" fmla="*/ 130 w 163"/>
                  <a:gd name="T31" fmla="*/ 60 h 81"/>
                  <a:gd name="T32" fmla="*/ 146 w 163"/>
                  <a:gd name="T33" fmla="*/ 57 h 81"/>
                  <a:gd name="T34" fmla="*/ 162 w 163"/>
                  <a:gd name="T35" fmla="*/ 51 h 81"/>
                  <a:gd name="T36" fmla="*/ 159 w 163"/>
                  <a:gd name="T37" fmla="*/ 43 h 81"/>
                  <a:gd name="T38" fmla="*/ 154 w 163"/>
                  <a:gd name="T39" fmla="*/ 38 h 81"/>
                  <a:gd name="T40" fmla="*/ 149 w 163"/>
                  <a:gd name="T41" fmla="*/ 30 h 81"/>
                  <a:gd name="T42" fmla="*/ 141 w 163"/>
                  <a:gd name="T43" fmla="*/ 30 h 81"/>
                  <a:gd name="T44" fmla="*/ 136 w 163"/>
                  <a:gd name="T45" fmla="*/ 24 h 81"/>
                  <a:gd name="T46" fmla="*/ 125 w 163"/>
                  <a:gd name="T47" fmla="*/ 31 h 81"/>
                  <a:gd name="T48" fmla="*/ 122 w 163"/>
                  <a:gd name="T49" fmla="*/ 40 h 81"/>
                  <a:gd name="T50" fmla="*/ 113 w 163"/>
                  <a:gd name="T51" fmla="*/ 47 h 81"/>
                  <a:gd name="T52" fmla="*/ 106 w 163"/>
                  <a:gd name="T53" fmla="*/ 51 h 81"/>
                  <a:gd name="T54" fmla="*/ 103 w 163"/>
                  <a:gd name="T55" fmla="*/ 42 h 81"/>
                  <a:gd name="T56" fmla="*/ 93 w 163"/>
                  <a:gd name="T57" fmla="*/ 37 h 81"/>
                  <a:gd name="T58" fmla="*/ 90 w 163"/>
                  <a:gd name="T59" fmla="*/ 31 h 81"/>
                  <a:gd name="T60" fmla="*/ 98 w 163"/>
                  <a:gd name="T61" fmla="*/ 24 h 81"/>
                  <a:gd name="T62" fmla="*/ 102 w 163"/>
                  <a:gd name="T63" fmla="*/ 20 h 81"/>
                  <a:gd name="T64" fmla="*/ 110 w 163"/>
                  <a:gd name="T65" fmla="*/ 19 h 81"/>
                  <a:gd name="T66" fmla="*/ 118 w 163"/>
                  <a:gd name="T67" fmla="*/ 13 h 81"/>
                  <a:gd name="T68" fmla="*/ 125 w 163"/>
                  <a:gd name="T69" fmla="*/ 13 h 81"/>
                  <a:gd name="T70" fmla="*/ 131 w 163"/>
                  <a:gd name="T71" fmla="*/ 8 h 81"/>
                  <a:gd name="T72" fmla="*/ 125 w 163"/>
                  <a:gd name="T73" fmla="*/ 6 h 81"/>
                  <a:gd name="T74" fmla="*/ 117 w 163"/>
                  <a:gd name="T75" fmla="*/ 10 h 81"/>
                  <a:gd name="T76" fmla="*/ 115 w 163"/>
                  <a:gd name="T77" fmla="*/ 7 h 81"/>
                  <a:gd name="T78" fmla="*/ 115 w 163"/>
                  <a:gd name="T79" fmla="*/ 1 h 81"/>
                  <a:gd name="T80" fmla="*/ 106 w 163"/>
                  <a:gd name="T81" fmla="*/ 4 h 81"/>
                  <a:gd name="T82" fmla="*/ 107 w 163"/>
                  <a:gd name="T83" fmla="*/ 8 h 81"/>
                  <a:gd name="T84" fmla="*/ 101 w 163"/>
                  <a:gd name="T85" fmla="*/ 11 h 81"/>
                  <a:gd name="T86" fmla="*/ 95 w 163"/>
                  <a:gd name="T87" fmla="*/ 10 h 81"/>
                  <a:gd name="T88" fmla="*/ 86 w 163"/>
                  <a:gd name="T89" fmla="*/ 8 h 81"/>
                  <a:gd name="T90" fmla="*/ 80 w 163"/>
                  <a:gd name="T91" fmla="*/ 10 h 81"/>
                  <a:gd name="T92" fmla="*/ 70 w 163"/>
                  <a:gd name="T93" fmla="*/ 10 h 81"/>
                  <a:gd name="T94" fmla="*/ 69 w 163"/>
                  <a:gd name="T95" fmla="*/ 7 h 81"/>
                  <a:gd name="T96" fmla="*/ 54 w 163"/>
                  <a:gd name="T97" fmla="*/ 5 h 81"/>
                  <a:gd name="T98" fmla="*/ 46 w 163"/>
                  <a:gd name="T99" fmla="*/ 5 h 81"/>
                  <a:gd name="T100" fmla="*/ 38 w 163"/>
                  <a:gd name="T101" fmla="*/ 6 h 81"/>
                  <a:gd name="T102" fmla="*/ 36 w 163"/>
                  <a:gd name="T103" fmla="*/ 6 h 81"/>
                  <a:gd name="T104" fmla="*/ 24 w 163"/>
                  <a:gd name="T105" fmla="*/ 6 h 81"/>
                  <a:gd name="T106" fmla="*/ 0 w 163"/>
                  <a:gd name="T107" fmla="*/ 27 h 81"/>
                  <a:gd name="T108" fmla="*/ 7 w 163"/>
                  <a:gd name="T109" fmla="*/ 32 h 81"/>
                  <a:gd name="T110" fmla="*/ 5 w 163"/>
                  <a:gd name="T111" fmla="*/ 44 h 81"/>
                  <a:gd name="T112" fmla="*/ 4 w 163"/>
                  <a:gd name="T113" fmla="*/ 49 h 81"/>
                  <a:gd name="T114" fmla="*/ 5 w 163"/>
                  <a:gd name="T115" fmla="*/ 56 h 81"/>
                  <a:gd name="T116" fmla="*/ 71 w 163"/>
                  <a:gd name="T117" fmla="*/ 59 h 81"/>
                  <a:gd name="T118" fmla="*/ 77 w 163"/>
                  <a:gd name="T119" fmla="*/ 63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63" h="81">
                    <a:moveTo>
                      <a:pt x="83" y="62"/>
                    </a:moveTo>
                    <a:cubicBezTo>
                      <a:pt x="84" y="62"/>
                      <a:pt x="84" y="62"/>
                      <a:pt x="84" y="61"/>
                    </a:cubicBezTo>
                    <a:cubicBezTo>
                      <a:pt x="84" y="61"/>
                      <a:pt x="84" y="62"/>
                      <a:pt x="85" y="62"/>
                    </a:cubicBezTo>
                    <a:cubicBezTo>
                      <a:pt x="85" y="62"/>
                      <a:pt x="85" y="61"/>
                      <a:pt x="85" y="61"/>
                    </a:cubicBezTo>
                    <a:cubicBezTo>
                      <a:pt x="86" y="61"/>
                      <a:pt x="86" y="61"/>
                      <a:pt x="86" y="61"/>
                    </a:cubicBezTo>
                    <a:cubicBezTo>
                      <a:pt x="86" y="61"/>
                      <a:pt x="86" y="61"/>
                      <a:pt x="86" y="61"/>
                    </a:cubicBezTo>
                    <a:cubicBezTo>
                      <a:pt x="86" y="61"/>
                      <a:pt x="86" y="61"/>
                      <a:pt x="86" y="61"/>
                    </a:cubicBezTo>
                    <a:cubicBezTo>
                      <a:pt x="86" y="60"/>
                      <a:pt x="87" y="60"/>
                      <a:pt x="87" y="60"/>
                    </a:cubicBezTo>
                    <a:cubicBezTo>
                      <a:pt x="87" y="60"/>
                      <a:pt x="87" y="60"/>
                      <a:pt x="88" y="61"/>
                    </a:cubicBezTo>
                    <a:cubicBezTo>
                      <a:pt x="88" y="61"/>
                      <a:pt x="88" y="61"/>
                      <a:pt x="88" y="61"/>
                    </a:cubicBezTo>
                    <a:cubicBezTo>
                      <a:pt x="88" y="61"/>
                      <a:pt x="88" y="61"/>
                      <a:pt x="88" y="61"/>
                    </a:cubicBezTo>
                    <a:cubicBezTo>
                      <a:pt x="89" y="61"/>
                      <a:pt x="89" y="61"/>
                      <a:pt x="89" y="61"/>
                    </a:cubicBezTo>
                    <a:cubicBezTo>
                      <a:pt x="89" y="61"/>
                      <a:pt x="89" y="61"/>
                      <a:pt x="89" y="61"/>
                    </a:cubicBezTo>
                    <a:cubicBezTo>
                      <a:pt x="89" y="61"/>
                      <a:pt x="90" y="61"/>
                      <a:pt x="90" y="61"/>
                    </a:cubicBezTo>
                    <a:cubicBezTo>
                      <a:pt x="90" y="61"/>
                      <a:pt x="90" y="61"/>
                      <a:pt x="90" y="61"/>
                    </a:cubicBezTo>
                    <a:cubicBezTo>
                      <a:pt x="90" y="62"/>
                      <a:pt x="89" y="62"/>
                      <a:pt x="90" y="62"/>
                    </a:cubicBezTo>
                    <a:cubicBezTo>
                      <a:pt x="90" y="63"/>
                      <a:pt x="90" y="62"/>
                      <a:pt x="91" y="63"/>
                    </a:cubicBezTo>
                    <a:cubicBezTo>
                      <a:pt x="91" y="63"/>
                      <a:pt x="91" y="63"/>
                      <a:pt x="91" y="63"/>
                    </a:cubicBezTo>
                    <a:cubicBezTo>
                      <a:pt x="91" y="63"/>
                      <a:pt x="92" y="63"/>
                      <a:pt x="92" y="63"/>
                    </a:cubicBezTo>
                    <a:cubicBezTo>
                      <a:pt x="92" y="63"/>
                      <a:pt x="92" y="64"/>
                      <a:pt x="92" y="64"/>
                    </a:cubicBezTo>
                    <a:cubicBezTo>
                      <a:pt x="92" y="64"/>
                      <a:pt x="92" y="64"/>
                      <a:pt x="92" y="65"/>
                    </a:cubicBezTo>
                    <a:cubicBezTo>
                      <a:pt x="92" y="65"/>
                      <a:pt x="92" y="65"/>
                      <a:pt x="92" y="65"/>
                    </a:cubicBezTo>
                    <a:cubicBezTo>
                      <a:pt x="91" y="65"/>
                      <a:pt x="92" y="65"/>
                      <a:pt x="92" y="66"/>
                    </a:cubicBezTo>
                    <a:cubicBezTo>
                      <a:pt x="92" y="66"/>
                      <a:pt x="92" y="66"/>
                      <a:pt x="92" y="67"/>
                    </a:cubicBezTo>
                    <a:cubicBezTo>
                      <a:pt x="92" y="67"/>
                      <a:pt x="92" y="67"/>
                      <a:pt x="92" y="67"/>
                    </a:cubicBezTo>
                    <a:cubicBezTo>
                      <a:pt x="92" y="67"/>
                      <a:pt x="92" y="67"/>
                      <a:pt x="92" y="67"/>
                    </a:cubicBezTo>
                    <a:cubicBezTo>
                      <a:pt x="92" y="68"/>
                      <a:pt x="92" y="68"/>
                      <a:pt x="92" y="68"/>
                    </a:cubicBezTo>
                    <a:cubicBezTo>
                      <a:pt x="92" y="68"/>
                      <a:pt x="92" y="68"/>
                      <a:pt x="92" y="68"/>
                    </a:cubicBezTo>
                    <a:cubicBezTo>
                      <a:pt x="92" y="68"/>
                      <a:pt x="92" y="68"/>
                      <a:pt x="92" y="68"/>
                    </a:cubicBezTo>
                    <a:cubicBezTo>
                      <a:pt x="93" y="68"/>
                      <a:pt x="92" y="68"/>
                      <a:pt x="93" y="67"/>
                    </a:cubicBezTo>
                    <a:cubicBezTo>
                      <a:pt x="93" y="67"/>
                      <a:pt x="93" y="68"/>
                      <a:pt x="94" y="68"/>
                    </a:cubicBezTo>
                    <a:cubicBezTo>
                      <a:pt x="94" y="68"/>
                      <a:pt x="95" y="68"/>
                      <a:pt x="95" y="68"/>
                    </a:cubicBezTo>
                    <a:cubicBezTo>
                      <a:pt x="96" y="68"/>
                      <a:pt x="96" y="68"/>
                      <a:pt x="97" y="68"/>
                    </a:cubicBezTo>
                    <a:cubicBezTo>
                      <a:pt x="97" y="68"/>
                      <a:pt x="97" y="68"/>
                      <a:pt x="98" y="68"/>
                    </a:cubicBezTo>
                    <a:cubicBezTo>
                      <a:pt x="98" y="68"/>
                      <a:pt x="99" y="69"/>
                      <a:pt x="99" y="69"/>
                    </a:cubicBezTo>
                    <a:cubicBezTo>
                      <a:pt x="99" y="69"/>
                      <a:pt x="100" y="69"/>
                      <a:pt x="100" y="70"/>
                    </a:cubicBezTo>
                    <a:cubicBezTo>
                      <a:pt x="100" y="70"/>
                      <a:pt x="100" y="70"/>
                      <a:pt x="100" y="71"/>
                    </a:cubicBezTo>
                    <a:cubicBezTo>
                      <a:pt x="100" y="71"/>
                      <a:pt x="100" y="71"/>
                      <a:pt x="100" y="71"/>
                    </a:cubicBezTo>
                    <a:cubicBezTo>
                      <a:pt x="100" y="72"/>
                      <a:pt x="100" y="72"/>
                      <a:pt x="100" y="72"/>
                    </a:cubicBezTo>
                    <a:cubicBezTo>
                      <a:pt x="99" y="72"/>
                      <a:pt x="99" y="72"/>
                      <a:pt x="99" y="72"/>
                    </a:cubicBezTo>
                    <a:cubicBezTo>
                      <a:pt x="98" y="72"/>
                      <a:pt x="98" y="72"/>
                      <a:pt x="98" y="72"/>
                    </a:cubicBezTo>
                    <a:cubicBezTo>
                      <a:pt x="98" y="71"/>
                      <a:pt x="98" y="71"/>
                      <a:pt x="97" y="71"/>
                    </a:cubicBezTo>
                    <a:cubicBezTo>
                      <a:pt x="97" y="71"/>
                      <a:pt x="97" y="71"/>
                      <a:pt x="97" y="71"/>
                    </a:cubicBezTo>
                    <a:cubicBezTo>
                      <a:pt x="97" y="70"/>
                      <a:pt x="97" y="70"/>
                      <a:pt x="96" y="71"/>
                    </a:cubicBezTo>
                    <a:cubicBezTo>
                      <a:pt x="96" y="71"/>
                      <a:pt x="96" y="71"/>
                      <a:pt x="96" y="71"/>
                    </a:cubicBezTo>
                    <a:cubicBezTo>
                      <a:pt x="96" y="71"/>
                      <a:pt x="96" y="71"/>
                      <a:pt x="96" y="72"/>
                    </a:cubicBezTo>
                    <a:cubicBezTo>
                      <a:pt x="96" y="72"/>
                      <a:pt x="97" y="72"/>
                      <a:pt x="96" y="72"/>
                    </a:cubicBezTo>
                    <a:cubicBezTo>
                      <a:pt x="96" y="73"/>
                      <a:pt x="96" y="73"/>
                      <a:pt x="96" y="73"/>
                    </a:cubicBezTo>
                    <a:cubicBezTo>
                      <a:pt x="95" y="73"/>
                      <a:pt x="95" y="73"/>
                      <a:pt x="95" y="74"/>
                    </a:cubicBezTo>
                    <a:cubicBezTo>
                      <a:pt x="95" y="74"/>
                      <a:pt x="95" y="74"/>
                      <a:pt x="95" y="74"/>
                    </a:cubicBezTo>
                    <a:cubicBezTo>
                      <a:pt x="95" y="75"/>
                      <a:pt x="95" y="75"/>
                      <a:pt x="94" y="75"/>
                    </a:cubicBezTo>
                    <a:cubicBezTo>
                      <a:pt x="94" y="75"/>
                      <a:pt x="94" y="76"/>
                      <a:pt x="94" y="76"/>
                    </a:cubicBezTo>
                    <a:cubicBezTo>
                      <a:pt x="93" y="76"/>
                      <a:pt x="93" y="76"/>
                      <a:pt x="93" y="76"/>
                    </a:cubicBezTo>
                    <a:cubicBezTo>
                      <a:pt x="93" y="76"/>
                      <a:pt x="93" y="76"/>
                      <a:pt x="93" y="76"/>
                    </a:cubicBezTo>
                    <a:cubicBezTo>
                      <a:pt x="93" y="76"/>
                      <a:pt x="93" y="76"/>
                      <a:pt x="93" y="76"/>
                    </a:cubicBezTo>
                    <a:cubicBezTo>
                      <a:pt x="92" y="77"/>
                      <a:pt x="92" y="77"/>
                      <a:pt x="92" y="78"/>
                    </a:cubicBezTo>
                    <a:cubicBezTo>
                      <a:pt x="91" y="78"/>
                      <a:pt x="91" y="78"/>
                      <a:pt x="91" y="79"/>
                    </a:cubicBezTo>
                    <a:cubicBezTo>
                      <a:pt x="91" y="79"/>
                      <a:pt x="90" y="78"/>
                      <a:pt x="90" y="79"/>
                    </a:cubicBezTo>
                    <a:cubicBezTo>
                      <a:pt x="90" y="79"/>
                      <a:pt x="90" y="79"/>
                      <a:pt x="89" y="79"/>
                    </a:cubicBezTo>
                    <a:cubicBezTo>
                      <a:pt x="89" y="79"/>
                      <a:pt x="89" y="79"/>
                      <a:pt x="89" y="80"/>
                    </a:cubicBezTo>
                    <a:cubicBezTo>
                      <a:pt x="89" y="80"/>
                      <a:pt x="89" y="80"/>
                      <a:pt x="89" y="81"/>
                    </a:cubicBezTo>
                    <a:cubicBezTo>
                      <a:pt x="89" y="81"/>
                      <a:pt x="89" y="81"/>
                      <a:pt x="89" y="81"/>
                    </a:cubicBezTo>
                    <a:cubicBezTo>
                      <a:pt x="89" y="81"/>
                      <a:pt x="89" y="80"/>
                      <a:pt x="90" y="80"/>
                    </a:cubicBezTo>
                    <a:cubicBezTo>
                      <a:pt x="90" y="80"/>
                      <a:pt x="90" y="80"/>
                      <a:pt x="90" y="80"/>
                    </a:cubicBezTo>
                    <a:cubicBezTo>
                      <a:pt x="91" y="80"/>
                      <a:pt x="91" y="80"/>
                      <a:pt x="91" y="80"/>
                    </a:cubicBezTo>
                    <a:cubicBezTo>
                      <a:pt x="91" y="80"/>
                      <a:pt x="91" y="79"/>
                      <a:pt x="92" y="79"/>
                    </a:cubicBezTo>
                    <a:cubicBezTo>
                      <a:pt x="92" y="79"/>
                      <a:pt x="92" y="79"/>
                      <a:pt x="92" y="79"/>
                    </a:cubicBezTo>
                    <a:cubicBezTo>
                      <a:pt x="93" y="79"/>
                      <a:pt x="93" y="79"/>
                      <a:pt x="93" y="79"/>
                    </a:cubicBezTo>
                    <a:cubicBezTo>
                      <a:pt x="93" y="79"/>
                      <a:pt x="93" y="78"/>
                      <a:pt x="94" y="78"/>
                    </a:cubicBezTo>
                    <a:cubicBezTo>
                      <a:pt x="94" y="78"/>
                      <a:pt x="94" y="78"/>
                      <a:pt x="94" y="78"/>
                    </a:cubicBezTo>
                    <a:cubicBezTo>
                      <a:pt x="95" y="78"/>
                      <a:pt x="95" y="78"/>
                      <a:pt x="95" y="78"/>
                    </a:cubicBezTo>
                    <a:cubicBezTo>
                      <a:pt x="96" y="78"/>
                      <a:pt x="96" y="78"/>
                      <a:pt x="96" y="78"/>
                    </a:cubicBezTo>
                    <a:cubicBezTo>
                      <a:pt x="97" y="78"/>
                      <a:pt x="97" y="78"/>
                      <a:pt x="97" y="78"/>
                    </a:cubicBezTo>
                    <a:cubicBezTo>
                      <a:pt x="97" y="78"/>
                      <a:pt x="98" y="78"/>
                      <a:pt x="98" y="77"/>
                    </a:cubicBezTo>
                    <a:cubicBezTo>
                      <a:pt x="98" y="77"/>
                      <a:pt x="98" y="77"/>
                      <a:pt x="99" y="77"/>
                    </a:cubicBezTo>
                    <a:cubicBezTo>
                      <a:pt x="99" y="77"/>
                      <a:pt x="99" y="77"/>
                      <a:pt x="99" y="77"/>
                    </a:cubicBezTo>
                    <a:cubicBezTo>
                      <a:pt x="99" y="76"/>
                      <a:pt x="99" y="76"/>
                      <a:pt x="99" y="76"/>
                    </a:cubicBezTo>
                    <a:cubicBezTo>
                      <a:pt x="99" y="76"/>
                      <a:pt x="99" y="76"/>
                      <a:pt x="99" y="76"/>
                    </a:cubicBezTo>
                    <a:cubicBezTo>
                      <a:pt x="99" y="76"/>
                      <a:pt x="99" y="76"/>
                      <a:pt x="99" y="75"/>
                    </a:cubicBezTo>
                    <a:cubicBezTo>
                      <a:pt x="99" y="75"/>
                      <a:pt x="100" y="75"/>
                      <a:pt x="100" y="75"/>
                    </a:cubicBezTo>
                    <a:cubicBezTo>
                      <a:pt x="100" y="75"/>
                      <a:pt x="101" y="75"/>
                      <a:pt x="101" y="75"/>
                    </a:cubicBezTo>
                    <a:cubicBezTo>
                      <a:pt x="102" y="75"/>
                      <a:pt x="102" y="74"/>
                      <a:pt x="102" y="74"/>
                    </a:cubicBezTo>
                    <a:cubicBezTo>
                      <a:pt x="103" y="74"/>
                      <a:pt x="103" y="74"/>
                      <a:pt x="104" y="74"/>
                    </a:cubicBezTo>
                    <a:cubicBezTo>
                      <a:pt x="104" y="74"/>
                      <a:pt x="104" y="74"/>
                      <a:pt x="104" y="74"/>
                    </a:cubicBezTo>
                    <a:cubicBezTo>
                      <a:pt x="105" y="74"/>
                      <a:pt x="105" y="74"/>
                      <a:pt x="105" y="74"/>
                    </a:cubicBezTo>
                    <a:cubicBezTo>
                      <a:pt x="105" y="74"/>
                      <a:pt x="105" y="74"/>
                      <a:pt x="106" y="74"/>
                    </a:cubicBezTo>
                    <a:cubicBezTo>
                      <a:pt x="106" y="74"/>
                      <a:pt x="106" y="74"/>
                      <a:pt x="106" y="74"/>
                    </a:cubicBezTo>
                    <a:cubicBezTo>
                      <a:pt x="107" y="74"/>
                      <a:pt x="107" y="74"/>
                      <a:pt x="107" y="73"/>
                    </a:cubicBezTo>
                    <a:cubicBezTo>
                      <a:pt x="107" y="73"/>
                      <a:pt x="108" y="73"/>
                      <a:pt x="108" y="73"/>
                    </a:cubicBezTo>
                    <a:cubicBezTo>
                      <a:pt x="108" y="73"/>
                      <a:pt x="108" y="73"/>
                      <a:pt x="108" y="73"/>
                    </a:cubicBezTo>
                    <a:cubicBezTo>
                      <a:pt x="108" y="73"/>
                      <a:pt x="109" y="73"/>
                      <a:pt x="109" y="72"/>
                    </a:cubicBezTo>
                    <a:cubicBezTo>
                      <a:pt x="110" y="72"/>
                      <a:pt x="110" y="72"/>
                      <a:pt x="110" y="72"/>
                    </a:cubicBezTo>
                    <a:cubicBezTo>
                      <a:pt x="111" y="72"/>
                      <a:pt x="111" y="72"/>
                      <a:pt x="111" y="72"/>
                    </a:cubicBezTo>
                    <a:cubicBezTo>
                      <a:pt x="112" y="72"/>
                      <a:pt x="112" y="72"/>
                      <a:pt x="113" y="72"/>
                    </a:cubicBezTo>
                    <a:cubicBezTo>
                      <a:pt x="114" y="72"/>
                      <a:pt x="114" y="72"/>
                      <a:pt x="115" y="72"/>
                    </a:cubicBezTo>
                    <a:cubicBezTo>
                      <a:pt x="115" y="72"/>
                      <a:pt x="115" y="72"/>
                      <a:pt x="116" y="72"/>
                    </a:cubicBezTo>
                    <a:cubicBezTo>
                      <a:pt x="116" y="72"/>
                      <a:pt x="117" y="71"/>
                      <a:pt x="117" y="71"/>
                    </a:cubicBezTo>
                    <a:cubicBezTo>
                      <a:pt x="118" y="71"/>
                      <a:pt x="118" y="72"/>
                      <a:pt x="118" y="72"/>
                    </a:cubicBezTo>
                    <a:cubicBezTo>
                      <a:pt x="119" y="72"/>
                      <a:pt x="119" y="71"/>
                      <a:pt x="119" y="71"/>
                    </a:cubicBezTo>
                    <a:cubicBezTo>
                      <a:pt x="119" y="71"/>
                      <a:pt x="119" y="71"/>
                      <a:pt x="119" y="71"/>
                    </a:cubicBezTo>
                    <a:cubicBezTo>
                      <a:pt x="120" y="71"/>
                      <a:pt x="120" y="70"/>
                      <a:pt x="120" y="70"/>
                    </a:cubicBezTo>
                    <a:cubicBezTo>
                      <a:pt x="120" y="70"/>
                      <a:pt x="121" y="71"/>
                      <a:pt x="121" y="70"/>
                    </a:cubicBezTo>
                    <a:cubicBezTo>
                      <a:pt x="121" y="70"/>
                      <a:pt x="122" y="70"/>
                      <a:pt x="122" y="70"/>
                    </a:cubicBezTo>
                    <a:cubicBezTo>
                      <a:pt x="122" y="69"/>
                      <a:pt x="123" y="69"/>
                      <a:pt x="123" y="68"/>
                    </a:cubicBezTo>
                    <a:cubicBezTo>
                      <a:pt x="123" y="68"/>
                      <a:pt x="123" y="68"/>
                      <a:pt x="123" y="67"/>
                    </a:cubicBezTo>
                    <a:cubicBezTo>
                      <a:pt x="124" y="67"/>
                      <a:pt x="124" y="67"/>
                      <a:pt x="124" y="66"/>
                    </a:cubicBezTo>
                    <a:cubicBezTo>
                      <a:pt x="125" y="66"/>
                      <a:pt x="125" y="65"/>
                      <a:pt x="126" y="65"/>
                    </a:cubicBezTo>
                    <a:cubicBezTo>
                      <a:pt x="126" y="65"/>
                      <a:pt x="126" y="65"/>
                      <a:pt x="127" y="65"/>
                    </a:cubicBezTo>
                    <a:cubicBezTo>
                      <a:pt x="127" y="65"/>
                      <a:pt x="127" y="65"/>
                      <a:pt x="127" y="65"/>
                    </a:cubicBezTo>
                    <a:cubicBezTo>
                      <a:pt x="128" y="65"/>
                      <a:pt x="128" y="65"/>
                      <a:pt x="128" y="65"/>
                    </a:cubicBezTo>
                    <a:cubicBezTo>
                      <a:pt x="129" y="65"/>
                      <a:pt x="129" y="65"/>
                      <a:pt x="129" y="65"/>
                    </a:cubicBezTo>
                    <a:cubicBezTo>
                      <a:pt x="130" y="66"/>
                      <a:pt x="129" y="66"/>
                      <a:pt x="129" y="67"/>
                    </a:cubicBezTo>
                    <a:cubicBezTo>
                      <a:pt x="129" y="67"/>
                      <a:pt x="129" y="68"/>
                      <a:pt x="128" y="68"/>
                    </a:cubicBezTo>
                    <a:cubicBezTo>
                      <a:pt x="128" y="69"/>
                      <a:pt x="128" y="69"/>
                      <a:pt x="128" y="69"/>
                    </a:cubicBezTo>
                    <a:cubicBezTo>
                      <a:pt x="128" y="70"/>
                      <a:pt x="129" y="70"/>
                      <a:pt x="129" y="70"/>
                    </a:cubicBezTo>
                    <a:cubicBezTo>
                      <a:pt x="129" y="70"/>
                      <a:pt x="129" y="71"/>
                      <a:pt x="129" y="71"/>
                    </a:cubicBezTo>
                    <a:cubicBezTo>
                      <a:pt x="129" y="71"/>
                      <a:pt x="129" y="71"/>
                      <a:pt x="129" y="72"/>
                    </a:cubicBezTo>
                    <a:cubicBezTo>
                      <a:pt x="129" y="72"/>
                      <a:pt x="129" y="72"/>
                      <a:pt x="129" y="72"/>
                    </a:cubicBezTo>
                    <a:cubicBezTo>
                      <a:pt x="130" y="72"/>
                      <a:pt x="130" y="72"/>
                      <a:pt x="130" y="72"/>
                    </a:cubicBezTo>
                    <a:cubicBezTo>
                      <a:pt x="130" y="71"/>
                      <a:pt x="130" y="71"/>
                      <a:pt x="130" y="71"/>
                    </a:cubicBezTo>
                    <a:cubicBezTo>
                      <a:pt x="130" y="71"/>
                      <a:pt x="130" y="71"/>
                      <a:pt x="130" y="71"/>
                    </a:cubicBezTo>
                    <a:cubicBezTo>
                      <a:pt x="130" y="71"/>
                      <a:pt x="131" y="71"/>
                      <a:pt x="131" y="71"/>
                    </a:cubicBezTo>
                    <a:cubicBezTo>
                      <a:pt x="131" y="71"/>
                      <a:pt x="131" y="71"/>
                      <a:pt x="131" y="71"/>
                    </a:cubicBezTo>
                    <a:cubicBezTo>
                      <a:pt x="131" y="71"/>
                      <a:pt x="131" y="71"/>
                      <a:pt x="132" y="71"/>
                    </a:cubicBezTo>
                    <a:cubicBezTo>
                      <a:pt x="132" y="71"/>
                      <a:pt x="132" y="71"/>
                      <a:pt x="132" y="71"/>
                    </a:cubicBezTo>
                    <a:cubicBezTo>
                      <a:pt x="132" y="71"/>
                      <a:pt x="132" y="71"/>
                      <a:pt x="133" y="70"/>
                    </a:cubicBezTo>
                    <a:cubicBezTo>
                      <a:pt x="133" y="70"/>
                      <a:pt x="133" y="70"/>
                      <a:pt x="134" y="70"/>
                    </a:cubicBezTo>
                    <a:cubicBezTo>
                      <a:pt x="134" y="70"/>
                      <a:pt x="135" y="69"/>
                      <a:pt x="135" y="70"/>
                    </a:cubicBezTo>
                    <a:cubicBezTo>
                      <a:pt x="135" y="70"/>
                      <a:pt x="135" y="70"/>
                      <a:pt x="135" y="70"/>
                    </a:cubicBezTo>
                    <a:cubicBezTo>
                      <a:pt x="134" y="71"/>
                      <a:pt x="134" y="71"/>
                      <a:pt x="134" y="71"/>
                    </a:cubicBezTo>
                    <a:cubicBezTo>
                      <a:pt x="134" y="71"/>
                      <a:pt x="134" y="71"/>
                      <a:pt x="134" y="71"/>
                    </a:cubicBezTo>
                    <a:cubicBezTo>
                      <a:pt x="134" y="71"/>
                      <a:pt x="134" y="71"/>
                      <a:pt x="133" y="71"/>
                    </a:cubicBezTo>
                    <a:cubicBezTo>
                      <a:pt x="133" y="71"/>
                      <a:pt x="133" y="72"/>
                      <a:pt x="133" y="72"/>
                    </a:cubicBezTo>
                    <a:cubicBezTo>
                      <a:pt x="132" y="72"/>
                      <a:pt x="132" y="72"/>
                      <a:pt x="132" y="72"/>
                    </a:cubicBezTo>
                    <a:cubicBezTo>
                      <a:pt x="132" y="72"/>
                      <a:pt x="132" y="72"/>
                      <a:pt x="132" y="73"/>
                    </a:cubicBezTo>
                    <a:cubicBezTo>
                      <a:pt x="131" y="73"/>
                      <a:pt x="131" y="73"/>
                      <a:pt x="131" y="73"/>
                    </a:cubicBezTo>
                    <a:cubicBezTo>
                      <a:pt x="131" y="73"/>
                      <a:pt x="130" y="73"/>
                      <a:pt x="130" y="74"/>
                    </a:cubicBezTo>
                    <a:cubicBezTo>
                      <a:pt x="130" y="74"/>
                      <a:pt x="131" y="74"/>
                      <a:pt x="131" y="75"/>
                    </a:cubicBezTo>
                    <a:cubicBezTo>
                      <a:pt x="131" y="75"/>
                      <a:pt x="131" y="75"/>
                      <a:pt x="131" y="75"/>
                    </a:cubicBezTo>
                    <a:cubicBezTo>
                      <a:pt x="131" y="75"/>
                      <a:pt x="132" y="76"/>
                      <a:pt x="132" y="76"/>
                    </a:cubicBezTo>
                    <a:cubicBezTo>
                      <a:pt x="132" y="76"/>
                      <a:pt x="132" y="75"/>
                      <a:pt x="133" y="75"/>
                    </a:cubicBezTo>
                    <a:cubicBezTo>
                      <a:pt x="133" y="75"/>
                      <a:pt x="133" y="75"/>
                      <a:pt x="133" y="75"/>
                    </a:cubicBezTo>
                    <a:cubicBezTo>
                      <a:pt x="134" y="75"/>
                      <a:pt x="134" y="75"/>
                      <a:pt x="134" y="74"/>
                    </a:cubicBezTo>
                    <a:cubicBezTo>
                      <a:pt x="135" y="74"/>
                      <a:pt x="135" y="74"/>
                      <a:pt x="135" y="73"/>
                    </a:cubicBezTo>
                    <a:cubicBezTo>
                      <a:pt x="136" y="73"/>
                      <a:pt x="136" y="73"/>
                      <a:pt x="136" y="73"/>
                    </a:cubicBezTo>
                    <a:cubicBezTo>
                      <a:pt x="137" y="73"/>
                      <a:pt x="137" y="73"/>
                      <a:pt x="138" y="73"/>
                    </a:cubicBezTo>
                    <a:cubicBezTo>
                      <a:pt x="138" y="73"/>
                      <a:pt x="138" y="72"/>
                      <a:pt x="139" y="72"/>
                    </a:cubicBezTo>
                    <a:cubicBezTo>
                      <a:pt x="139" y="72"/>
                      <a:pt x="140" y="72"/>
                      <a:pt x="140" y="72"/>
                    </a:cubicBezTo>
                    <a:cubicBezTo>
                      <a:pt x="141" y="72"/>
                      <a:pt x="141" y="72"/>
                      <a:pt x="142" y="71"/>
                    </a:cubicBezTo>
                    <a:cubicBezTo>
                      <a:pt x="142" y="71"/>
                      <a:pt x="142" y="71"/>
                      <a:pt x="143" y="71"/>
                    </a:cubicBezTo>
                    <a:cubicBezTo>
                      <a:pt x="143" y="71"/>
                      <a:pt x="143" y="71"/>
                      <a:pt x="143" y="71"/>
                    </a:cubicBezTo>
                    <a:cubicBezTo>
                      <a:pt x="143" y="71"/>
                      <a:pt x="144" y="71"/>
                      <a:pt x="144" y="70"/>
                    </a:cubicBezTo>
                    <a:cubicBezTo>
                      <a:pt x="144" y="70"/>
                      <a:pt x="144" y="70"/>
                      <a:pt x="143" y="69"/>
                    </a:cubicBezTo>
                    <a:cubicBezTo>
                      <a:pt x="143" y="69"/>
                      <a:pt x="142" y="69"/>
                      <a:pt x="142" y="69"/>
                    </a:cubicBezTo>
                    <a:cubicBezTo>
                      <a:pt x="141" y="69"/>
                      <a:pt x="141" y="69"/>
                      <a:pt x="141" y="69"/>
                    </a:cubicBezTo>
                    <a:cubicBezTo>
                      <a:pt x="140" y="69"/>
                      <a:pt x="140" y="69"/>
                      <a:pt x="139" y="69"/>
                    </a:cubicBezTo>
                    <a:cubicBezTo>
                      <a:pt x="139" y="69"/>
                      <a:pt x="139" y="69"/>
                      <a:pt x="138" y="69"/>
                    </a:cubicBezTo>
                    <a:cubicBezTo>
                      <a:pt x="138" y="68"/>
                      <a:pt x="138" y="68"/>
                      <a:pt x="138" y="68"/>
                    </a:cubicBezTo>
                    <a:cubicBezTo>
                      <a:pt x="137" y="68"/>
                      <a:pt x="137" y="68"/>
                      <a:pt x="137" y="68"/>
                    </a:cubicBezTo>
                    <a:cubicBezTo>
                      <a:pt x="137" y="67"/>
                      <a:pt x="137" y="67"/>
                      <a:pt x="136" y="67"/>
                    </a:cubicBezTo>
                    <a:cubicBezTo>
                      <a:pt x="136" y="66"/>
                      <a:pt x="137" y="66"/>
                      <a:pt x="136" y="65"/>
                    </a:cubicBezTo>
                    <a:cubicBezTo>
                      <a:pt x="136" y="65"/>
                      <a:pt x="136" y="65"/>
                      <a:pt x="136" y="65"/>
                    </a:cubicBezTo>
                    <a:cubicBezTo>
                      <a:pt x="137" y="64"/>
                      <a:pt x="137" y="64"/>
                      <a:pt x="137" y="64"/>
                    </a:cubicBezTo>
                    <a:cubicBezTo>
                      <a:pt x="137" y="64"/>
                      <a:pt x="137" y="63"/>
                      <a:pt x="137" y="63"/>
                    </a:cubicBezTo>
                    <a:cubicBezTo>
                      <a:pt x="137" y="63"/>
                      <a:pt x="137" y="63"/>
                      <a:pt x="136" y="63"/>
                    </a:cubicBezTo>
                    <a:cubicBezTo>
                      <a:pt x="136" y="63"/>
                      <a:pt x="136" y="63"/>
                      <a:pt x="136" y="63"/>
                    </a:cubicBezTo>
                    <a:cubicBezTo>
                      <a:pt x="135" y="63"/>
                      <a:pt x="135" y="63"/>
                      <a:pt x="135" y="63"/>
                    </a:cubicBezTo>
                    <a:cubicBezTo>
                      <a:pt x="135" y="63"/>
                      <a:pt x="134" y="63"/>
                      <a:pt x="134" y="63"/>
                    </a:cubicBezTo>
                    <a:cubicBezTo>
                      <a:pt x="134" y="63"/>
                      <a:pt x="135" y="62"/>
                      <a:pt x="135" y="62"/>
                    </a:cubicBezTo>
                    <a:cubicBezTo>
                      <a:pt x="135" y="62"/>
                      <a:pt x="136" y="62"/>
                      <a:pt x="136" y="62"/>
                    </a:cubicBezTo>
                    <a:cubicBezTo>
                      <a:pt x="137" y="62"/>
                      <a:pt x="137" y="63"/>
                      <a:pt x="137" y="62"/>
                    </a:cubicBezTo>
                    <a:cubicBezTo>
                      <a:pt x="138" y="62"/>
                      <a:pt x="138" y="62"/>
                      <a:pt x="139" y="62"/>
                    </a:cubicBezTo>
                    <a:cubicBezTo>
                      <a:pt x="139" y="61"/>
                      <a:pt x="139" y="61"/>
                      <a:pt x="139" y="61"/>
                    </a:cubicBezTo>
                    <a:cubicBezTo>
                      <a:pt x="140" y="61"/>
                      <a:pt x="140" y="61"/>
                      <a:pt x="140" y="61"/>
                    </a:cubicBezTo>
                    <a:cubicBezTo>
                      <a:pt x="140" y="60"/>
                      <a:pt x="139" y="60"/>
                      <a:pt x="139" y="60"/>
                    </a:cubicBezTo>
                    <a:cubicBezTo>
                      <a:pt x="139" y="59"/>
                      <a:pt x="139" y="59"/>
                      <a:pt x="138" y="59"/>
                    </a:cubicBezTo>
                    <a:cubicBezTo>
                      <a:pt x="138" y="59"/>
                      <a:pt x="137" y="59"/>
                      <a:pt x="137" y="59"/>
                    </a:cubicBezTo>
                    <a:cubicBezTo>
                      <a:pt x="136" y="59"/>
                      <a:pt x="135" y="59"/>
                      <a:pt x="135" y="59"/>
                    </a:cubicBezTo>
                    <a:cubicBezTo>
                      <a:pt x="134" y="59"/>
                      <a:pt x="134" y="59"/>
                      <a:pt x="134" y="60"/>
                    </a:cubicBezTo>
                    <a:cubicBezTo>
                      <a:pt x="133" y="60"/>
                      <a:pt x="133" y="60"/>
                      <a:pt x="133" y="60"/>
                    </a:cubicBezTo>
                    <a:cubicBezTo>
                      <a:pt x="133" y="60"/>
                      <a:pt x="133" y="60"/>
                      <a:pt x="133" y="60"/>
                    </a:cubicBezTo>
                    <a:cubicBezTo>
                      <a:pt x="132" y="60"/>
                      <a:pt x="132" y="60"/>
                      <a:pt x="132" y="60"/>
                    </a:cubicBezTo>
                    <a:cubicBezTo>
                      <a:pt x="131" y="60"/>
                      <a:pt x="131" y="60"/>
                      <a:pt x="131" y="61"/>
                    </a:cubicBezTo>
                    <a:cubicBezTo>
                      <a:pt x="131" y="61"/>
                      <a:pt x="131" y="61"/>
                      <a:pt x="131" y="61"/>
                    </a:cubicBezTo>
                    <a:cubicBezTo>
                      <a:pt x="130" y="61"/>
                      <a:pt x="130" y="61"/>
                      <a:pt x="129" y="62"/>
                    </a:cubicBezTo>
                    <a:cubicBezTo>
                      <a:pt x="129" y="62"/>
                      <a:pt x="129" y="62"/>
                      <a:pt x="128" y="62"/>
                    </a:cubicBezTo>
                    <a:cubicBezTo>
                      <a:pt x="128" y="62"/>
                      <a:pt x="128" y="63"/>
                      <a:pt x="127" y="63"/>
                    </a:cubicBezTo>
                    <a:cubicBezTo>
                      <a:pt x="127" y="63"/>
                      <a:pt x="126" y="63"/>
                      <a:pt x="126" y="62"/>
                    </a:cubicBezTo>
                    <a:cubicBezTo>
                      <a:pt x="126" y="62"/>
                      <a:pt x="127" y="62"/>
                      <a:pt x="128" y="62"/>
                    </a:cubicBezTo>
                    <a:cubicBezTo>
                      <a:pt x="128" y="61"/>
                      <a:pt x="128" y="61"/>
                      <a:pt x="129" y="61"/>
                    </a:cubicBezTo>
                    <a:cubicBezTo>
                      <a:pt x="129" y="61"/>
                      <a:pt x="129" y="61"/>
                      <a:pt x="129" y="61"/>
                    </a:cubicBezTo>
                    <a:cubicBezTo>
                      <a:pt x="129" y="60"/>
                      <a:pt x="130" y="60"/>
                      <a:pt x="130" y="60"/>
                    </a:cubicBezTo>
                    <a:cubicBezTo>
                      <a:pt x="130" y="60"/>
                      <a:pt x="130" y="60"/>
                      <a:pt x="131" y="60"/>
                    </a:cubicBezTo>
                    <a:cubicBezTo>
                      <a:pt x="131" y="59"/>
                      <a:pt x="132" y="60"/>
                      <a:pt x="132" y="59"/>
                    </a:cubicBezTo>
                    <a:cubicBezTo>
                      <a:pt x="132" y="59"/>
                      <a:pt x="133" y="59"/>
                      <a:pt x="133" y="59"/>
                    </a:cubicBezTo>
                    <a:cubicBezTo>
                      <a:pt x="133" y="59"/>
                      <a:pt x="133" y="59"/>
                      <a:pt x="133" y="59"/>
                    </a:cubicBezTo>
                    <a:cubicBezTo>
                      <a:pt x="134" y="58"/>
                      <a:pt x="134" y="58"/>
                      <a:pt x="134" y="58"/>
                    </a:cubicBezTo>
                    <a:cubicBezTo>
                      <a:pt x="135" y="57"/>
                      <a:pt x="135" y="57"/>
                      <a:pt x="136" y="57"/>
                    </a:cubicBezTo>
                    <a:cubicBezTo>
                      <a:pt x="136" y="57"/>
                      <a:pt x="136" y="57"/>
                      <a:pt x="136" y="57"/>
                    </a:cubicBezTo>
                    <a:cubicBezTo>
                      <a:pt x="137" y="56"/>
                      <a:pt x="138" y="56"/>
                      <a:pt x="138" y="56"/>
                    </a:cubicBezTo>
                    <a:cubicBezTo>
                      <a:pt x="139" y="56"/>
                      <a:pt x="139" y="56"/>
                      <a:pt x="140" y="56"/>
                    </a:cubicBezTo>
                    <a:cubicBezTo>
                      <a:pt x="141" y="56"/>
                      <a:pt x="141" y="57"/>
                      <a:pt x="142" y="57"/>
                    </a:cubicBezTo>
                    <a:cubicBezTo>
                      <a:pt x="143" y="57"/>
                      <a:pt x="143" y="57"/>
                      <a:pt x="144" y="57"/>
                    </a:cubicBezTo>
                    <a:cubicBezTo>
                      <a:pt x="145" y="57"/>
                      <a:pt x="145" y="56"/>
                      <a:pt x="146" y="57"/>
                    </a:cubicBezTo>
                    <a:cubicBezTo>
                      <a:pt x="146" y="57"/>
                      <a:pt x="146" y="57"/>
                      <a:pt x="147" y="57"/>
                    </a:cubicBezTo>
                    <a:cubicBezTo>
                      <a:pt x="147" y="57"/>
                      <a:pt x="148" y="56"/>
                      <a:pt x="148" y="56"/>
                    </a:cubicBezTo>
                    <a:cubicBezTo>
                      <a:pt x="149" y="56"/>
                      <a:pt x="149" y="57"/>
                      <a:pt x="149" y="57"/>
                    </a:cubicBezTo>
                    <a:cubicBezTo>
                      <a:pt x="150" y="57"/>
                      <a:pt x="151" y="57"/>
                      <a:pt x="151" y="57"/>
                    </a:cubicBezTo>
                    <a:cubicBezTo>
                      <a:pt x="151" y="56"/>
                      <a:pt x="152" y="56"/>
                      <a:pt x="152" y="56"/>
                    </a:cubicBezTo>
                    <a:cubicBezTo>
                      <a:pt x="152" y="55"/>
                      <a:pt x="153" y="55"/>
                      <a:pt x="154" y="54"/>
                    </a:cubicBezTo>
                    <a:cubicBezTo>
                      <a:pt x="154" y="54"/>
                      <a:pt x="155" y="53"/>
                      <a:pt x="155" y="53"/>
                    </a:cubicBezTo>
                    <a:cubicBezTo>
                      <a:pt x="156" y="53"/>
                      <a:pt x="156" y="53"/>
                      <a:pt x="157" y="53"/>
                    </a:cubicBezTo>
                    <a:cubicBezTo>
                      <a:pt x="157" y="53"/>
                      <a:pt x="158" y="53"/>
                      <a:pt x="159" y="53"/>
                    </a:cubicBezTo>
                    <a:cubicBezTo>
                      <a:pt x="159" y="52"/>
                      <a:pt x="159" y="52"/>
                      <a:pt x="160" y="52"/>
                    </a:cubicBezTo>
                    <a:cubicBezTo>
                      <a:pt x="160" y="52"/>
                      <a:pt x="161" y="52"/>
                      <a:pt x="161" y="51"/>
                    </a:cubicBezTo>
                    <a:cubicBezTo>
                      <a:pt x="162" y="51"/>
                      <a:pt x="162" y="51"/>
                      <a:pt x="162" y="51"/>
                    </a:cubicBezTo>
                    <a:cubicBezTo>
                      <a:pt x="162" y="51"/>
                      <a:pt x="162" y="50"/>
                      <a:pt x="162" y="50"/>
                    </a:cubicBezTo>
                    <a:cubicBezTo>
                      <a:pt x="162" y="50"/>
                      <a:pt x="162" y="49"/>
                      <a:pt x="162" y="49"/>
                    </a:cubicBezTo>
                    <a:cubicBezTo>
                      <a:pt x="162" y="48"/>
                      <a:pt x="163" y="48"/>
                      <a:pt x="163" y="48"/>
                    </a:cubicBezTo>
                    <a:cubicBezTo>
                      <a:pt x="163" y="48"/>
                      <a:pt x="162" y="48"/>
                      <a:pt x="162" y="47"/>
                    </a:cubicBezTo>
                    <a:cubicBezTo>
                      <a:pt x="162" y="47"/>
                      <a:pt x="162" y="47"/>
                      <a:pt x="162" y="46"/>
                    </a:cubicBezTo>
                    <a:cubicBezTo>
                      <a:pt x="161" y="46"/>
                      <a:pt x="161" y="46"/>
                      <a:pt x="161" y="46"/>
                    </a:cubicBezTo>
                    <a:cubicBezTo>
                      <a:pt x="160" y="46"/>
                      <a:pt x="160" y="47"/>
                      <a:pt x="160" y="46"/>
                    </a:cubicBezTo>
                    <a:cubicBezTo>
                      <a:pt x="160" y="46"/>
                      <a:pt x="160" y="46"/>
                      <a:pt x="160" y="46"/>
                    </a:cubicBezTo>
                    <a:cubicBezTo>
                      <a:pt x="160" y="45"/>
                      <a:pt x="159" y="45"/>
                      <a:pt x="160" y="45"/>
                    </a:cubicBezTo>
                    <a:cubicBezTo>
                      <a:pt x="160" y="44"/>
                      <a:pt x="160" y="44"/>
                      <a:pt x="160" y="44"/>
                    </a:cubicBezTo>
                    <a:cubicBezTo>
                      <a:pt x="160" y="44"/>
                      <a:pt x="160" y="44"/>
                      <a:pt x="160" y="43"/>
                    </a:cubicBezTo>
                    <a:cubicBezTo>
                      <a:pt x="159" y="43"/>
                      <a:pt x="159" y="43"/>
                      <a:pt x="159" y="43"/>
                    </a:cubicBezTo>
                    <a:cubicBezTo>
                      <a:pt x="158" y="43"/>
                      <a:pt x="158" y="43"/>
                      <a:pt x="158" y="43"/>
                    </a:cubicBezTo>
                    <a:cubicBezTo>
                      <a:pt x="157" y="43"/>
                      <a:pt x="158" y="42"/>
                      <a:pt x="157" y="42"/>
                    </a:cubicBezTo>
                    <a:cubicBezTo>
                      <a:pt x="157" y="42"/>
                      <a:pt x="157" y="42"/>
                      <a:pt x="156" y="42"/>
                    </a:cubicBezTo>
                    <a:cubicBezTo>
                      <a:pt x="156" y="42"/>
                      <a:pt x="156" y="42"/>
                      <a:pt x="155" y="42"/>
                    </a:cubicBezTo>
                    <a:cubicBezTo>
                      <a:pt x="155" y="42"/>
                      <a:pt x="155" y="41"/>
                      <a:pt x="155" y="41"/>
                    </a:cubicBezTo>
                    <a:cubicBezTo>
                      <a:pt x="155" y="41"/>
                      <a:pt x="155" y="41"/>
                      <a:pt x="155" y="41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54" y="40"/>
                      <a:pt x="154" y="40"/>
                      <a:pt x="154" y="40"/>
                    </a:cubicBezTo>
                    <a:cubicBezTo>
                      <a:pt x="153" y="40"/>
                      <a:pt x="153" y="40"/>
                      <a:pt x="153" y="39"/>
                    </a:cubicBezTo>
                    <a:cubicBezTo>
                      <a:pt x="153" y="39"/>
                      <a:pt x="153" y="39"/>
                      <a:pt x="153" y="39"/>
                    </a:cubicBezTo>
                    <a:cubicBezTo>
                      <a:pt x="153" y="38"/>
                      <a:pt x="153" y="38"/>
                      <a:pt x="153" y="38"/>
                    </a:cubicBezTo>
                    <a:cubicBezTo>
                      <a:pt x="153" y="38"/>
                      <a:pt x="154" y="38"/>
                      <a:pt x="154" y="38"/>
                    </a:cubicBezTo>
                    <a:cubicBezTo>
                      <a:pt x="154" y="38"/>
                      <a:pt x="154" y="38"/>
                      <a:pt x="154" y="37"/>
                    </a:cubicBezTo>
                    <a:cubicBezTo>
                      <a:pt x="154" y="37"/>
                      <a:pt x="154" y="37"/>
                      <a:pt x="154" y="36"/>
                    </a:cubicBezTo>
                    <a:cubicBezTo>
                      <a:pt x="154" y="36"/>
                      <a:pt x="154" y="36"/>
                      <a:pt x="154" y="35"/>
                    </a:cubicBezTo>
                    <a:cubicBezTo>
                      <a:pt x="154" y="35"/>
                      <a:pt x="153" y="35"/>
                      <a:pt x="153" y="35"/>
                    </a:cubicBezTo>
                    <a:cubicBezTo>
                      <a:pt x="153" y="34"/>
                      <a:pt x="153" y="34"/>
                      <a:pt x="153" y="34"/>
                    </a:cubicBezTo>
                    <a:cubicBezTo>
                      <a:pt x="153" y="33"/>
                      <a:pt x="153" y="33"/>
                      <a:pt x="153" y="32"/>
                    </a:cubicBezTo>
                    <a:cubicBezTo>
                      <a:pt x="153" y="32"/>
                      <a:pt x="152" y="31"/>
                      <a:pt x="152" y="31"/>
                    </a:cubicBezTo>
                    <a:cubicBezTo>
                      <a:pt x="152" y="30"/>
                      <a:pt x="152" y="30"/>
                      <a:pt x="152" y="30"/>
                    </a:cubicBezTo>
                    <a:cubicBezTo>
                      <a:pt x="152" y="29"/>
                      <a:pt x="152" y="29"/>
                      <a:pt x="151" y="28"/>
                    </a:cubicBezTo>
                    <a:cubicBezTo>
                      <a:pt x="151" y="28"/>
                      <a:pt x="151" y="29"/>
                      <a:pt x="150" y="29"/>
                    </a:cubicBezTo>
                    <a:cubicBezTo>
                      <a:pt x="150" y="29"/>
                      <a:pt x="150" y="29"/>
                      <a:pt x="150" y="30"/>
                    </a:cubicBezTo>
                    <a:cubicBezTo>
                      <a:pt x="149" y="30"/>
                      <a:pt x="149" y="30"/>
                      <a:pt x="149" y="30"/>
                    </a:cubicBezTo>
                    <a:cubicBezTo>
                      <a:pt x="149" y="31"/>
                      <a:pt x="149" y="31"/>
                      <a:pt x="148" y="32"/>
                    </a:cubicBezTo>
                    <a:cubicBezTo>
                      <a:pt x="148" y="32"/>
                      <a:pt x="148" y="32"/>
                      <a:pt x="148" y="32"/>
                    </a:cubicBezTo>
                    <a:cubicBezTo>
                      <a:pt x="147" y="32"/>
                      <a:pt x="147" y="32"/>
                      <a:pt x="147" y="33"/>
                    </a:cubicBezTo>
                    <a:cubicBezTo>
                      <a:pt x="147" y="33"/>
                      <a:pt x="147" y="33"/>
                      <a:pt x="146" y="33"/>
                    </a:cubicBezTo>
                    <a:cubicBezTo>
                      <a:pt x="146" y="33"/>
                      <a:pt x="146" y="33"/>
                      <a:pt x="145" y="33"/>
                    </a:cubicBezTo>
                    <a:cubicBezTo>
                      <a:pt x="145" y="33"/>
                      <a:pt x="145" y="34"/>
                      <a:pt x="144" y="34"/>
                    </a:cubicBezTo>
                    <a:cubicBezTo>
                      <a:pt x="144" y="34"/>
                      <a:pt x="143" y="34"/>
                      <a:pt x="143" y="34"/>
                    </a:cubicBezTo>
                    <a:cubicBezTo>
                      <a:pt x="143" y="34"/>
                      <a:pt x="142" y="33"/>
                      <a:pt x="142" y="33"/>
                    </a:cubicBezTo>
                    <a:cubicBezTo>
                      <a:pt x="142" y="33"/>
                      <a:pt x="142" y="33"/>
                      <a:pt x="142" y="32"/>
                    </a:cubicBezTo>
                    <a:cubicBezTo>
                      <a:pt x="141" y="32"/>
                      <a:pt x="141" y="33"/>
                      <a:pt x="141" y="32"/>
                    </a:cubicBezTo>
                    <a:cubicBezTo>
                      <a:pt x="140" y="32"/>
                      <a:pt x="141" y="32"/>
                      <a:pt x="141" y="32"/>
                    </a:cubicBezTo>
                    <a:cubicBezTo>
                      <a:pt x="141" y="31"/>
                      <a:pt x="140" y="31"/>
                      <a:pt x="141" y="30"/>
                    </a:cubicBezTo>
                    <a:cubicBezTo>
                      <a:pt x="141" y="30"/>
                      <a:pt x="141" y="30"/>
                      <a:pt x="141" y="29"/>
                    </a:cubicBezTo>
                    <a:cubicBezTo>
                      <a:pt x="141" y="29"/>
                      <a:pt x="142" y="28"/>
                      <a:pt x="142" y="28"/>
                    </a:cubicBezTo>
                    <a:cubicBezTo>
                      <a:pt x="142" y="28"/>
                      <a:pt x="142" y="28"/>
                      <a:pt x="143" y="28"/>
                    </a:cubicBezTo>
                    <a:cubicBezTo>
                      <a:pt x="143" y="27"/>
                      <a:pt x="143" y="27"/>
                      <a:pt x="142" y="27"/>
                    </a:cubicBezTo>
                    <a:cubicBezTo>
                      <a:pt x="142" y="26"/>
                      <a:pt x="142" y="27"/>
                      <a:pt x="141" y="27"/>
                    </a:cubicBezTo>
                    <a:cubicBezTo>
                      <a:pt x="141" y="26"/>
                      <a:pt x="140" y="26"/>
                      <a:pt x="140" y="26"/>
                    </a:cubicBezTo>
                    <a:cubicBezTo>
                      <a:pt x="140" y="26"/>
                      <a:pt x="139" y="27"/>
                      <a:pt x="139" y="26"/>
                    </a:cubicBezTo>
                    <a:cubicBezTo>
                      <a:pt x="139" y="26"/>
                      <a:pt x="139" y="26"/>
                      <a:pt x="139" y="26"/>
                    </a:cubicBezTo>
                    <a:cubicBezTo>
                      <a:pt x="139" y="25"/>
                      <a:pt x="139" y="25"/>
                      <a:pt x="139" y="25"/>
                    </a:cubicBezTo>
                    <a:cubicBezTo>
                      <a:pt x="138" y="25"/>
                      <a:pt x="138" y="25"/>
                      <a:pt x="138" y="25"/>
                    </a:cubicBezTo>
                    <a:cubicBezTo>
                      <a:pt x="138" y="25"/>
                      <a:pt x="138" y="24"/>
                      <a:pt x="137" y="24"/>
                    </a:cubicBezTo>
                    <a:cubicBezTo>
                      <a:pt x="137" y="24"/>
                      <a:pt x="137" y="24"/>
                      <a:pt x="136" y="24"/>
                    </a:cubicBezTo>
                    <a:cubicBezTo>
                      <a:pt x="136" y="23"/>
                      <a:pt x="135" y="24"/>
                      <a:pt x="134" y="24"/>
                    </a:cubicBezTo>
                    <a:cubicBezTo>
                      <a:pt x="134" y="24"/>
                      <a:pt x="133" y="24"/>
                      <a:pt x="133" y="24"/>
                    </a:cubicBezTo>
                    <a:cubicBezTo>
                      <a:pt x="132" y="24"/>
                      <a:pt x="132" y="24"/>
                      <a:pt x="131" y="24"/>
                    </a:cubicBezTo>
                    <a:cubicBezTo>
                      <a:pt x="130" y="24"/>
                      <a:pt x="130" y="24"/>
                      <a:pt x="129" y="24"/>
                    </a:cubicBezTo>
                    <a:cubicBezTo>
                      <a:pt x="128" y="24"/>
                      <a:pt x="128" y="24"/>
                      <a:pt x="127" y="24"/>
                    </a:cubicBezTo>
                    <a:cubicBezTo>
                      <a:pt x="127" y="24"/>
                      <a:pt x="127" y="24"/>
                      <a:pt x="127" y="25"/>
                    </a:cubicBezTo>
                    <a:cubicBezTo>
                      <a:pt x="127" y="25"/>
                      <a:pt x="127" y="25"/>
                      <a:pt x="127" y="26"/>
                    </a:cubicBezTo>
                    <a:cubicBezTo>
                      <a:pt x="127" y="26"/>
                      <a:pt x="127" y="26"/>
                      <a:pt x="127" y="26"/>
                    </a:cubicBezTo>
                    <a:cubicBezTo>
                      <a:pt x="127" y="27"/>
                      <a:pt x="126" y="27"/>
                      <a:pt x="126" y="28"/>
                    </a:cubicBezTo>
                    <a:cubicBezTo>
                      <a:pt x="126" y="28"/>
                      <a:pt x="126" y="28"/>
                      <a:pt x="125" y="29"/>
                    </a:cubicBezTo>
                    <a:cubicBezTo>
                      <a:pt x="125" y="29"/>
                      <a:pt x="126" y="30"/>
                      <a:pt x="125" y="30"/>
                    </a:cubicBezTo>
                    <a:cubicBezTo>
                      <a:pt x="125" y="30"/>
                      <a:pt x="125" y="30"/>
                      <a:pt x="125" y="31"/>
                    </a:cubicBezTo>
                    <a:cubicBezTo>
                      <a:pt x="125" y="31"/>
                      <a:pt x="124" y="31"/>
                      <a:pt x="124" y="31"/>
                    </a:cubicBezTo>
                    <a:cubicBezTo>
                      <a:pt x="124" y="31"/>
                      <a:pt x="124" y="31"/>
                      <a:pt x="123" y="32"/>
                    </a:cubicBezTo>
                    <a:cubicBezTo>
                      <a:pt x="123" y="32"/>
                      <a:pt x="123" y="32"/>
                      <a:pt x="122" y="32"/>
                    </a:cubicBezTo>
                    <a:cubicBezTo>
                      <a:pt x="122" y="33"/>
                      <a:pt x="121" y="33"/>
                      <a:pt x="121" y="33"/>
                    </a:cubicBezTo>
                    <a:cubicBezTo>
                      <a:pt x="121" y="33"/>
                      <a:pt x="121" y="34"/>
                      <a:pt x="121" y="34"/>
                    </a:cubicBezTo>
                    <a:cubicBezTo>
                      <a:pt x="122" y="34"/>
                      <a:pt x="122" y="34"/>
                      <a:pt x="122" y="34"/>
                    </a:cubicBezTo>
                    <a:cubicBezTo>
                      <a:pt x="123" y="34"/>
                      <a:pt x="123" y="35"/>
                      <a:pt x="123" y="35"/>
                    </a:cubicBezTo>
                    <a:cubicBezTo>
                      <a:pt x="123" y="36"/>
                      <a:pt x="123" y="36"/>
                      <a:pt x="123" y="37"/>
                    </a:cubicBezTo>
                    <a:cubicBezTo>
                      <a:pt x="123" y="37"/>
                      <a:pt x="123" y="38"/>
                      <a:pt x="123" y="38"/>
                    </a:cubicBezTo>
                    <a:cubicBezTo>
                      <a:pt x="123" y="38"/>
                      <a:pt x="122" y="38"/>
                      <a:pt x="122" y="39"/>
                    </a:cubicBezTo>
                    <a:cubicBezTo>
                      <a:pt x="122" y="39"/>
                      <a:pt x="123" y="40"/>
                      <a:pt x="122" y="40"/>
                    </a:cubicBezTo>
                    <a:cubicBezTo>
                      <a:pt x="122" y="40"/>
                      <a:pt x="122" y="40"/>
                      <a:pt x="122" y="40"/>
                    </a:cubicBezTo>
                    <a:cubicBezTo>
                      <a:pt x="121" y="40"/>
                      <a:pt x="121" y="40"/>
                      <a:pt x="121" y="40"/>
                    </a:cubicBezTo>
                    <a:cubicBezTo>
                      <a:pt x="121" y="40"/>
                      <a:pt x="121" y="40"/>
                      <a:pt x="121" y="41"/>
                    </a:cubicBezTo>
                    <a:cubicBezTo>
                      <a:pt x="120" y="41"/>
                      <a:pt x="120" y="41"/>
                      <a:pt x="119" y="42"/>
                    </a:cubicBezTo>
                    <a:cubicBezTo>
                      <a:pt x="119" y="42"/>
                      <a:pt x="119" y="42"/>
                      <a:pt x="119" y="42"/>
                    </a:cubicBezTo>
                    <a:cubicBezTo>
                      <a:pt x="118" y="43"/>
                      <a:pt x="118" y="42"/>
                      <a:pt x="117" y="43"/>
                    </a:cubicBezTo>
                    <a:cubicBezTo>
                      <a:pt x="117" y="43"/>
                      <a:pt x="116" y="43"/>
                      <a:pt x="116" y="43"/>
                    </a:cubicBezTo>
                    <a:cubicBezTo>
                      <a:pt x="115" y="43"/>
                      <a:pt x="115" y="43"/>
                      <a:pt x="115" y="44"/>
                    </a:cubicBezTo>
                    <a:cubicBezTo>
                      <a:pt x="114" y="44"/>
                      <a:pt x="114" y="44"/>
                      <a:pt x="113" y="44"/>
                    </a:cubicBezTo>
                    <a:cubicBezTo>
                      <a:pt x="113" y="44"/>
                      <a:pt x="113" y="44"/>
                      <a:pt x="113" y="44"/>
                    </a:cubicBezTo>
                    <a:cubicBezTo>
                      <a:pt x="112" y="45"/>
                      <a:pt x="113" y="45"/>
                      <a:pt x="113" y="45"/>
                    </a:cubicBezTo>
                    <a:cubicBezTo>
                      <a:pt x="113" y="46"/>
                      <a:pt x="113" y="46"/>
                      <a:pt x="113" y="46"/>
                    </a:cubicBezTo>
                    <a:cubicBezTo>
                      <a:pt x="113" y="47"/>
                      <a:pt x="113" y="47"/>
                      <a:pt x="113" y="47"/>
                    </a:cubicBezTo>
                    <a:cubicBezTo>
                      <a:pt x="112" y="48"/>
                      <a:pt x="112" y="49"/>
                      <a:pt x="112" y="50"/>
                    </a:cubicBezTo>
                    <a:cubicBezTo>
                      <a:pt x="112" y="50"/>
                      <a:pt x="112" y="50"/>
                      <a:pt x="112" y="51"/>
                    </a:cubicBezTo>
                    <a:cubicBezTo>
                      <a:pt x="112" y="51"/>
                      <a:pt x="112" y="51"/>
                      <a:pt x="112" y="51"/>
                    </a:cubicBezTo>
                    <a:cubicBezTo>
                      <a:pt x="111" y="51"/>
                      <a:pt x="111" y="51"/>
                      <a:pt x="111" y="52"/>
                    </a:cubicBezTo>
                    <a:cubicBezTo>
                      <a:pt x="111" y="52"/>
                      <a:pt x="110" y="52"/>
                      <a:pt x="110" y="53"/>
                    </a:cubicBezTo>
                    <a:cubicBezTo>
                      <a:pt x="110" y="53"/>
                      <a:pt x="110" y="53"/>
                      <a:pt x="110" y="53"/>
                    </a:cubicBezTo>
                    <a:cubicBezTo>
                      <a:pt x="109" y="53"/>
                      <a:pt x="109" y="53"/>
                      <a:pt x="109" y="53"/>
                    </a:cubicBezTo>
                    <a:cubicBezTo>
                      <a:pt x="109" y="53"/>
                      <a:pt x="108" y="54"/>
                      <a:pt x="108" y="54"/>
                    </a:cubicBezTo>
                    <a:cubicBezTo>
                      <a:pt x="108" y="54"/>
                      <a:pt x="107" y="54"/>
                      <a:pt x="107" y="54"/>
                    </a:cubicBezTo>
                    <a:cubicBezTo>
                      <a:pt x="106" y="53"/>
                      <a:pt x="106" y="53"/>
                      <a:pt x="106" y="52"/>
                    </a:cubicBezTo>
                    <a:cubicBezTo>
                      <a:pt x="106" y="52"/>
                      <a:pt x="106" y="52"/>
                      <a:pt x="106" y="51"/>
                    </a:cubicBezTo>
                    <a:cubicBezTo>
                      <a:pt x="106" y="51"/>
                      <a:pt x="106" y="51"/>
                      <a:pt x="106" y="51"/>
                    </a:cubicBezTo>
                    <a:cubicBezTo>
                      <a:pt x="106" y="51"/>
                      <a:pt x="106" y="50"/>
                      <a:pt x="106" y="50"/>
                    </a:cubicBezTo>
                    <a:cubicBezTo>
                      <a:pt x="106" y="50"/>
                      <a:pt x="105" y="50"/>
                      <a:pt x="105" y="49"/>
                    </a:cubicBezTo>
                    <a:cubicBezTo>
                      <a:pt x="105" y="49"/>
                      <a:pt x="105" y="49"/>
                      <a:pt x="106" y="48"/>
                    </a:cubicBezTo>
                    <a:cubicBezTo>
                      <a:pt x="106" y="48"/>
                      <a:pt x="106" y="48"/>
                      <a:pt x="106" y="47"/>
                    </a:cubicBezTo>
                    <a:cubicBezTo>
                      <a:pt x="106" y="47"/>
                      <a:pt x="106" y="47"/>
                      <a:pt x="106" y="46"/>
                    </a:cubicBezTo>
                    <a:cubicBezTo>
                      <a:pt x="106" y="46"/>
                      <a:pt x="107" y="46"/>
                      <a:pt x="107" y="46"/>
                    </a:cubicBezTo>
                    <a:cubicBezTo>
                      <a:pt x="107" y="45"/>
                      <a:pt x="107" y="45"/>
                      <a:pt x="107" y="44"/>
                    </a:cubicBezTo>
                    <a:cubicBezTo>
                      <a:pt x="107" y="44"/>
                      <a:pt x="108" y="43"/>
                      <a:pt x="108" y="43"/>
                    </a:cubicBezTo>
                    <a:cubicBezTo>
                      <a:pt x="108" y="43"/>
                      <a:pt x="107" y="43"/>
                      <a:pt x="107" y="42"/>
                    </a:cubicBezTo>
                    <a:cubicBezTo>
                      <a:pt x="107" y="42"/>
                      <a:pt x="106" y="43"/>
                      <a:pt x="106" y="43"/>
                    </a:cubicBezTo>
                    <a:cubicBezTo>
                      <a:pt x="105" y="43"/>
                      <a:pt x="105" y="43"/>
                      <a:pt x="104" y="42"/>
                    </a:cubicBezTo>
                    <a:cubicBezTo>
                      <a:pt x="104" y="42"/>
                      <a:pt x="104" y="42"/>
                      <a:pt x="103" y="42"/>
                    </a:cubicBezTo>
                    <a:cubicBezTo>
                      <a:pt x="103" y="42"/>
                      <a:pt x="102" y="43"/>
                      <a:pt x="102" y="42"/>
                    </a:cubicBezTo>
                    <a:cubicBezTo>
                      <a:pt x="102" y="42"/>
                      <a:pt x="102" y="42"/>
                      <a:pt x="102" y="42"/>
                    </a:cubicBezTo>
                    <a:cubicBezTo>
                      <a:pt x="102" y="41"/>
                      <a:pt x="102" y="41"/>
                      <a:pt x="102" y="41"/>
                    </a:cubicBezTo>
                    <a:cubicBezTo>
                      <a:pt x="102" y="40"/>
                      <a:pt x="100" y="41"/>
                      <a:pt x="100" y="41"/>
                    </a:cubicBezTo>
                    <a:cubicBezTo>
                      <a:pt x="99" y="41"/>
                      <a:pt x="98" y="41"/>
                      <a:pt x="98" y="41"/>
                    </a:cubicBezTo>
                    <a:cubicBezTo>
                      <a:pt x="98" y="41"/>
                      <a:pt x="98" y="41"/>
                      <a:pt x="98" y="41"/>
                    </a:cubicBezTo>
                    <a:cubicBezTo>
                      <a:pt x="98" y="40"/>
                      <a:pt x="98" y="40"/>
                      <a:pt x="98" y="40"/>
                    </a:cubicBezTo>
                    <a:cubicBezTo>
                      <a:pt x="98" y="39"/>
                      <a:pt x="98" y="39"/>
                      <a:pt x="97" y="39"/>
                    </a:cubicBezTo>
                    <a:cubicBezTo>
                      <a:pt x="97" y="38"/>
                      <a:pt x="97" y="39"/>
                      <a:pt x="96" y="38"/>
                    </a:cubicBezTo>
                    <a:cubicBezTo>
                      <a:pt x="95" y="38"/>
                      <a:pt x="95" y="38"/>
                      <a:pt x="95" y="38"/>
                    </a:cubicBezTo>
                    <a:cubicBezTo>
                      <a:pt x="94" y="38"/>
                      <a:pt x="94" y="38"/>
                      <a:pt x="94" y="37"/>
                    </a:cubicBezTo>
                    <a:cubicBezTo>
                      <a:pt x="94" y="37"/>
                      <a:pt x="94" y="37"/>
                      <a:pt x="93" y="37"/>
                    </a:cubicBezTo>
                    <a:cubicBezTo>
                      <a:pt x="93" y="37"/>
                      <a:pt x="92" y="37"/>
                      <a:pt x="92" y="37"/>
                    </a:cubicBezTo>
                    <a:cubicBezTo>
                      <a:pt x="91" y="38"/>
                      <a:pt x="91" y="38"/>
                      <a:pt x="90" y="38"/>
                    </a:cubicBezTo>
                    <a:cubicBezTo>
                      <a:pt x="90" y="38"/>
                      <a:pt x="89" y="38"/>
                      <a:pt x="89" y="38"/>
                    </a:cubicBezTo>
                    <a:cubicBezTo>
                      <a:pt x="89" y="38"/>
                      <a:pt x="90" y="38"/>
                      <a:pt x="90" y="37"/>
                    </a:cubicBezTo>
                    <a:cubicBezTo>
                      <a:pt x="90" y="37"/>
                      <a:pt x="90" y="37"/>
                      <a:pt x="90" y="36"/>
                    </a:cubicBezTo>
                    <a:cubicBezTo>
                      <a:pt x="90" y="36"/>
                      <a:pt x="90" y="36"/>
                      <a:pt x="90" y="35"/>
                    </a:cubicBezTo>
                    <a:cubicBezTo>
                      <a:pt x="90" y="34"/>
                      <a:pt x="91" y="34"/>
                      <a:pt x="91" y="34"/>
                    </a:cubicBezTo>
                    <a:cubicBezTo>
                      <a:pt x="91" y="33"/>
                      <a:pt x="90" y="33"/>
                      <a:pt x="90" y="33"/>
                    </a:cubicBezTo>
                    <a:cubicBezTo>
                      <a:pt x="90" y="33"/>
                      <a:pt x="90" y="33"/>
                      <a:pt x="89" y="33"/>
                    </a:cubicBezTo>
                    <a:cubicBezTo>
                      <a:pt x="89" y="33"/>
                      <a:pt x="89" y="33"/>
                      <a:pt x="88" y="33"/>
                    </a:cubicBezTo>
                    <a:cubicBezTo>
                      <a:pt x="88" y="32"/>
                      <a:pt x="88" y="32"/>
                      <a:pt x="89" y="31"/>
                    </a:cubicBezTo>
                    <a:cubicBezTo>
                      <a:pt x="89" y="31"/>
                      <a:pt x="89" y="31"/>
                      <a:pt x="90" y="31"/>
                    </a:cubicBezTo>
                    <a:cubicBezTo>
                      <a:pt x="90" y="30"/>
                      <a:pt x="90" y="30"/>
                      <a:pt x="90" y="30"/>
                    </a:cubicBezTo>
                    <a:cubicBezTo>
                      <a:pt x="90" y="30"/>
                      <a:pt x="90" y="29"/>
                      <a:pt x="90" y="29"/>
                    </a:cubicBezTo>
                    <a:cubicBezTo>
                      <a:pt x="91" y="29"/>
                      <a:pt x="91" y="29"/>
                      <a:pt x="91" y="28"/>
                    </a:cubicBezTo>
                    <a:cubicBezTo>
                      <a:pt x="92" y="28"/>
                      <a:pt x="92" y="28"/>
                      <a:pt x="92" y="28"/>
                    </a:cubicBezTo>
                    <a:cubicBezTo>
                      <a:pt x="92" y="28"/>
                      <a:pt x="92" y="27"/>
                      <a:pt x="93" y="27"/>
                    </a:cubicBezTo>
                    <a:cubicBezTo>
                      <a:pt x="93" y="27"/>
                      <a:pt x="93" y="27"/>
                      <a:pt x="93" y="27"/>
                    </a:cubicBezTo>
                    <a:cubicBezTo>
                      <a:pt x="94" y="27"/>
                      <a:pt x="94" y="27"/>
                      <a:pt x="94" y="26"/>
                    </a:cubicBezTo>
                    <a:cubicBezTo>
                      <a:pt x="94" y="26"/>
                      <a:pt x="95" y="26"/>
                      <a:pt x="95" y="26"/>
                    </a:cubicBezTo>
                    <a:cubicBezTo>
                      <a:pt x="95" y="26"/>
                      <a:pt x="95" y="26"/>
                      <a:pt x="96" y="25"/>
                    </a:cubicBezTo>
                    <a:cubicBezTo>
                      <a:pt x="96" y="25"/>
                      <a:pt x="96" y="24"/>
                      <a:pt x="96" y="24"/>
                    </a:cubicBezTo>
                    <a:cubicBezTo>
                      <a:pt x="96" y="24"/>
                      <a:pt x="97" y="24"/>
                      <a:pt x="97" y="24"/>
                    </a:cubicBezTo>
                    <a:cubicBezTo>
                      <a:pt x="97" y="24"/>
                      <a:pt x="97" y="24"/>
                      <a:pt x="98" y="24"/>
                    </a:cubicBezTo>
                    <a:cubicBezTo>
                      <a:pt x="98" y="24"/>
                      <a:pt x="98" y="24"/>
                      <a:pt x="99" y="23"/>
                    </a:cubicBezTo>
                    <a:cubicBezTo>
                      <a:pt x="99" y="23"/>
                      <a:pt x="99" y="23"/>
                      <a:pt x="100" y="23"/>
                    </a:cubicBezTo>
                    <a:cubicBezTo>
                      <a:pt x="100" y="23"/>
                      <a:pt x="100" y="23"/>
                      <a:pt x="100" y="22"/>
                    </a:cubicBezTo>
                    <a:cubicBezTo>
                      <a:pt x="100" y="22"/>
                      <a:pt x="100" y="22"/>
                      <a:pt x="100" y="22"/>
                    </a:cubicBezTo>
                    <a:cubicBezTo>
                      <a:pt x="100" y="21"/>
                      <a:pt x="100" y="22"/>
                      <a:pt x="101" y="22"/>
                    </a:cubicBezTo>
                    <a:cubicBezTo>
                      <a:pt x="101" y="22"/>
                      <a:pt x="101" y="22"/>
                      <a:pt x="101" y="22"/>
                    </a:cubicBezTo>
                    <a:cubicBezTo>
                      <a:pt x="102" y="22"/>
                      <a:pt x="102" y="22"/>
                      <a:pt x="102" y="22"/>
                    </a:cubicBezTo>
                    <a:cubicBezTo>
                      <a:pt x="103" y="22"/>
                      <a:pt x="103" y="22"/>
                      <a:pt x="103" y="22"/>
                    </a:cubicBezTo>
                    <a:cubicBezTo>
                      <a:pt x="103" y="22"/>
                      <a:pt x="103" y="22"/>
                      <a:pt x="104" y="21"/>
                    </a:cubicBezTo>
                    <a:cubicBezTo>
                      <a:pt x="104" y="21"/>
                      <a:pt x="103" y="21"/>
                      <a:pt x="103" y="21"/>
                    </a:cubicBezTo>
                    <a:cubicBezTo>
                      <a:pt x="103" y="20"/>
                      <a:pt x="103" y="21"/>
                      <a:pt x="102" y="20"/>
                    </a:cubicBezTo>
                    <a:cubicBezTo>
                      <a:pt x="102" y="20"/>
                      <a:pt x="102" y="20"/>
                      <a:pt x="102" y="20"/>
                    </a:cubicBezTo>
                    <a:cubicBezTo>
                      <a:pt x="102" y="20"/>
                      <a:pt x="103" y="20"/>
                      <a:pt x="103" y="20"/>
                    </a:cubicBezTo>
                    <a:cubicBezTo>
                      <a:pt x="104" y="20"/>
                      <a:pt x="104" y="20"/>
                      <a:pt x="104" y="20"/>
                    </a:cubicBezTo>
                    <a:cubicBezTo>
                      <a:pt x="104" y="20"/>
                      <a:pt x="104" y="20"/>
                      <a:pt x="104" y="20"/>
                    </a:cubicBezTo>
                    <a:cubicBezTo>
                      <a:pt x="104" y="20"/>
                      <a:pt x="104" y="20"/>
                      <a:pt x="104" y="20"/>
                    </a:cubicBezTo>
                    <a:cubicBezTo>
                      <a:pt x="104" y="20"/>
                      <a:pt x="105" y="20"/>
                      <a:pt x="105" y="20"/>
                    </a:cubicBezTo>
                    <a:cubicBezTo>
                      <a:pt x="105" y="20"/>
                      <a:pt x="105" y="20"/>
                      <a:pt x="105" y="20"/>
                    </a:cubicBezTo>
                    <a:cubicBezTo>
                      <a:pt x="106" y="20"/>
                      <a:pt x="106" y="20"/>
                      <a:pt x="106" y="20"/>
                    </a:cubicBezTo>
                    <a:cubicBezTo>
                      <a:pt x="106" y="20"/>
                      <a:pt x="106" y="20"/>
                      <a:pt x="107" y="20"/>
                    </a:cubicBezTo>
                    <a:cubicBezTo>
                      <a:pt x="107" y="19"/>
                      <a:pt x="107" y="19"/>
                      <a:pt x="107" y="19"/>
                    </a:cubicBezTo>
                    <a:cubicBezTo>
                      <a:pt x="107" y="19"/>
                      <a:pt x="108" y="19"/>
                      <a:pt x="108" y="19"/>
                    </a:cubicBezTo>
                    <a:cubicBezTo>
                      <a:pt x="108" y="19"/>
                      <a:pt x="108" y="20"/>
                      <a:pt x="109" y="20"/>
                    </a:cubicBezTo>
                    <a:cubicBezTo>
                      <a:pt x="109" y="19"/>
                      <a:pt x="109" y="19"/>
                      <a:pt x="110" y="19"/>
                    </a:cubicBezTo>
                    <a:cubicBezTo>
                      <a:pt x="110" y="19"/>
                      <a:pt x="111" y="19"/>
                      <a:pt x="111" y="19"/>
                    </a:cubicBezTo>
                    <a:cubicBezTo>
                      <a:pt x="111" y="19"/>
                      <a:pt x="112" y="18"/>
                      <a:pt x="112" y="18"/>
                    </a:cubicBezTo>
                    <a:cubicBezTo>
                      <a:pt x="113" y="18"/>
                      <a:pt x="113" y="18"/>
                      <a:pt x="113" y="17"/>
                    </a:cubicBezTo>
                    <a:cubicBezTo>
                      <a:pt x="114" y="17"/>
                      <a:pt x="114" y="17"/>
                      <a:pt x="114" y="17"/>
                    </a:cubicBezTo>
                    <a:cubicBezTo>
                      <a:pt x="115" y="16"/>
                      <a:pt x="114" y="16"/>
                      <a:pt x="115" y="15"/>
                    </a:cubicBezTo>
                    <a:cubicBezTo>
                      <a:pt x="115" y="15"/>
                      <a:pt x="115" y="15"/>
                      <a:pt x="115" y="15"/>
                    </a:cubicBezTo>
                    <a:cubicBezTo>
                      <a:pt x="116" y="15"/>
                      <a:pt x="116" y="15"/>
                      <a:pt x="116" y="15"/>
                    </a:cubicBezTo>
                    <a:cubicBezTo>
                      <a:pt x="117" y="15"/>
                      <a:pt x="117" y="15"/>
                      <a:pt x="117" y="15"/>
                    </a:cubicBezTo>
                    <a:cubicBezTo>
                      <a:pt x="117" y="15"/>
                      <a:pt x="118" y="15"/>
                      <a:pt x="118" y="15"/>
                    </a:cubicBezTo>
                    <a:cubicBezTo>
                      <a:pt x="118" y="14"/>
                      <a:pt x="118" y="14"/>
                      <a:pt x="118" y="14"/>
                    </a:cubicBezTo>
                    <a:cubicBezTo>
                      <a:pt x="118" y="14"/>
                      <a:pt x="118" y="14"/>
                      <a:pt x="118" y="13"/>
                    </a:cubicBezTo>
                    <a:cubicBezTo>
                      <a:pt x="118" y="13"/>
                      <a:pt x="118" y="13"/>
                      <a:pt x="118" y="13"/>
                    </a:cubicBezTo>
                    <a:cubicBezTo>
                      <a:pt x="119" y="13"/>
                      <a:pt x="119" y="13"/>
                      <a:pt x="119" y="13"/>
                    </a:cubicBezTo>
                    <a:cubicBezTo>
                      <a:pt x="119" y="13"/>
                      <a:pt x="120" y="13"/>
                      <a:pt x="120" y="13"/>
                    </a:cubicBezTo>
                    <a:cubicBezTo>
                      <a:pt x="120" y="13"/>
                      <a:pt x="120" y="13"/>
                      <a:pt x="120" y="13"/>
                    </a:cubicBezTo>
                    <a:cubicBezTo>
                      <a:pt x="121" y="13"/>
                      <a:pt x="120" y="14"/>
                      <a:pt x="121" y="14"/>
                    </a:cubicBezTo>
                    <a:cubicBezTo>
                      <a:pt x="121" y="14"/>
                      <a:pt x="121" y="14"/>
                      <a:pt x="122" y="14"/>
                    </a:cubicBezTo>
                    <a:cubicBezTo>
                      <a:pt x="122" y="14"/>
                      <a:pt x="122" y="14"/>
                      <a:pt x="122" y="14"/>
                    </a:cubicBezTo>
                    <a:cubicBezTo>
                      <a:pt x="122" y="14"/>
                      <a:pt x="123" y="14"/>
                      <a:pt x="123" y="13"/>
                    </a:cubicBezTo>
                    <a:cubicBezTo>
                      <a:pt x="123" y="13"/>
                      <a:pt x="122" y="13"/>
                      <a:pt x="123" y="13"/>
                    </a:cubicBezTo>
                    <a:cubicBezTo>
                      <a:pt x="123" y="12"/>
                      <a:pt x="123" y="13"/>
                      <a:pt x="123" y="13"/>
                    </a:cubicBezTo>
                    <a:cubicBezTo>
                      <a:pt x="124" y="13"/>
                      <a:pt x="124" y="13"/>
                      <a:pt x="124" y="13"/>
                    </a:cubicBezTo>
                    <a:cubicBezTo>
                      <a:pt x="124" y="13"/>
                      <a:pt x="124" y="13"/>
                      <a:pt x="124" y="13"/>
                    </a:cubicBezTo>
                    <a:cubicBezTo>
                      <a:pt x="125" y="13"/>
                      <a:pt x="125" y="13"/>
                      <a:pt x="125" y="13"/>
                    </a:cubicBezTo>
                    <a:cubicBezTo>
                      <a:pt x="126" y="13"/>
                      <a:pt x="126" y="13"/>
                      <a:pt x="126" y="13"/>
                    </a:cubicBezTo>
                    <a:cubicBezTo>
                      <a:pt x="127" y="13"/>
                      <a:pt x="127" y="13"/>
                      <a:pt x="128" y="12"/>
                    </a:cubicBezTo>
                    <a:cubicBezTo>
                      <a:pt x="128" y="12"/>
                      <a:pt x="128" y="12"/>
                      <a:pt x="128" y="12"/>
                    </a:cubicBezTo>
                    <a:cubicBezTo>
                      <a:pt x="129" y="11"/>
                      <a:pt x="129" y="11"/>
                      <a:pt x="129" y="11"/>
                    </a:cubicBezTo>
                    <a:cubicBezTo>
                      <a:pt x="129" y="11"/>
                      <a:pt x="130" y="11"/>
                      <a:pt x="130" y="10"/>
                    </a:cubicBezTo>
                    <a:cubicBezTo>
                      <a:pt x="130" y="10"/>
                      <a:pt x="130" y="10"/>
                      <a:pt x="130" y="10"/>
                    </a:cubicBezTo>
                    <a:cubicBezTo>
                      <a:pt x="130" y="10"/>
                      <a:pt x="129" y="10"/>
                      <a:pt x="129" y="10"/>
                    </a:cubicBezTo>
                    <a:cubicBezTo>
                      <a:pt x="129" y="10"/>
                      <a:pt x="129" y="9"/>
                      <a:pt x="129" y="9"/>
                    </a:cubicBezTo>
                    <a:cubicBezTo>
                      <a:pt x="129" y="9"/>
                      <a:pt x="129" y="9"/>
                      <a:pt x="129" y="8"/>
                    </a:cubicBezTo>
                    <a:cubicBezTo>
                      <a:pt x="129" y="8"/>
                      <a:pt x="129" y="8"/>
                      <a:pt x="130" y="8"/>
                    </a:cubicBezTo>
                    <a:cubicBezTo>
                      <a:pt x="130" y="8"/>
                      <a:pt x="130" y="8"/>
                      <a:pt x="130" y="8"/>
                    </a:cubicBezTo>
                    <a:cubicBezTo>
                      <a:pt x="130" y="8"/>
                      <a:pt x="130" y="8"/>
                      <a:pt x="131" y="8"/>
                    </a:cubicBezTo>
                    <a:cubicBezTo>
                      <a:pt x="131" y="8"/>
                      <a:pt x="131" y="8"/>
                      <a:pt x="131" y="8"/>
                    </a:cubicBezTo>
                    <a:cubicBezTo>
                      <a:pt x="131" y="8"/>
                      <a:pt x="132" y="8"/>
                      <a:pt x="132" y="8"/>
                    </a:cubicBezTo>
                    <a:cubicBezTo>
                      <a:pt x="132" y="8"/>
                      <a:pt x="132" y="7"/>
                      <a:pt x="132" y="7"/>
                    </a:cubicBezTo>
                    <a:cubicBezTo>
                      <a:pt x="132" y="7"/>
                      <a:pt x="132" y="7"/>
                      <a:pt x="132" y="6"/>
                    </a:cubicBezTo>
                    <a:cubicBezTo>
                      <a:pt x="132" y="6"/>
                      <a:pt x="132" y="6"/>
                      <a:pt x="132" y="6"/>
                    </a:cubicBezTo>
                    <a:cubicBezTo>
                      <a:pt x="131" y="6"/>
                      <a:pt x="131" y="6"/>
                      <a:pt x="131" y="6"/>
                    </a:cubicBezTo>
                    <a:cubicBezTo>
                      <a:pt x="131" y="6"/>
                      <a:pt x="131" y="6"/>
                      <a:pt x="131" y="6"/>
                    </a:cubicBezTo>
                    <a:cubicBezTo>
                      <a:pt x="130" y="5"/>
                      <a:pt x="130" y="5"/>
                      <a:pt x="130" y="5"/>
                    </a:cubicBezTo>
                    <a:cubicBezTo>
                      <a:pt x="129" y="5"/>
                      <a:pt x="129" y="5"/>
                      <a:pt x="128" y="5"/>
                    </a:cubicBezTo>
                    <a:cubicBezTo>
                      <a:pt x="128" y="5"/>
                      <a:pt x="127" y="5"/>
                      <a:pt x="127" y="5"/>
                    </a:cubicBezTo>
                    <a:cubicBezTo>
                      <a:pt x="126" y="5"/>
                      <a:pt x="126" y="5"/>
                      <a:pt x="126" y="6"/>
                    </a:cubicBezTo>
                    <a:cubicBezTo>
                      <a:pt x="126" y="6"/>
                      <a:pt x="125" y="6"/>
                      <a:pt x="125" y="6"/>
                    </a:cubicBezTo>
                    <a:cubicBezTo>
                      <a:pt x="125" y="7"/>
                      <a:pt x="125" y="7"/>
                      <a:pt x="125" y="8"/>
                    </a:cubicBezTo>
                    <a:cubicBezTo>
                      <a:pt x="125" y="8"/>
                      <a:pt x="125" y="8"/>
                      <a:pt x="124" y="8"/>
                    </a:cubicBezTo>
                    <a:cubicBezTo>
                      <a:pt x="124" y="8"/>
                      <a:pt x="124" y="8"/>
                      <a:pt x="123" y="8"/>
                    </a:cubicBezTo>
                    <a:cubicBezTo>
                      <a:pt x="123" y="8"/>
                      <a:pt x="123" y="8"/>
                      <a:pt x="123" y="9"/>
                    </a:cubicBezTo>
                    <a:cubicBezTo>
                      <a:pt x="123" y="9"/>
                      <a:pt x="122" y="9"/>
                      <a:pt x="122" y="9"/>
                    </a:cubicBezTo>
                    <a:cubicBezTo>
                      <a:pt x="121" y="10"/>
                      <a:pt x="121" y="10"/>
                      <a:pt x="121" y="10"/>
                    </a:cubicBezTo>
                    <a:cubicBezTo>
                      <a:pt x="120" y="10"/>
                      <a:pt x="120" y="10"/>
                      <a:pt x="120" y="10"/>
                    </a:cubicBezTo>
                    <a:cubicBezTo>
                      <a:pt x="120" y="10"/>
                      <a:pt x="120" y="10"/>
                      <a:pt x="120" y="10"/>
                    </a:cubicBezTo>
                    <a:cubicBezTo>
                      <a:pt x="119" y="10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8" y="11"/>
                    </a:cubicBezTo>
                    <a:cubicBezTo>
                      <a:pt x="118" y="11"/>
                      <a:pt x="117" y="11"/>
                      <a:pt x="117" y="11"/>
                    </a:cubicBezTo>
                    <a:cubicBezTo>
                      <a:pt x="117" y="11"/>
                      <a:pt x="117" y="10"/>
                      <a:pt x="117" y="10"/>
                    </a:cubicBezTo>
                    <a:cubicBezTo>
                      <a:pt x="117" y="10"/>
                      <a:pt x="117" y="10"/>
                      <a:pt x="117" y="10"/>
                    </a:cubicBezTo>
                    <a:cubicBezTo>
                      <a:pt x="117" y="10"/>
                      <a:pt x="116" y="9"/>
                      <a:pt x="117" y="9"/>
                    </a:cubicBezTo>
                    <a:cubicBezTo>
                      <a:pt x="117" y="9"/>
                      <a:pt x="117" y="9"/>
                      <a:pt x="118" y="9"/>
                    </a:cubicBezTo>
                    <a:cubicBezTo>
                      <a:pt x="118" y="8"/>
                      <a:pt x="118" y="9"/>
                      <a:pt x="119" y="8"/>
                    </a:cubicBezTo>
                    <a:cubicBezTo>
                      <a:pt x="119" y="8"/>
                      <a:pt x="119" y="8"/>
                      <a:pt x="119" y="7"/>
                    </a:cubicBezTo>
                    <a:cubicBezTo>
                      <a:pt x="119" y="7"/>
                      <a:pt x="119" y="7"/>
                      <a:pt x="118" y="7"/>
                    </a:cubicBezTo>
                    <a:cubicBezTo>
                      <a:pt x="118" y="6"/>
                      <a:pt x="118" y="6"/>
                      <a:pt x="117" y="7"/>
                    </a:cubicBezTo>
                    <a:cubicBezTo>
                      <a:pt x="117" y="7"/>
                      <a:pt x="117" y="7"/>
                      <a:pt x="116" y="7"/>
                    </a:cubicBezTo>
                    <a:cubicBezTo>
                      <a:pt x="116" y="7"/>
                      <a:pt x="116" y="7"/>
                      <a:pt x="116" y="8"/>
                    </a:cubicBezTo>
                    <a:cubicBezTo>
                      <a:pt x="116" y="8"/>
                      <a:pt x="115" y="8"/>
                      <a:pt x="115" y="8"/>
                    </a:cubicBezTo>
                    <a:cubicBezTo>
                      <a:pt x="115" y="8"/>
                      <a:pt x="115" y="9"/>
                      <a:pt x="114" y="8"/>
                    </a:cubicBezTo>
                    <a:cubicBezTo>
                      <a:pt x="114" y="8"/>
                      <a:pt x="114" y="8"/>
                      <a:pt x="115" y="7"/>
                    </a:cubicBezTo>
                    <a:cubicBezTo>
                      <a:pt x="115" y="7"/>
                      <a:pt x="115" y="7"/>
                      <a:pt x="115" y="6"/>
                    </a:cubicBezTo>
                    <a:cubicBezTo>
                      <a:pt x="115" y="6"/>
                      <a:pt x="116" y="6"/>
                      <a:pt x="116" y="6"/>
                    </a:cubicBezTo>
                    <a:cubicBezTo>
                      <a:pt x="116" y="6"/>
                      <a:pt x="116" y="5"/>
                      <a:pt x="115" y="5"/>
                    </a:cubicBezTo>
                    <a:cubicBezTo>
                      <a:pt x="115" y="5"/>
                      <a:pt x="115" y="5"/>
                      <a:pt x="114" y="5"/>
                    </a:cubicBezTo>
                    <a:cubicBezTo>
                      <a:pt x="114" y="5"/>
                      <a:pt x="114" y="6"/>
                      <a:pt x="113" y="6"/>
                    </a:cubicBezTo>
                    <a:cubicBezTo>
                      <a:pt x="113" y="5"/>
                      <a:pt x="113" y="5"/>
                      <a:pt x="113" y="5"/>
                    </a:cubicBezTo>
                    <a:cubicBezTo>
                      <a:pt x="113" y="5"/>
                      <a:pt x="114" y="4"/>
                      <a:pt x="114" y="4"/>
                    </a:cubicBezTo>
                    <a:cubicBezTo>
                      <a:pt x="115" y="4"/>
                      <a:pt x="115" y="4"/>
                      <a:pt x="115" y="4"/>
                    </a:cubicBezTo>
                    <a:cubicBezTo>
                      <a:pt x="115" y="4"/>
                      <a:pt x="115" y="4"/>
                      <a:pt x="115" y="4"/>
                    </a:cubicBezTo>
                    <a:cubicBezTo>
                      <a:pt x="115" y="3"/>
                      <a:pt x="115" y="3"/>
                      <a:pt x="115" y="3"/>
                    </a:cubicBezTo>
                    <a:cubicBezTo>
                      <a:pt x="115" y="3"/>
                      <a:pt x="115" y="3"/>
                      <a:pt x="115" y="2"/>
                    </a:cubicBezTo>
                    <a:cubicBezTo>
                      <a:pt x="115" y="2"/>
                      <a:pt x="115" y="2"/>
                      <a:pt x="115" y="1"/>
                    </a:cubicBezTo>
                    <a:cubicBezTo>
                      <a:pt x="115" y="1"/>
                      <a:pt x="115" y="1"/>
                      <a:pt x="114" y="1"/>
                    </a:cubicBezTo>
                    <a:cubicBezTo>
                      <a:pt x="114" y="1"/>
                      <a:pt x="114" y="1"/>
                      <a:pt x="113" y="0"/>
                    </a:cubicBezTo>
                    <a:cubicBezTo>
                      <a:pt x="113" y="0"/>
                      <a:pt x="113" y="0"/>
                      <a:pt x="113" y="0"/>
                    </a:cubicBezTo>
                    <a:cubicBezTo>
                      <a:pt x="112" y="0"/>
                      <a:pt x="112" y="0"/>
                      <a:pt x="112" y="1"/>
                    </a:cubicBezTo>
                    <a:cubicBezTo>
                      <a:pt x="111" y="1"/>
                      <a:pt x="111" y="0"/>
                      <a:pt x="111" y="1"/>
                    </a:cubicBezTo>
                    <a:cubicBezTo>
                      <a:pt x="110" y="1"/>
                      <a:pt x="111" y="1"/>
                      <a:pt x="110" y="1"/>
                    </a:cubicBezTo>
                    <a:cubicBezTo>
                      <a:pt x="110" y="1"/>
                      <a:pt x="110" y="1"/>
                      <a:pt x="110" y="1"/>
                    </a:cubicBezTo>
                    <a:cubicBezTo>
                      <a:pt x="109" y="1"/>
                      <a:pt x="109" y="2"/>
                      <a:pt x="109" y="2"/>
                    </a:cubicBezTo>
                    <a:cubicBezTo>
                      <a:pt x="109" y="3"/>
                      <a:pt x="108" y="3"/>
                      <a:pt x="108" y="3"/>
                    </a:cubicBezTo>
                    <a:cubicBezTo>
                      <a:pt x="108" y="3"/>
                      <a:pt x="108" y="3"/>
                      <a:pt x="108" y="3"/>
                    </a:cubicBezTo>
                    <a:cubicBezTo>
                      <a:pt x="108" y="4"/>
                      <a:pt x="107" y="4"/>
                      <a:pt x="107" y="4"/>
                    </a:cubicBezTo>
                    <a:cubicBezTo>
                      <a:pt x="107" y="4"/>
                      <a:pt x="107" y="4"/>
                      <a:pt x="106" y="4"/>
                    </a:cubicBezTo>
                    <a:cubicBezTo>
                      <a:pt x="106" y="4"/>
                      <a:pt x="106" y="5"/>
                      <a:pt x="106" y="5"/>
                    </a:cubicBezTo>
                    <a:cubicBezTo>
                      <a:pt x="106" y="5"/>
                      <a:pt x="107" y="5"/>
                      <a:pt x="107" y="5"/>
                    </a:cubicBezTo>
                    <a:cubicBezTo>
                      <a:pt x="107" y="5"/>
                      <a:pt x="108" y="5"/>
                      <a:pt x="108" y="5"/>
                    </a:cubicBezTo>
                    <a:cubicBezTo>
                      <a:pt x="108" y="6"/>
                      <a:pt x="109" y="5"/>
                      <a:pt x="109" y="6"/>
                    </a:cubicBezTo>
                    <a:cubicBezTo>
                      <a:pt x="109" y="6"/>
                      <a:pt x="109" y="7"/>
                      <a:pt x="109" y="7"/>
                    </a:cubicBezTo>
                    <a:cubicBezTo>
                      <a:pt x="108" y="7"/>
                      <a:pt x="108" y="7"/>
                      <a:pt x="107" y="7"/>
                    </a:cubicBezTo>
                    <a:cubicBezTo>
                      <a:pt x="107" y="7"/>
                      <a:pt x="107" y="7"/>
                      <a:pt x="107" y="7"/>
                    </a:cubicBezTo>
                    <a:cubicBezTo>
                      <a:pt x="107" y="8"/>
                      <a:pt x="107" y="8"/>
                      <a:pt x="107" y="8"/>
                    </a:cubicBezTo>
                    <a:cubicBezTo>
                      <a:pt x="107" y="8"/>
                      <a:pt x="108" y="8"/>
                      <a:pt x="108" y="8"/>
                    </a:cubicBezTo>
                    <a:cubicBezTo>
                      <a:pt x="108" y="8"/>
                      <a:pt x="109" y="8"/>
                      <a:pt x="108" y="8"/>
                    </a:cubicBezTo>
                    <a:cubicBezTo>
                      <a:pt x="108" y="9"/>
                      <a:pt x="108" y="8"/>
                      <a:pt x="108" y="8"/>
                    </a:cubicBezTo>
                    <a:cubicBezTo>
                      <a:pt x="107" y="8"/>
                      <a:pt x="107" y="8"/>
                      <a:pt x="107" y="8"/>
                    </a:cubicBezTo>
                    <a:cubicBezTo>
                      <a:pt x="107" y="9"/>
                      <a:pt x="107" y="9"/>
                      <a:pt x="106" y="9"/>
                    </a:cubicBezTo>
                    <a:cubicBezTo>
                      <a:pt x="106" y="9"/>
                      <a:pt x="106" y="9"/>
                      <a:pt x="106" y="9"/>
                    </a:cubicBezTo>
                    <a:cubicBezTo>
                      <a:pt x="105" y="9"/>
                      <a:pt x="105" y="9"/>
                      <a:pt x="105" y="9"/>
                    </a:cubicBezTo>
                    <a:cubicBezTo>
                      <a:pt x="105" y="9"/>
                      <a:pt x="105" y="9"/>
                      <a:pt x="104" y="9"/>
                    </a:cubicBezTo>
                    <a:cubicBezTo>
                      <a:pt x="104" y="9"/>
                      <a:pt x="104" y="9"/>
                      <a:pt x="104" y="9"/>
                    </a:cubicBezTo>
                    <a:cubicBezTo>
                      <a:pt x="104" y="9"/>
                      <a:pt x="104" y="10"/>
                      <a:pt x="103" y="10"/>
                    </a:cubicBezTo>
                    <a:cubicBezTo>
                      <a:pt x="103" y="10"/>
                      <a:pt x="103" y="10"/>
                      <a:pt x="103" y="10"/>
                    </a:cubicBezTo>
                    <a:cubicBezTo>
                      <a:pt x="103" y="10"/>
                      <a:pt x="103" y="10"/>
                      <a:pt x="103" y="10"/>
                    </a:cubicBezTo>
                    <a:cubicBezTo>
                      <a:pt x="103" y="10"/>
                      <a:pt x="103" y="10"/>
                      <a:pt x="103" y="11"/>
                    </a:cubicBezTo>
                    <a:cubicBezTo>
                      <a:pt x="103" y="11"/>
                      <a:pt x="103" y="11"/>
                      <a:pt x="102" y="12"/>
                    </a:cubicBezTo>
                    <a:cubicBezTo>
                      <a:pt x="102" y="12"/>
                      <a:pt x="102" y="12"/>
                      <a:pt x="102" y="12"/>
                    </a:cubicBezTo>
                    <a:cubicBezTo>
                      <a:pt x="101" y="11"/>
                      <a:pt x="101" y="11"/>
                      <a:pt x="101" y="11"/>
                    </a:cubicBezTo>
                    <a:cubicBezTo>
                      <a:pt x="101" y="11"/>
                      <a:pt x="101" y="10"/>
                      <a:pt x="101" y="10"/>
                    </a:cubicBezTo>
                    <a:cubicBezTo>
                      <a:pt x="102" y="10"/>
                      <a:pt x="102" y="10"/>
                      <a:pt x="102" y="10"/>
                    </a:cubicBezTo>
                    <a:cubicBezTo>
                      <a:pt x="102" y="9"/>
                      <a:pt x="103" y="9"/>
                      <a:pt x="103" y="9"/>
                    </a:cubicBezTo>
                    <a:cubicBezTo>
                      <a:pt x="102" y="9"/>
                      <a:pt x="102" y="9"/>
                      <a:pt x="102" y="9"/>
                    </a:cubicBezTo>
                    <a:cubicBezTo>
                      <a:pt x="101" y="9"/>
                      <a:pt x="101" y="8"/>
                      <a:pt x="101" y="8"/>
                    </a:cubicBezTo>
                    <a:cubicBezTo>
                      <a:pt x="100" y="8"/>
                      <a:pt x="100" y="8"/>
                      <a:pt x="99" y="8"/>
                    </a:cubicBezTo>
                    <a:cubicBezTo>
                      <a:pt x="99" y="9"/>
                      <a:pt x="99" y="9"/>
                      <a:pt x="98" y="9"/>
                    </a:cubicBezTo>
                    <a:cubicBezTo>
                      <a:pt x="98" y="9"/>
                      <a:pt x="98" y="9"/>
                      <a:pt x="97" y="10"/>
                    </a:cubicBezTo>
                    <a:cubicBezTo>
                      <a:pt x="97" y="10"/>
                      <a:pt x="97" y="10"/>
                      <a:pt x="97" y="10"/>
                    </a:cubicBezTo>
                    <a:cubicBezTo>
                      <a:pt x="97" y="10"/>
                      <a:pt x="97" y="10"/>
                      <a:pt x="97" y="10"/>
                    </a:cubicBezTo>
                    <a:cubicBezTo>
                      <a:pt x="97" y="11"/>
                      <a:pt x="96" y="10"/>
                      <a:pt x="96" y="10"/>
                    </a:cubicBezTo>
                    <a:cubicBezTo>
                      <a:pt x="96" y="10"/>
                      <a:pt x="96" y="10"/>
                      <a:pt x="95" y="10"/>
                    </a:cubicBezTo>
                    <a:cubicBezTo>
                      <a:pt x="95" y="10"/>
                      <a:pt x="95" y="10"/>
                      <a:pt x="95" y="10"/>
                    </a:cubicBezTo>
                    <a:cubicBezTo>
                      <a:pt x="94" y="10"/>
                      <a:pt x="94" y="10"/>
                      <a:pt x="94" y="10"/>
                    </a:cubicBezTo>
                    <a:cubicBezTo>
                      <a:pt x="93" y="10"/>
                      <a:pt x="93" y="10"/>
                      <a:pt x="92" y="10"/>
                    </a:cubicBezTo>
                    <a:cubicBezTo>
                      <a:pt x="92" y="10"/>
                      <a:pt x="92" y="10"/>
                      <a:pt x="92" y="10"/>
                    </a:cubicBezTo>
                    <a:cubicBezTo>
                      <a:pt x="91" y="10"/>
                      <a:pt x="91" y="11"/>
                      <a:pt x="90" y="10"/>
                    </a:cubicBezTo>
                    <a:cubicBezTo>
                      <a:pt x="90" y="10"/>
                      <a:pt x="90" y="10"/>
                      <a:pt x="90" y="10"/>
                    </a:cubicBezTo>
                    <a:cubicBezTo>
                      <a:pt x="90" y="10"/>
                      <a:pt x="90" y="10"/>
                      <a:pt x="90" y="10"/>
                    </a:cubicBezTo>
                    <a:cubicBezTo>
                      <a:pt x="89" y="10"/>
                      <a:pt x="89" y="9"/>
                      <a:pt x="89" y="9"/>
                    </a:cubicBezTo>
                    <a:cubicBezTo>
                      <a:pt x="88" y="9"/>
                      <a:pt x="88" y="10"/>
                      <a:pt x="87" y="9"/>
                    </a:cubicBezTo>
                    <a:cubicBezTo>
                      <a:pt x="87" y="9"/>
                      <a:pt x="87" y="9"/>
                      <a:pt x="87" y="9"/>
                    </a:cubicBezTo>
                    <a:cubicBezTo>
                      <a:pt x="87" y="9"/>
                      <a:pt x="86" y="9"/>
                      <a:pt x="86" y="8"/>
                    </a:cubicBezTo>
                    <a:cubicBezTo>
                      <a:pt x="86" y="8"/>
                      <a:pt x="86" y="8"/>
                      <a:pt x="86" y="8"/>
                    </a:cubicBezTo>
                    <a:cubicBezTo>
                      <a:pt x="86" y="7"/>
                      <a:pt x="86" y="7"/>
                      <a:pt x="85" y="7"/>
                    </a:cubicBezTo>
                    <a:cubicBezTo>
                      <a:pt x="85" y="7"/>
                      <a:pt x="84" y="7"/>
                      <a:pt x="84" y="8"/>
                    </a:cubicBezTo>
                    <a:cubicBezTo>
                      <a:pt x="84" y="8"/>
                      <a:pt x="83" y="8"/>
                      <a:pt x="83" y="8"/>
                    </a:cubicBezTo>
                    <a:cubicBezTo>
                      <a:pt x="83" y="8"/>
                      <a:pt x="82" y="8"/>
                      <a:pt x="82" y="8"/>
                    </a:cubicBezTo>
                    <a:cubicBezTo>
                      <a:pt x="82" y="8"/>
                      <a:pt x="81" y="8"/>
                      <a:pt x="81" y="8"/>
                    </a:cubicBezTo>
                    <a:cubicBezTo>
                      <a:pt x="81" y="8"/>
                      <a:pt x="81" y="8"/>
                      <a:pt x="80" y="8"/>
                    </a:cubicBezTo>
                    <a:cubicBezTo>
                      <a:pt x="80" y="8"/>
                      <a:pt x="80" y="8"/>
                      <a:pt x="79" y="9"/>
                    </a:cubicBezTo>
                    <a:cubicBezTo>
                      <a:pt x="79" y="9"/>
                      <a:pt x="79" y="9"/>
                      <a:pt x="80" y="9"/>
                    </a:cubicBezTo>
                    <a:cubicBezTo>
                      <a:pt x="80" y="9"/>
                      <a:pt x="80" y="9"/>
                      <a:pt x="80" y="9"/>
                    </a:cubicBezTo>
                    <a:cubicBezTo>
                      <a:pt x="82" y="9"/>
                      <a:pt x="84" y="8"/>
                      <a:pt x="84" y="9"/>
                    </a:cubicBezTo>
                    <a:cubicBezTo>
                      <a:pt x="84" y="10"/>
                      <a:pt x="82" y="9"/>
                      <a:pt x="81" y="10"/>
                    </a:cubicBezTo>
                    <a:cubicBezTo>
                      <a:pt x="81" y="10"/>
                      <a:pt x="80" y="10"/>
                      <a:pt x="80" y="10"/>
                    </a:cubicBezTo>
                    <a:cubicBezTo>
                      <a:pt x="80" y="10"/>
                      <a:pt x="80" y="11"/>
                      <a:pt x="80" y="11"/>
                    </a:cubicBezTo>
                    <a:cubicBezTo>
                      <a:pt x="79" y="11"/>
                      <a:pt x="79" y="11"/>
                      <a:pt x="79" y="11"/>
                    </a:cubicBezTo>
                    <a:cubicBezTo>
                      <a:pt x="79" y="11"/>
                      <a:pt x="79" y="12"/>
                      <a:pt x="79" y="12"/>
                    </a:cubicBezTo>
                    <a:cubicBezTo>
                      <a:pt x="78" y="12"/>
                      <a:pt x="78" y="11"/>
                      <a:pt x="78" y="11"/>
                    </a:cubicBezTo>
                    <a:cubicBezTo>
                      <a:pt x="77" y="11"/>
                      <a:pt x="77" y="10"/>
                      <a:pt x="77" y="10"/>
                    </a:cubicBezTo>
                    <a:cubicBezTo>
                      <a:pt x="77" y="10"/>
                      <a:pt x="77" y="10"/>
                      <a:pt x="77" y="10"/>
                    </a:cubicBezTo>
                    <a:cubicBezTo>
                      <a:pt x="76" y="10"/>
                      <a:pt x="76" y="10"/>
                      <a:pt x="76" y="10"/>
                    </a:cubicBezTo>
                    <a:cubicBezTo>
                      <a:pt x="75" y="10"/>
                      <a:pt x="75" y="10"/>
                      <a:pt x="75" y="10"/>
                    </a:cubicBezTo>
                    <a:cubicBezTo>
                      <a:pt x="74" y="10"/>
                      <a:pt x="73" y="10"/>
                      <a:pt x="73" y="10"/>
                    </a:cubicBezTo>
                    <a:cubicBezTo>
                      <a:pt x="72" y="10"/>
                      <a:pt x="72" y="10"/>
                      <a:pt x="72" y="10"/>
                    </a:cubicBezTo>
                    <a:cubicBezTo>
                      <a:pt x="71" y="10"/>
                      <a:pt x="71" y="10"/>
                      <a:pt x="71" y="10"/>
                    </a:cubicBezTo>
                    <a:cubicBezTo>
                      <a:pt x="71" y="10"/>
                      <a:pt x="70" y="10"/>
                      <a:pt x="70" y="10"/>
                    </a:cubicBezTo>
                    <a:cubicBezTo>
                      <a:pt x="70" y="10"/>
                      <a:pt x="69" y="10"/>
                      <a:pt x="69" y="10"/>
                    </a:cubicBezTo>
                    <a:cubicBezTo>
                      <a:pt x="69" y="10"/>
                      <a:pt x="69" y="10"/>
                      <a:pt x="68" y="10"/>
                    </a:cubicBezTo>
                    <a:cubicBezTo>
                      <a:pt x="68" y="10"/>
                      <a:pt x="68" y="10"/>
                      <a:pt x="68" y="10"/>
                    </a:cubicBezTo>
                    <a:cubicBezTo>
                      <a:pt x="68" y="10"/>
                      <a:pt x="67" y="11"/>
                      <a:pt x="67" y="11"/>
                    </a:cubicBezTo>
                    <a:cubicBezTo>
                      <a:pt x="67" y="10"/>
                      <a:pt x="67" y="10"/>
                      <a:pt x="67" y="10"/>
                    </a:cubicBezTo>
                    <a:cubicBezTo>
                      <a:pt x="67" y="10"/>
                      <a:pt x="67" y="10"/>
                      <a:pt x="67" y="10"/>
                    </a:cubicBezTo>
                    <a:cubicBezTo>
                      <a:pt x="67" y="9"/>
                      <a:pt x="67" y="9"/>
                      <a:pt x="67" y="9"/>
                    </a:cubicBezTo>
                    <a:cubicBezTo>
                      <a:pt x="67" y="9"/>
                      <a:pt x="68" y="9"/>
                      <a:pt x="68" y="9"/>
                    </a:cubicBezTo>
                    <a:cubicBezTo>
                      <a:pt x="69" y="9"/>
                      <a:pt x="69" y="9"/>
                      <a:pt x="69" y="9"/>
                    </a:cubicBezTo>
                    <a:cubicBezTo>
                      <a:pt x="70" y="9"/>
                      <a:pt x="70" y="9"/>
                      <a:pt x="70" y="9"/>
                    </a:cubicBezTo>
                    <a:cubicBezTo>
                      <a:pt x="70" y="8"/>
                      <a:pt x="70" y="8"/>
                      <a:pt x="70" y="8"/>
                    </a:cubicBezTo>
                    <a:cubicBezTo>
                      <a:pt x="70" y="7"/>
                      <a:pt x="69" y="7"/>
                      <a:pt x="69" y="7"/>
                    </a:cubicBezTo>
                    <a:cubicBezTo>
                      <a:pt x="68" y="7"/>
                      <a:pt x="68" y="7"/>
                      <a:pt x="67" y="7"/>
                    </a:cubicBezTo>
                    <a:cubicBezTo>
                      <a:pt x="67" y="7"/>
                      <a:pt x="67" y="7"/>
                      <a:pt x="66" y="7"/>
                    </a:cubicBezTo>
                    <a:cubicBezTo>
                      <a:pt x="66" y="7"/>
                      <a:pt x="65" y="7"/>
                      <a:pt x="65" y="7"/>
                    </a:cubicBezTo>
                    <a:cubicBezTo>
                      <a:pt x="64" y="7"/>
                      <a:pt x="64" y="7"/>
                      <a:pt x="63" y="6"/>
                    </a:cubicBezTo>
                    <a:cubicBezTo>
                      <a:pt x="63" y="6"/>
                      <a:pt x="63" y="6"/>
                      <a:pt x="62" y="6"/>
                    </a:cubicBezTo>
                    <a:cubicBezTo>
                      <a:pt x="62" y="6"/>
                      <a:pt x="61" y="6"/>
                      <a:pt x="61" y="6"/>
                    </a:cubicBezTo>
                    <a:cubicBezTo>
                      <a:pt x="60" y="6"/>
                      <a:pt x="60" y="5"/>
                      <a:pt x="60" y="5"/>
                    </a:cubicBezTo>
                    <a:cubicBezTo>
                      <a:pt x="59" y="5"/>
                      <a:pt x="59" y="5"/>
                      <a:pt x="58" y="5"/>
                    </a:cubicBezTo>
                    <a:cubicBezTo>
                      <a:pt x="58" y="5"/>
                      <a:pt x="57" y="5"/>
                      <a:pt x="57" y="5"/>
                    </a:cubicBezTo>
                    <a:cubicBezTo>
                      <a:pt x="56" y="5"/>
                      <a:pt x="56" y="5"/>
                      <a:pt x="56" y="6"/>
                    </a:cubicBezTo>
                    <a:cubicBezTo>
                      <a:pt x="55" y="6"/>
                      <a:pt x="55" y="7"/>
                      <a:pt x="54" y="6"/>
                    </a:cubicBezTo>
                    <a:cubicBezTo>
                      <a:pt x="54" y="6"/>
                      <a:pt x="54" y="6"/>
                      <a:pt x="54" y="5"/>
                    </a:cubicBezTo>
                    <a:cubicBezTo>
                      <a:pt x="54" y="5"/>
                      <a:pt x="54" y="5"/>
                      <a:pt x="54" y="5"/>
                    </a:cubicBezTo>
                    <a:cubicBezTo>
                      <a:pt x="53" y="4"/>
                      <a:pt x="53" y="4"/>
                      <a:pt x="53" y="5"/>
                    </a:cubicBezTo>
                    <a:cubicBezTo>
                      <a:pt x="53" y="5"/>
                      <a:pt x="53" y="5"/>
                      <a:pt x="52" y="5"/>
                    </a:cubicBezTo>
                    <a:cubicBezTo>
                      <a:pt x="52" y="5"/>
                      <a:pt x="52" y="6"/>
                      <a:pt x="52" y="6"/>
                    </a:cubicBezTo>
                    <a:cubicBezTo>
                      <a:pt x="52" y="6"/>
                      <a:pt x="51" y="6"/>
                      <a:pt x="51" y="6"/>
                    </a:cubicBezTo>
                    <a:cubicBezTo>
                      <a:pt x="51" y="6"/>
                      <a:pt x="50" y="6"/>
                      <a:pt x="50" y="6"/>
                    </a:cubicBezTo>
                    <a:cubicBezTo>
                      <a:pt x="50" y="5"/>
                      <a:pt x="50" y="5"/>
                      <a:pt x="50" y="5"/>
                    </a:cubicBezTo>
                    <a:cubicBezTo>
                      <a:pt x="50" y="4"/>
                      <a:pt x="50" y="4"/>
                      <a:pt x="50" y="4"/>
                    </a:cubicBezTo>
                    <a:cubicBezTo>
                      <a:pt x="50" y="3"/>
                      <a:pt x="50" y="4"/>
                      <a:pt x="49" y="4"/>
                    </a:cubicBezTo>
                    <a:cubicBezTo>
                      <a:pt x="49" y="4"/>
                      <a:pt x="49" y="4"/>
                      <a:pt x="48" y="4"/>
                    </a:cubicBezTo>
                    <a:cubicBezTo>
                      <a:pt x="48" y="5"/>
                      <a:pt x="48" y="5"/>
                      <a:pt x="47" y="5"/>
                    </a:cubicBezTo>
                    <a:cubicBezTo>
                      <a:pt x="47" y="5"/>
                      <a:pt x="46" y="5"/>
                      <a:pt x="46" y="5"/>
                    </a:cubicBezTo>
                    <a:cubicBezTo>
                      <a:pt x="45" y="5"/>
                      <a:pt x="45" y="5"/>
                      <a:pt x="45" y="6"/>
                    </a:cubicBezTo>
                    <a:cubicBezTo>
                      <a:pt x="44" y="6"/>
                      <a:pt x="44" y="6"/>
                      <a:pt x="43" y="6"/>
                    </a:cubicBezTo>
                    <a:cubicBezTo>
                      <a:pt x="42" y="6"/>
                      <a:pt x="42" y="7"/>
                      <a:pt x="42" y="7"/>
                    </a:cubicBezTo>
                    <a:cubicBezTo>
                      <a:pt x="41" y="7"/>
                      <a:pt x="41" y="7"/>
                      <a:pt x="41" y="7"/>
                    </a:cubicBezTo>
                    <a:cubicBezTo>
                      <a:pt x="40" y="7"/>
                      <a:pt x="39" y="7"/>
                      <a:pt x="39" y="7"/>
                    </a:cubicBezTo>
                    <a:cubicBezTo>
                      <a:pt x="38" y="7"/>
                      <a:pt x="38" y="7"/>
                      <a:pt x="37" y="8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6" y="9"/>
                      <a:pt x="36" y="8"/>
                      <a:pt x="35" y="8"/>
                    </a:cubicBezTo>
                    <a:cubicBezTo>
                      <a:pt x="35" y="8"/>
                      <a:pt x="35" y="7"/>
                      <a:pt x="35" y="7"/>
                    </a:cubicBezTo>
                    <a:cubicBezTo>
                      <a:pt x="35" y="7"/>
                      <a:pt x="36" y="7"/>
                      <a:pt x="36" y="7"/>
                    </a:cubicBezTo>
                    <a:cubicBezTo>
                      <a:pt x="37" y="7"/>
                      <a:pt x="37" y="7"/>
                      <a:pt x="37" y="7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1" y="6"/>
                      <a:pt x="41" y="6"/>
                      <a:pt x="42" y="6"/>
                    </a:cubicBezTo>
                    <a:cubicBezTo>
                      <a:pt x="42" y="5"/>
                      <a:pt x="43" y="5"/>
                      <a:pt x="43" y="5"/>
                    </a:cubicBezTo>
                    <a:cubicBezTo>
                      <a:pt x="44" y="4"/>
                      <a:pt x="44" y="4"/>
                      <a:pt x="44" y="4"/>
                    </a:cubicBezTo>
                    <a:cubicBezTo>
                      <a:pt x="44" y="4"/>
                      <a:pt x="44" y="4"/>
                      <a:pt x="43" y="4"/>
                    </a:cubicBezTo>
                    <a:cubicBezTo>
                      <a:pt x="43" y="4"/>
                      <a:pt x="43" y="4"/>
                      <a:pt x="42" y="4"/>
                    </a:cubicBezTo>
                    <a:cubicBezTo>
                      <a:pt x="42" y="5"/>
                      <a:pt x="41" y="4"/>
                      <a:pt x="41" y="4"/>
                    </a:cubicBezTo>
                    <a:cubicBezTo>
                      <a:pt x="40" y="4"/>
                      <a:pt x="40" y="5"/>
                      <a:pt x="40" y="5"/>
                    </a:cubicBezTo>
                    <a:cubicBezTo>
                      <a:pt x="39" y="5"/>
                      <a:pt x="39" y="5"/>
                      <a:pt x="38" y="5"/>
                    </a:cubicBezTo>
                    <a:cubicBezTo>
                      <a:pt x="38" y="5"/>
                      <a:pt x="38" y="5"/>
                      <a:pt x="37" y="5"/>
                    </a:cubicBezTo>
                    <a:cubicBezTo>
                      <a:pt x="37" y="5"/>
                      <a:pt x="37" y="6"/>
                      <a:pt x="36" y="6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36" y="6"/>
                      <a:pt x="36" y="5"/>
                      <a:pt x="35" y="5"/>
                    </a:cubicBezTo>
                    <a:cubicBezTo>
                      <a:pt x="35" y="5"/>
                      <a:pt x="35" y="6"/>
                      <a:pt x="34" y="6"/>
                    </a:cubicBezTo>
                    <a:cubicBezTo>
                      <a:pt x="33" y="6"/>
                      <a:pt x="33" y="6"/>
                      <a:pt x="32" y="6"/>
                    </a:cubicBezTo>
                    <a:cubicBezTo>
                      <a:pt x="32" y="6"/>
                      <a:pt x="32" y="6"/>
                      <a:pt x="31" y="7"/>
                    </a:cubicBezTo>
                    <a:cubicBezTo>
                      <a:pt x="31" y="7"/>
                      <a:pt x="31" y="7"/>
                      <a:pt x="31" y="7"/>
                    </a:cubicBezTo>
                    <a:cubicBezTo>
                      <a:pt x="31" y="7"/>
                      <a:pt x="30" y="8"/>
                      <a:pt x="30" y="8"/>
                    </a:cubicBezTo>
                    <a:cubicBezTo>
                      <a:pt x="30" y="8"/>
                      <a:pt x="29" y="7"/>
                      <a:pt x="29" y="7"/>
                    </a:cubicBezTo>
                    <a:cubicBezTo>
                      <a:pt x="28" y="7"/>
                      <a:pt x="28" y="7"/>
                      <a:pt x="27" y="7"/>
                    </a:cubicBezTo>
                    <a:cubicBezTo>
                      <a:pt x="27" y="7"/>
                      <a:pt x="27" y="6"/>
                      <a:pt x="26" y="6"/>
                    </a:cubicBezTo>
                    <a:cubicBezTo>
                      <a:pt x="26" y="6"/>
                      <a:pt x="26" y="6"/>
                      <a:pt x="25" y="6"/>
                    </a:cubicBezTo>
                    <a:cubicBezTo>
                      <a:pt x="25" y="6"/>
                      <a:pt x="25" y="6"/>
                      <a:pt x="24" y="6"/>
                    </a:cubicBezTo>
                    <a:cubicBezTo>
                      <a:pt x="24" y="6"/>
                      <a:pt x="23" y="6"/>
                      <a:pt x="23" y="6"/>
                    </a:cubicBezTo>
                    <a:cubicBezTo>
                      <a:pt x="23" y="6"/>
                      <a:pt x="22" y="6"/>
                      <a:pt x="22" y="5"/>
                    </a:cubicBezTo>
                    <a:cubicBezTo>
                      <a:pt x="22" y="6"/>
                      <a:pt x="22" y="6"/>
                      <a:pt x="22" y="6"/>
                    </a:cubicBezTo>
                    <a:cubicBezTo>
                      <a:pt x="20" y="7"/>
                      <a:pt x="20" y="8"/>
                      <a:pt x="18" y="9"/>
                    </a:cubicBezTo>
                    <a:cubicBezTo>
                      <a:pt x="17" y="10"/>
                      <a:pt x="17" y="10"/>
                      <a:pt x="16" y="10"/>
                    </a:cubicBezTo>
                    <a:cubicBezTo>
                      <a:pt x="15" y="11"/>
                      <a:pt x="14" y="12"/>
                      <a:pt x="13" y="13"/>
                    </a:cubicBezTo>
                    <a:cubicBezTo>
                      <a:pt x="11" y="15"/>
                      <a:pt x="10" y="16"/>
                      <a:pt x="8" y="17"/>
                    </a:cubicBezTo>
                    <a:cubicBezTo>
                      <a:pt x="7" y="19"/>
                      <a:pt x="6" y="19"/>
                      <a:pt x="5" y="20"/>
                    </a:cubicBezTo>
                    <a:cubicBezTo>
                      <a:pt x="5" y="20"/>
                      <a:pt x="5" y="21"/>
                      <a:pt x="5" y="21"/>
                    </a:cubicBezTo>
                    <a:cubicBezTo>
                      <a:pt x="3" y="22"/>
                      <a:pt x="2" y="23"/>
                      <a:pt x="1" y="25"/>
                    </a:cubicBezTo>
                    <a:cubicBezTo>
                      <a:pt x="0" y="25"/>
                      <a:pt x="0" y="26"/>
                      <a:pt x="0" y="26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1" y="30"/>
                      <a:pt x="1" y="30"/>
                      <a:pt x="1" y="31"/>
                    </a:cubicBezTo>
                    <a:cubicBezTo>
                      <a:pt x="1" y="31"/>
                      <a:pt x="1" y="32"/>
                      <a:pt x="1" y="32"/>
                    </a:cubicBezTo>
                    <a:cubicBezTo>
                      <a:pt x="1" y="32"/>
                      <a:pt x="0" y="33"/>
                      <a:pt x="0" y="33"/>
                    </a:cubicBezTo>
                    <a:cubicBezTo>
                      <a:pt x="1" y="33"/>
                      <a:pt x="1" y="33"/>
                      <a:pt x="2" y="32"/>
                    </a:cubicBezTo>
                    <a:cubicBezTo>
                      <a:pt x="2" y="32"/>
                      <a:pt x="2" y="32"/>
                      <a:pt x="3" y="32"/>
                    </a:cubicBezTo>
                    <a:cubicBezTo>
                      <a:pt x="3" y="32"/>
                      <a:pt x="4" y="32"/>
                      <a:pt x="4" y="31"/>
                    </a:cubicBezTo>
                    <a:cubicBezTo>
                      <a:pt x="4" y="31"/>
                      <a:pt x="4" y="31"/>
                      <a:pt x="5" y="31"/>
                    </a:cubicBezTo>
                    <a:cubicBezTo>
                      <a:pt x="5" y="31"/>
                      <a:pt x="5" y="31"/>
                      <a:pt x="6" y="31"/>
                    </a:cubicBezTo>
                    <a:cubicBezTo>
                      <a:pt x="6" y="31"/>
                      <a:pt x="6" y="31"/>
                      <a:pt x="7" y="31"/>
                    </a:cubicBezTo>
                    <a:cubicBezTo>
                      <a:pt x="7" y="31"/>
                      <a:pt x="7" y="32"/>
                      <a:pt x="7" y="32"/>
                    </a:cubicBezTo>
                    <a:cubicBezTo>
                      <a:pt x="6" y="32"/>
                      <a:pt x="6" y="33"/>
                      <a:pt x="6" y="33"/>
                    </a:cubicBezTo>
                    <a:cubicBezTo>
                      <a:pt x="6" y="34"/>
                      <a:pt x="7" y="34"/>
                      <a:pt x="7" y="35"/>
                    </a:cubicBezTo>
                    <a:cubicBezTo>
                      <a:pt x="7" y="35"/>
                      <a:pt x="7" y="36"/>
                      <a:pt x="7" y="36"/>
                    </a:cubicBezTo>
                    <a:cubicBezTo>
                      <a:pt x="7" y="36"/>
                      <a:pt x="7" y="37"/>
                      <a:pt x="7" y="37"/>
                    </a:cubicBezTo>
                    <a:cubicBezTo>
                      <a:pt x="6" y="37"/>
                      <a:pt x="6" y="37"/>
                      <a:pt x="6" y="38"/>
                    </a:cubicBezTo>
                    <a:cubicBezTo>
                      <a:pt x="6" y="38"/>
                      <a:pt x="6" y="39"/>
                      <a:pt x="6" y="39"/>
                    </a:cubicBezTo>
                    <a:cubicBezTo>
                      <a:pt x="7" y="39"/>
                      <a:pt x="7" y="39"/>
                      <a:pt x="7" y="40"/>
                    </a:cubicBezTo>
                    <a:cubicBezTo>
                      <a:pt x="7" y="40"/>
                      <a:pt x="8" y="40"/>
                      <a:pt x="8" y="40"/>
                    </a:cubicBezTo>
                    <a:cubicBezTo>
                      <a:pt x="8" y="40"/>
                      <a:pt x="8" y="40"/>
                      <a:pt x="8" y="41"/>
                    </a:cubicBezTo>
                    <a:cubicBezTo>
                      <a:pt x="8" y="41"/>
                      <a:pt x="8" y="41"/>
                      <a:pt x="7" y="42"/>
                    </a:cubicBezTo>
                    <a:cubicBezTo>
                      <a:pt x="7" y="42"/>
                      <a:pt x="7" y="43"/>
                      <a:pt x="7" y="43"/>
                    </a:cubicBezTo>
                    <a:cubicBezTo>
                      <a:pt x="6" y="43"/>
                      <a:pt x="5" y="43"/>
                      <a:pt x="5" y="44"/>
                    </a:cubicBezTo>
                    <a:cubicBezTo>
                      <a:pt x="5" y="44"/>
                      <a:pt x="4" y="44"/>
                      <a:pt x="4" y="44"/>
                    </a:cubicBezTo>
                    <a:cubicBezTo>
                      <a:pt x="4" y="44"/>
                      <a:pt x="4" y="44"/>
                      <a:pt x="4" y="44"/>
                    </a:cubicBezTo>
                    <a:cubicBezTo>
                      <a:pt x="4" y="44"/>
                      <a:pt x="4" y="44"/>
                      <a:pt x="4" y="45"/>
                    </a:cubicBezTo>
                    <a:cubicBezTo>
                      <a:pt x="4" y="45"/>
                      <a:pt x="4" y="46"/>
                      <a:pt x="4" y="46"/>
                    </a:cubicBezTo>
                    <a:cubicBezTo>
                      <a:pt x="3" y="46"/>
                      <a:pt x="3" y="46"/>
                      <a:pt x="3" y="47"/>
                    </a:cubicBezTo>
                    <a:cubicBezTo>
                      <a:pt x="3" y="47"/>
                      <a:pt x="3" y="47"/>
                      <a:pt x="2" y="47"/>
                    </a:cubicBezTo>
                    <a:cubicBezTo>
                      <a:pt x="2" y="47"/>
                      <a:pt x="2" y="47"/>
                      <a:pt x="2" y="48"/>
                    </a:cubicBezTo>
                    <a:cubicBezTo>
                      <a:pt x="2" y="48"/>
                      <a:pt x="2" y="49"/>
                      <a:pt x="3" y="49"/>
                    </a:cubicBezTo>
                    <a:cubicBezTo>
                      <a:pt x="3" y="49"/>
                      <a:pt x="3" y="48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4" y="48"/>
                      <a:pt x="4" y="48"/>
                      <a:pt x="4" y="48"/>
                    </a:cubicBezTo>
                    <a:cubicBezTo>
                      <a:pt x="4" y="48"/>
                      <a:pt x="4" y="49"/>
                      <a:pt x="4" y="49"/>
                    </a:cubicBezTo>
                    <a:cubicBezTo>
                      <a:pt x="4" y="49"/>
                      <a:pt x="3" y="49"/>
                      <a:pt x="3" y="49"/>
                    </a:cubicBezTo>
                    <a:cubicBezTo>
                      <a:pt x="3" y="50"/>
                      <a:pt x="4" y="50"/>
                      <a:pt x="4" y="50"/>
                    </a:cubicBezTo>
                    <a:cubicBezTo>
                      <a:pt x="4" y="50"/>
                      <a:pt x="4" y="51"/>
                      <a:pt x="4" y="51"/>
                    </a:cubicBezTo>
                    <a:cubicBezTo>
                      <a:pt x="5" y="51"/>
                      <a:pt x="5" y="51"/>
                      <a:pt x="5" y="51"/>
                    </a:cubicBezTo>
                    <a:cubicBezTo>
                      <a:pt x="5" y="51"/>
                      <a:pt x="5" y="52"/>
                      <a:pt x="5" y="52"/>
                    </a:cubicBezTo>
                    <a:cubicBezTo>
                      <a:pt x="5" y="52"/>
                      <a:pt x="4" y="52"/>
                      <a:pt x="4" y="52"/>
                    </a:cubicBezTo>
                    <a:cubicBezTo>
                      <a:pt x="3" y="52"/>
                      <a:pt x="4" y="53"/>
                      <a:pt x="3" y="53"/>
                    </a:cubicBezTo>
                    <a:cubicBezTo>
                      <a:pt x="3" y="53"/>
                      <a:pt x="3" y="54"/>
                      <a:pt x="3" y="54"/>
                    </a:cubicBezTo>
                    <a:cubicBezTo>
                      <a:pt x="3" y="54"/>
                      <a:pt x="3" y="55"/>
                      <a:pt x="3" y="55"/>
                    </a:cubicBezTo>
                    <a:cubicBezTo>
                      <a:pt x="3" y="55"/>
                      <a:pt x="4" y="55"/>
                      <a:pt x="4" y="55"/>
                    </a:cubicBezTo>
                    <a:cubicBezTo>
                      <a:pt x="4" y="55"/>
                      <a:pt x="5" y="55"/>
                      <a:pt x="5" y="55"/>
                    </a:cubicBezTo>
                    <a:cubicBezTo>
                      <a:pt x="5" y="55"/>
                      <a:pt x="5" y="56"/>
                      <a:pt x="5" y="56"/>
                    </a:cubicBezTo>
                    <a:cubicBezTo>
                      <a:pt x="6" y="56"/>
                      <a:pt x="6" y="56"/>
                      <a:pt x="6" y="56"/>
                    </a:cubicBezTo>
                    <a:cubicBezTo>
                      <a:pt x="7" y="56"/>
                      <a:pt x="7" y="56"/>
                      <a:pt x="7" y="57"/>
                    </a:cubicBezTo>
                    <a:cubicBezTo>
                      <a:pt x="7" y="57"/>
                      <a:pt x="7" y="57"/>
                      <a:pt x="7" y="58"/>
                    </a:cubicBezTo>
                    <a:cubicBezTo>
                      <a:pt x="7" y="58"/>
                      <a:pt x="7" y="59"/>
                      <a:pt x="8" y="59"/>
                    </a:cubicBezTo>
                    <a:cubicBezTo>
                      <a:pt x="8" y="59"/>
                      <a:pt x="8" y="59"/>
                      <a:pt x="8" y="59"/>
                    </a:cubicBezTo>
                    <a:cubicBezTo>
                      <a:pt x="8" y="59"/>
                      <a:pt x="9" y="59"/>
                      <a:pt x="9" y="60"/>
                    </a:cubicBezTo>
                    <a:cubicBezTo>
                      <a:pt x="9" y="60"/>
                      <a:pt x="9" y="60"/>
                      <a:pt x="9" y="60"/>
                    </a:cubicBezTo>
                    <a:cubicBezTo>
                      <a:pt x="9" y="60"/>
                      <a:pt x="9" y="60"/>
                      <a:pt x="9" y="60"/>
                    </a:cubicBezTo>
                    <a:cubicBezTo>
                      <a:pt x="48" y="60"/>
                      <a:pt x="48" y="60"/>
                      <a:pt x="48" y="60"/>
                    </a:cubicBezTo>
                    <a:cubicBezTo>
                      <a:pt x="70" y="60"/>
                      <a:pt x="70" y="60"/>
                      <a:pt x="70" y="60"/>
                    </a:cubicBezTo>
                    <a:cubicBezTo>
                      <a:pt x="70" y="60"/>
                      <a:pt x="70" y="60"/>
                      <a:pt x="70" y="60"/>
                    </a:cubicBezTo>
                    <a:cubicBezTo>
                      <a:pt x="70" y="60"/>
                      <a:pt x="71" y="59"/>
                      <a:pt x="71" y="59"/>
                    </a:cubicBezTo>
                    <a:cubicBezTo>
                      <a:pt x="71" y="59"/>
                      <a:pt x="71" y="59"/>
                      <a:pt x="72" y="59"/>
                    </a:cubicBezTo>
                    <a:cubicBezTo>
                      <a:pt x="72" y="59"/>
                      <a:pt x="72" y="60"/>
                      <a:pt x="72" y="60"/>
                    </a:cubicBezTo>
                    <a:cubicBezTo>
                      <a:pt x="72" y="61"/>
                      <a:pt x="72" y="61"/>
                      <a:pt x="71" y="61"/>
                    </a:cubicBezTo>
                    <a:cubicBezTo>
                      <a:pt x="71" y="61"/>
                      <a:pt x="71" y="61"/>
                      <a:pt x="71" y="61"/>
                    </a:cubicBezTo>
                    <a:cubicBezTo>
                      <a:pt x="71" y="61"/>
                      <a:pt x="71" y="61"/>
                      <a:pt x="72" y="61"/>
                    </a:cubicBezTo>
                    <a:cubicBezTo>
                      <a:pt x="72" y="62"/>
                      <a:pt x="72" y="61"/>
                      <a:pt x="72" y="61"/>
                    </a:cubicBezTo>
                    <a:cubicBezTo>
                      <a:pt x="73" y="61"/>
                      <a:pt x="73" y="61"/>
                      <a:pt x="73" y="61"/>
                    </a:cubicBezTo>
                    <a:cubicBezTo>
                      <a:pt x="73" y="61"/>
                      <a:pt x="73" y="61"/>
                      <a:pt x="74" y="61"/>
                    </a:cubicBezTo>
                    <a:cubicBezTo>
                      <a:pt x="74" y="61"/>
                      <a:pt x="74" y="61"/>
                      <a:pt x="75" y="61"/>
                    </a:cubicBezTo>
                    <a:cubicBezTo>
                      <a:pt x="75" y="61"/>
                      <a:pt x="75" y="61"/>
                      <a:pt x="76" y="62"/>
                    </a:cubicBezTo>
                    <a:cubicBezTo>
                      <a:pt x="76" y="62"/>
                      <a:pt x="76" y="62"/>
                      <a:pt x="76" y="62"/>
                    </a:cubicBezTo>
                    <a:cubicBezTo>
                      <a:pt x="77" y="62"/>
                      <a:pt x="77" y="63"/>
                      <a:pt x="77" y="63"/>
                    </a:cubicBezTo>
                    <a:cubicBezTo>
                      <a:pt x="78" y="63"/>
                      <a:pt x="78" y="63"/>
                      <a:pt x="78" y="63"/>
                    </a:cubicBezTo>
                    <a:cubicBezTo>
                      <a:pt x="78" y="63"/>
                      <a:pt x="78" y="62"/>
                      <a:pt x="79" y="62"/>
                    </a:cubicBezTo>
                    <a:cubicBezTo>
                      <a:pt x="79" y="62"/>
                      <a:pt x="79" y="62"/>
                      <a:pt x="79" y="62"/>
                    </a:cubicBezTo>
                    <a:cubicBezTo>
                      <a:pt x="80" y="62"/>
                      <a:pt x="80" y="62"/>
                      <a:pt x="80" y="62"/>
                    </a:cubicBezTo>
                    <a:cubicBezTo>
                      <a:pt x="81" y="63"/>
                      <a:pt x="81" y="63"/>
                      <a:pt x="81" y="63"/>
                    </a:cubicBezTo>
                    <a:cubicBezTo>
                      <a:pt x="81" y="63"/>
                      <a:pt x="81" y="63"/>
                      <a:pt x="81" y="63"/>
                    </a:cubicBezTo>
                    <a:cubicBezTo>
                      <a:pt x="81" y="63"/>
                      <a:pt x="82" y="63"/>
                      <a:pt x="82" y="63"/>
                    </a:cubicBezTo>
                    <a:cubicBezTo>
                      <a:pt x="82" y="63"/>
                      <a:pt x="82" y="63"/>
                      <a:pt x="83" y="62"/>
                    </a:cubicBezTo>
                    <a:cubicBezTo>
                      <a:pt x="83" y="62"/>
                      <a:pt x="83" y="62"/>
                      <a:pt x="83" y="62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28" name="Freeform 182"/>
              <p:cNvSpPr>
                <a:spLocks/>
              </p:cNvSpPr>
              <p:nvPr/>
            </p:nvSpPr>
            <p:spPr bwMode="auto">
              <a:xfrm>
                <a:off x="2541589" y="11842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29" name="Freeform 183"/>
              <p:cNvSpPr>
                <a:spLocks/>
              </p:cNvSpPr>
              <p:nvPr/>
            </p:nvSpPr>
            <p:spPr bwMode="auto">
              <a:xfrm>
                <a:off x="1990727" y="773114"/>
                <a:ext cx="173038" cy="42863"/>
              </a:xfrm>
              <a:custGeom>
                <a:avLst/>
                <a:gdLst>
                  <a:gd name="T0" fmla="*/ 1 w 16"/>
                  <a:gd name="T1" fmla="*/ 4 h 4"/>
                  <a:gd name="T2" fmla="*/ 2 w 16"/>
                  <a:gd name="T3" fmla="*/ 4 h 4"/>
                  <a:gd name="T4" fmla="*/ 3 w 16"/>
                  <a:gd name="T5" fmla="*/ 4 h 4"/>
                  <a:gd name="T6" fmla="*/ 4 w 16"/>
                  <a:gd name="T7" fmla="*/ 4 h 4"/>
                  <a:gd name="T8" fmla="*/ 5 w 16"/>
                  <a:gd name="T9" fmla="*/ 4 h 4"/>
                  <a:gd name="T10" fmla="*/ 6 w 16"/>
                  <a:gd name="T11" fmla="*/ 3 h 4"/>
                  <a:gd name="T12" fmla="*/ 7 w 16"/>
                  <a:gd name="T13" fmla="*/ 3 h 4"/>
                  <a:gd name="T14" fmla="*/ 7 w 16"/>
                  <a:gd name="T15" fmla="*/ 3 h 4"/>
                  <a:gd name="T16" fmla="*/ 8 w 16"/>
                  <a:gd name="T17" fmla="*/ 3 h 4"/>
                  <a:gd name="T18" fmla="*/ 9 w 16"/>
                  <a:gd name="T19" fmla="*/ 3 h 4"/>
                  <a:gd name="T20" fmla="*/ 9 w 16"/>
                  <a:gd name="T21" fmla="*/ 3 h 4"/>
                  <a:gd name="T22" fmla="*/ 11 w 16"/>
                  <a:gd name="T23" fmla="*/ 3 h 4"/>
                  <a:gd name="T24" fmla="*/ 12 w 16"/>
                  <a:gd name="T25" fmla="*/ 2 h 4"/>
                  <a:gd name="T26" fmla="*/ 13 w 16"/>
                  <a:gd name="T27" fmla="*/ 2 h 4"/>
                  <a:gd name="T28" fmla="*/ 14 w 16"/>
                  <a:gd name="T29" fmla="*/ 2 h 4"/>
                  <a:gd name="T30" fmla="*/ 15 w 16"/>
                  <a:gd name="T31" fmla="*/ 1 h 4"/>
                  <a:gd name="T32" fmla="*/ 16 w 16"/>
                  <a:gd name="T33" fmla="*/ 1 h 4"/>
                  <a:gd name="T34" fmla="*/ 16 w 16"/>
                  <a:gd name="T35" fmla="*/ 1 h 4"/>
                  <a:gd name="T36" fmla="*/ 15 w 16"/>
                  <a:gd name="T37" fmla="*/ 0 h 4"/>
                  <a:gd name="T38" fmla="*/ 14 w 16"/>
                  <a:gd name="T39" fmla="*/ 0 h 4"/>
                  <a:gd name="T40" fmla="*/ 13 w 16"/>
                  <a:gd name="T41" fmla="*/ 1 h 4"/>
                  <a:gd name="T42" fmla="*/ 12 w 16"/>
                  <a:gd name="T43" fmla="*/ 1 h 4"/>
                  <a:gd name="T44" fmla="*/ 11 w 16"/>
                  <a:gd name="T45" fmla="*/ 1 h 4"/>
                  <a:gd name="T46" fmla="*/ 10 w 16"/>
                  <a:gd name="T47" fmla="*/ 1 h 4"/>
                  <a:gd name="T48" fmla="*/ 9 w 16"/>
                  <a:gd name="T49" fmla="*/ 0 h 4"/>
                  <a:gd name="T50" fmla="*/ 8 w 16"/>
                  <a:gd name="T51" fmla="*/ 0 h 4"/>
                  <a:gd name="T52" fmla="*/ 8 w 16"/>
                  <a:gd name="T53" fmla="*/ 1 h 4"/>
                  <a:gd name="T54" fmla="*/ 6 w 16"/>
                  <a:gd name="T55" fmla="*/ 1 h 4"/>
                  <a:gd name="T56" fmla="*/ 5 w 16"/>
                  <a:gd name="T57" fmla="*/ 2 h 4"/>
                  <a:gd name="T58" fmla="*/ 4 w 16"/>
                  <a:gd name="T59" fmla="*/ 2 h 4"/>
                  <a:gd name="T60" fmla="*/ 3 w 16"/>
                  <a:gd name="T61" fmla="*/ 2 h 4"/>
                  <a:gd name="T62" fmla="*/ 2 w 16"/>
                  <a:gd name="T63" fmla="*/ 3 h 4"/>
                  <a:gd name="T64" fmla="*/ 1 w 16"/>
                  <a:gd name="T65" fmla="*/ 3 h 4"/>
                  <a:gd name="T66" fmla="*/ 0 w 16"/>
                  <a:gd name="T67" fmla="*/ 3 h 4"/>
                  <a:gd name="T68" fmla="*/ 0 w 16"/>
                  <a:gd name="T69" fmla="*/ 4 h 4"/>
                  <a:gd name="T70" fmla="*/ 1 w 16"/>
                  <a:gd name="T7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6" h="4">
                    <a:moveTo>
                      <a:pt x="1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5" y="4"/>
                      <a:pt x="5" y="4"/>
                    </a:cubicBezTo>
                    <a:cubicBezTo>
                      <a:pt x="5" y="4"/>
                      <a:pt x="5" y="3"/>
                      <a:pt x="6" y="3"/>
                    </a:cubicBezTo>
                    <a:cubicBezTo>
                      <a:pt x="6" y="3"/>
                      <a:pt x="6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4"/>
                      <a:pt x="10" y="3"/>
                      <a:pt x="11" y="3"/>
                    </a:cubicBezTo>
                    <a:cubicBezTo>
                      <a:pt x="11" y="3"/>
                      <a:pt x="11" y="2"/>
                      <a:pt x="12" y="2"/>
                    </a:cubicBezTo>
                    <a:cubicBezTo>
                      <a:pt x="12" y="2"/>
                      <a:pt x="12" y="2"/>
                      <a:pt x="13" y="2"/>
                    </a:cubicBezTo>
                    <a:cubicBezTo>
                      <a:pt x="13" y="2"/>
                      <a:pt x="13" y="2"/>
                      <a:pt x="14" y="2"/>
                    </a:cubicBezTo>
                    <a:cubicBezTo>
                      <a:pt x="14" y="1"/>
                      <a:pt x="14" y="1"/>
                      <a:pt x="15" y="1"/>
                    </a:cubicBezTo>
                    <a:cubicBezTo>
                      <a:pt x="15" y="1"/>
                      <a:pt x="15" y="1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0"/>
                      <a:pt x="15" y="0"/>
                      <a:pt x="15" y="0"/>
                    </a:cubicBezTo>
                    <a:cubicBezTo>
                      <a:pt x="15" y="0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1"/>
                    </a:cubicBezTo>
                    <a:cubicBezTo>
                      <a:pt x="13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0"/>
                      <a:pt x="9" y="0"/>
                    </a:cubicBezTo>
                    <a:cubicBezTo>
                      <a:pt x="9" y="0"/>
                      <a:pt x="8" y="0"/>
                      <a:pt x="8" y="0"/>
                    </a:cubicBezTo>
                    <a:cubicBezTo>
                      <a:pt x="8" y="0"/>
                      <a:pt x="8" y="1"/>
                      <a:pt x="8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2"/>
                      <a:pt x="4" y="2"/>
                    </a:cubicBezTo>
                    <a:cubicBezTo>
                      <a:pt x="4" y="2"/>
                      <a:pt x="4" y="2"/>
                      <a:pt x="3" y="2"/>
                    </a:cubicBezTo>
                    <a:cubicBezTo>
                      <a:pt x="3" y="2"/>
                      <a:pt x="3" y="3"/>
                      <a:pt x="2" y="3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30" name="Freeform 184"/>
              <p:cNvSpPr>
                <a:spLocks/>
              </p:cNvSpPr>
              <p:nvPr/>
            </p:nvSpPr>
            <p:spPr bwMode="auto">
              <a:xfrm>
                <a:off x="1808164" y="849314"/>
                <a:ext cx="236538" cy="85725"/>
              </a:xfrm>
              <a:custGeom>
                <a:avLst/>
                <a:gdLst>
                  <a:gd name="T0" fmla="*/ 1 w 22"/>
                  <a:gd name="T1" fmla="*/ 7 h 8"/>
                  <a:gd name="T2" fmla="*/ 1 w 22"/>
                  <a:gd name="T3" fmla="*/ 7 h 8"/>
                  <a:gd name="T4" fmla="*/ 1 w 22"/>
                  <a:gd name="T5" fmla="*/ 8 h 8"/>
                  <a:gd name="T6" fmla="*/ 2 w 22"/>
                  <a:gd name="T7" fmla="*/ 8 h 8"/>
                  <a:gd name="T8" fmla="*/ 4 w 22"/>
                  <a:gd name="T9" fmla="*/ 8 h 8"/>
                  <a:gd name="T10" fmla="*/ 5 w 22"/>
                  <a:gd name="T11" fmla="*/ 7 h 8"/>
                  <a:gd name="T12" fmla="*/ 6 w 22"/>
                  <a:gd name="T13" fmla="*/ 7 h 8"/>
                  <a:gd name="T14" fmla="*/ 7 w 22"/>
                  <a:gd name="T15" fmla="*/ 7 h 8"/>
                  <a:gd name="T16" fmla="*/ 8 w 22"/>
                  <a:gd name="T17" fmla="*/ 6 h 8"/>
                  <a:gd name="T18" fmla="*/ 9 w 22"/>
                  <a:gd name="T19" fmla="*/ 5 h 8"/>
                  <a:gd name="T20" fmla="*/ 10 w 22"/>
                  <a:gd name="T21" fmla="*/ 5 h 8"/>
                  <a:gd name="T22" fmla="*/ 12 w 22"/>
                  <a:gd name="T23" fmla="*/ 5 h 8"/>
                  <a:gd name="T24" fmla="*/ 13 w 22"/>
                  <a:gd name="T25" fmla="*/ 4 h 8"/>
                  <a:gd name="T26" fmla="*/ 14 w 22"/>
                  <a:gd name="T27" fmla="*/ 4 h 8"/>
                  <a:gd name="T28" fmla="*/ 16 w 22"/>
                  <a:gd name="T29" fmla="*/ 3 h 8"/>
                  <a:gd name="T30" fmla="*/ 17 w 22"/>
                  <a:gd name="T31" fmla="*/ 3 h 8"/>
                  <a:gd name="T32" fmla="*/ 19 w 22"/>
                  <a:gd name="T33" fmla="*/ 3 h 8"/>
                  <a:gd name="T34" fmla="*/ 20 w 22"/>
                  <a:gd name="T35" fmla="*/ 3 h 8"/>
                  <a:gd name="T36" fmla="*/ 21 w 22"/>
                  <a:gd name="T37" fmla="*/ 2 h 8"/>
                  <a:gd name="T38" fmla="*/ 21 w 22"/>
                  <a:gd name="T39" fmla="*/ 2 h 8"/>
                  <a:gd name="T40" fmla="*/ 21 w 22"/>
                  <a:gd name="T41" fmla="*/ 2 h 8"/>
                  <a:gd name="T42" fmla="*/ 21 w 22"/>
                  <a:gd name="T43" fmla="*/ 2 h 8"/>
                  <a:gd name="T44" fmla="*/ 21 w 22"/>
                  <a:gd name="T45" fmla="*/ 1 h 8"/>
                  <a:gd name="T46" fmla="*/ 20 w 22"/>
                  <a:gd name="T47" fmla="*/ 1 h 8"/>
                  <a:gd name="T48" fmla="*/ 19 w 22"/>
                  <a:gd name="T49" fmla="*/ 0 h 8"/>
                  <a:gd name="T50" fmla="*/ 18 w 22"/>
                  <a:gd name="T51" fmla="*/ 1 h 8"/>
                  <a:gd name="T52" fmla="*/ 16 w 22"/>
                  <a:gd name="T53" fmla="*/ 1 h 8"/>
                  <a:gd name="T54" fmla="*/ 15 w 22"/>
                  <a:gd name="T55" fmla="*/ 1 h 8"/>
                  <a:gd name="T56" fmla="*/ 14 w 22"/>
                  <a:gd name="T57" fmla="*/ 0 h 8"/>
                  <a:gd name="T58" fmla="*/ 13 w 22"/>
                  <a:gd name="T59" fmla="*/ 0 h 8"/>
                  <a:gd name="T60" fmla="*/ 12 w 22"/>
                  <a:gd name="T61" fmla="*/ 0 h 8"/>
                  <a:gd name="T62" fmla="*/ 10 w 22"/>
                  <a:gd name="T63" fmla="*/ 0 h 8"/>
                  <a:gd name="T64" fmla="*/ 8 w 22"/>
                  <a:gd name="T65" fmla="*/ 0 h 8"/>
                  <a:gd name="T66" fmla="*/ 8 w 22"/>
                  <a:gd name="T67" fmla="*/ 1 h 8"/>
                  <a:gd name="T68" fmla="*/ 8 w 22"/>
                  <a:gd name="T69" fmla="*/ 2 h 8"/>
                  <a:gd name="T70" fmla="*/ 7 w 22"/>
                  <a:gd name="T71" fmla="*/ 2 h 8"/>
                  <a:gd name="T72" fmla="*/ 6 w 22"/>
                  <a:gd name="T73" fmla="*/ 3 h 8"/>
                  <a:gd name="T74" fmla="*/ 4 w 22"/>
                  <a:gd name="T75" fmla="*/ 3 h 8"/>
                  <a:gd name="T76" fmla="*/ 3 w 22"/>
                  <a:gd name="T77" fmla="*/ 4 h 8"/>
                  <a:gd name="T78" fmla="*/ 2 w 22"/>
                  <a:gd name="T79" fmla="*/ 5 h 8"/>
                  <a:gd name="T80" fmla="*/ 1 w 22"/>
                  <a:gd name="T81" fmla="*/ 5 h 8"/>
                  <a:gd name="T82" fmla="*/ 0 w 22"/>
                  <a:gd name="T83" fmla="*/ 5 h 8"/>
                  <a:gd name="T84" fmla="*/ 0 w 22"/>
                  <a:gd name="T85" fmla="*/ 6 h 8"/>
                  <a:gd name="T86" fmla="*/ 1 w 22"/>
                  <a:gd name="T87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2" h="8">
                    <a:moveTo>
                      <a:pt x="1" y="7"/>
                    </a:moveTo>
                    <a:cubicBezTo>
                      <a:pt x="1" y="7"/>
                      <a:pt x="1" y="7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4" y="8"/>
                    </a:cubicBezTo>
                    <a:cubicBezTo>
                      <a:pt x="4" y="8"/>
                      <a:pt x="4" y="7"/>
                      <a:pt x="5" y="7"/>
                    </a:cubicBezTo>
                    <a:cubicBezTo>
                      <a:pt x="5" y="7"/>
                      <a:pt x="5" y="7"/>
                      <a:pt x="6" y="7"/>
                    </a:cubicBezTo>
                    <a:cubicBezTo>
                      <a:pt x="6" y="7"/>
                      <a:pt x="6" y="7"/>
                      <a:pt x="7" y="7"/>
                    </a:cubicBezTo>
                    <a:cubicBezTo>
                      <a:pt x="7" y="7"/>
                      <a:pt x="8" y="7"/>
                      <a:pt x="8" y="6"/>
                    </a:cubicBezTo>
                    <a:cubicBezTo>
                      <a:pt x="9" y="6"/>
                      <a:pt x="9" y="6"/>
                      <a:pt x="9" y="5"/>
                    </a:cubicBezTo>
                    <a:cubicBezTo>
                      <a:pt x="10" y="5"/>
                      <a:pt x="10" y="6"/>
                      <a:pt x="10" y="5"/>
                    </a:cubicBezTo>
                    <a:cubicBezTo>
                      <a:pt x="11" y="5"/>
                      <a:pt x="11" y="5"/>
                      <a:pt x="12" y="5"/>
                    </a:cubicBezTo>
                    <a:cubicBezTo>
                      <a:pt x="12" y="5"/>
                      <a:pt x="12" y="4"/>
                      <a:pt x="13" y="4"/>
                    </a:cubicBezTo>
                    <a:cubicBezTo>
                      <a:pt x="13" y="4"/>
                      <a:pt x="14" y="4"/>
                      <a:pt x="14" y="4"/>
                    </a:cubicBezTo>
                    <a:cubicBezTo>
                      <a:pt x="15" y="4"/>
                      <a:pt x="15" y="4"/>
                      <a:pt x="16" y="3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8" y="3"/>
                      <a:pt x="18" y="3"/>
                      <a:pt x="19" y="3"/>
                    </a:cubicBezTo>
                    <a:cubicBezTo>
                      <a:pt x="19" y="3"/>
                      <a:pt x="19" y="3"/>
                      <a:pt x="20" y="3"/>
                    </a:cubicBezTo>
                    <a:cubicBezTo>
                      <a:pt x="20" y="3"/>
                      <a:pt x="21" y="3"/>
                      <a:pt x="21" y="2"/>
                    </a:cubicBezTo>
                    <a:cubicBezTo>
                      <a:pt x="21" y="2"/>
                      <a:pt x="21" y="2"/>
                      <a:pt x="21" y="2"/>
                    </a:cubicBezTo>
                    <a:cubicBezTo>
                      <a:pt x="21" y="2"/>
                      <a:pt x="21" y="2"/>
                      <a:pt x="21" y="2"/>
                    </a:cubicBezTo>
                    <a:cubicBezTo>
                      <a:pt x="22" y="2"/>
                      <a:pt x="21" y="2"/>
                      <a:pt x="21" y="2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8" y="0"/>
                      <a:pt x="18" y="1"/>
                      <a:pt x="18" y="1"/>
                    </a:cubicBezTo>
                    <a:cubicBezTo>
                      <a:pt x="17" y="1"/>
                      <a:pt x="17" y="1"/>
                      <a:pt x="16" y="1"/>
                    </a:cubicBezTo>
                    <a:cubicBezTo>
                      <a:pt x="16" y="1"/>
                      <a:pt x="16" y="1"/>
                      <a:pt x="15" y="1"/>
                    </a:cubicBezTo>
                    <a:cubicBezTo>
                      <a:pt x="15" y="1"/>
                      <a:pt x="15" y="0"/>
                      <a:pt x="14" y="0"/>
                    </a:cubicBezTo>
                    <a:cubicBezTo>
                      <a:pt x="14" y="0"/>
                      <a:pt x="14" y="0"/>
                      <a:pt x="13" y="0"/>
                    </a:cubicBezTo>
                    <a:cubicBezTo>
                      <a:pt x="13" y="0"/>
                      <a:pt x="12" y="0"/>
                      <a:pt x="12" y="0"/>
                    </a:cubicBezTo>
                    <a:cubicBezTo>
                      <a:pt x="11" y="0"/>
                      <a:pt x="10" y="0"/>
                      <a:pt x="10" y="0"/>
                    </a:cubicBezTo>
                    <a:cubicBezTo>
                      <a:pt x="9" y="0"/>
                      <a:pt x="9" y="0"/>
                      <a:pt x="8" y="0"/>
                    </a:cubicBezTo>
                    <a:cubicBezTo>
                      <a:pt x="8" y="0"/>
                      <a:pt x="8" y="0"/>
                      <a:pt x="8" y="1"/>
                    </a:cubicBezTo>
                    <a:cubicBezTo>
                      <a:pt x="8" y="1"/>
                      <a:pt x="8" y="2"/>
                      <a:pt x="8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6" y="2"/>
                      <a:pt x="6" y="3"/>
                    </a:cubicBezTo>
                    <a:cubicBezTo>
                      <a:pt x="5" y="3"/>
                      <a:pt x="5" y="3"/>
                      <a:pt x="4" y="3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3" y="4"/>
                      <a:pt x="3" y="4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5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1" y="7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31" name="Freeform 185"/>
              <p:cNvSpPr>
                <a:spLocks/>
              </p:cNvSpPr>
              <p:nvPr/>
            </p:nvSpPr>
            <p:spPr bwMode="auto">
              <a:xfrm>
                <a:off x="1893889" y="881064"/>
                <a:ext cx="334963" cy="130175"/>
              </a:xfrm>
              <a:custGeom>
                <a:avLst/>
                <a:gdLst>
                  <a:gd name="T0" fmla="*/ 28 w 31"/>
                  <a:gd name="T1" fmla="*/ 8 h 12"/>
                  <a:gd name="T2" fmla="*/ 30 w 31"/>
                  <a:gd name="T3" fmla="*/ 8 h 12"/>
                  <a:gd name="T4" fmla="*/ 31 w 31"/>
                  <a:gd name="T5" fmla="*/ 7 h 12"/>
                  <a:gd name="T6" fmla="*/ 29 w 31"/>
                  <a:gd name="T7" fmla="*/ 7 h 12"/>
                  <a:gd name="T8" fmla="*/ 27 w 31"/>
                  <a:gd name="T9" fmla="*/ 6 h 12"/>
                  <a:gd name="T10" fmla="*/ 27 w 31"/>
                  <a:gd name="T11" fmla="*/ 5 h 12"/>
                  <a:gd name="T12" fmla="*/ 28 w 31"/>
                  <a:gd name="T13" fmla="*/ 4 h 12"/>
                  <a:gd name="T14" fmla="*/ 29 w 31"/>
                  <a:gd name="T15" fmla="*/ 2 h 12"/>
                  <a:gd name="T16" fmla="*/ 29 w 31"/>
                  <a:gd name="T17" fmla="*/ 1 h 12"/>
                  <a:gd name="T18" fmla="*/ 27 w 31"/>
                  <a:gd name="T19" fmla="*/ 0 h 12"/>
                  <a:gd name="T20" fmla="*/ 25 w 31"/>
                  <a:gd name="T21" fmla="*/ 0 h 12"/>
                  <a:gd name="T22" fmla="*/ 24 w 31"/>
                  <a:gd name="T23" fmla="*/ 2 h 12"/>
                  <a:gd name="T24" fmla="*/ 24 w 31"/>
                  <a:gd name="T25" fmla="*/ 3 h 12"/>
                  <a:gd name="T26" fmla="*/ 22 w 31"/>
                  <a:gd name="T27" fmla="*/ 4 h 12"/>
                  <a:gd name="T28" fmla="*/ 23 w 31"/>
                  <a:gd name="T29" fmla="*/ 2 h 12"/>
                  <a:gd name="T30" fmla="*/ 21 w 31"/>
                  <a:gd name="T31" fmla="*/ 1 h 12"/>
                  <a:gd name="T32" fmla="*/ 20 w 31"/>
                  <a:gd name="T33" fmla="*/ 1 h 12"/>
                  <a:gd name="T34" fmla="*/ 18 w 31"/>
                  <a:gd name="T35" fmla="*/ 1 h 12"/>
                  <a:gd name="T36" fmla="*/ 17 w 31"/>
                  <a:gd name="T37" fmla="*/ 1 h 12"/>
                  <a:gd name="T38" fmla="*/ 15 w 31"/>
                  <a:gd name="T39" fmla="*/ 1 h 12"/>
                  <a:gd name="T40" fmla="*/ 14 w 31"/>
                  <a:gd name="T41" fmla="*/ 2 h 12"/>
                  <a:gd name="T42" fmla="*/ 14 w 31"/>
                  <a:gd name="T43" fmla="*/ 0 h 12"/>
                  <a:gd name="T44" fmla="*/ 11 w 31"/>
                  <a:gd name="T45" fmla="*/ 1 h 12"/>
                  <a:gd name="T46" fmla="*/ 8 w 31"/>
                  <a:gd name="T47" fmla="*/ 2 h 12"/>
                  <a:gd name="T48" fmla="*/ 5 w 31"/>
                  <a:gd name="T49" fmla="*/ 2 h 12"/>
                  <a:gd name="T50" fmla="*/ 3 w 31"/>
                  <a:gd name="T51" fmla="*/ 3 h 12"/>
                  <a:gd name="T52" fmla="*/ 4 w 31"/>
                  <a:gd name="T53" fmla="*/ 4 h 12"/>
                  <a:gd name="T54" fmla="*/ 5 w 31"/>
                  <a:gd name="T55" fmla="*/ 5 h 12"/>
                  <a:gd name="T56" fmla="*/ 3 w 31"/>
                  <a:gd name="T57" fmla="*/ 5 h 12"/>
                  <a:gd name="T58" fmla="*/ 2 w 31"/>
                  <a:gd name="T59" fmla="*/ 6 h 12"/>
                  <a:gd name="T60" fmla="*/ 2 w 31"/>
                  <a:gd name="T61" fmla="*/ 6 h 12"/>
                  <a:gd name="T62" fmla="*/ 4 w 31"/>
                  <a:gd name="T63" fmla="*/ 6 h 12"/>
                  <a:gd name="T64" fmla="*/ 5 w 31"/>
                  <a:gd name="T65" fmla="*/ 6 h 12"/>
                  <a:gd name="T66" fmla="*/ 8 w 31"/>
                  <a:gd name="T67" fmla="*/ 6 h 12"/>
                  <a:gd name="T68" fmla="*/ 10 w 31"/>
                  <a:gd name="T69" fmla="*/ 6 h 12"/>
                  <a:gd name="T70" fmla="*/ 11 w 31"/>
                  <a:gd name="T71" fmla="*/ 7 h 12"/>
                  <a:gd name="T72" fmla="*/ 9 w 31"/>
                  <a:gd name="T73" fmla="*/ 8 h 12"/>
                  <a:gd name="T74" fmla="*/ 5 w 31"/>
                  <a:gd name="T75" fmla="*/ 8 h 12"/>
                  <a:gd name="T76" fmla="*/ 2 w 31"/>
                  <a:gd name="T77" fmla="*/ 8 h 12"/>
                  <a:gd name="T78" fmla="*/ 0 w 31"/>
                  <a:gd name="T79" fmla="*/ 8 h 12"/>
                  <a:gd name="T80" fmla="*/ 2 w 31"/>
                  <a:gd name="T81" fmla="*/ 9 h 12"/>
                  <a:gd name="T82" fmla="*/ 5 w 31"/>
                  <a:gd name="T83" fmla="*/ 9 h 12"/>
                  <a:gd name="T84" fmla="*/ 5 w 31"/>
                  <a:gd name="T85" fmla="*/ 10 h 12"/>
                  <a:gd name="T86" fmla="*/ 5 w 31"/>
                  <a:gd name="T87" fmla="*/ 11 h 12"/>
                  <a:gd name="T88" fmla="*/ 8 w 31"/>
                  <a:gd name="T89" fmla="*/ 11 h 12"/>
                  <a:gd name="T90" fmla="*/ 10 w 31"/>
                  <a:gd name="T91" fmla="*/ 11 h 12"/>
                  <a:gd name="T92" fmla="*/ 13 w 31"/>
                  <a:gd name="T93" fmla="*/ 10 h 12"/>
                  <a:gd name="T94" fmla="*/ 16 w 31"/>
                  <a:gd name="T95" fmla="*/ 10 h 12"/>
                  <a:gd name="T96" fmla="*/ 18 w 31"/>
                  <a:gd name="T97" fmla="*/ 10 h 12"/>
                  <a:gd name="T98" fmla="*/ 20 w 31"/>
                  <a:gd name="T99" fmla="*/ 10 h 12"/>
                  <a:gd name="T100" fmla="*/ 23 w 31"/>
                  <a:gd name="T101" fmla="*/ 10 h 12"/>
                  <a:gd name="T102" fmla="*/ 26 w 31"/>
                  <a:gd name="T103" fmla="*/ 10 h 12"/>
                  <a:gd name="T104" fmla="*/ 27 w 31"/>
                  <a:gd name="T105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1" h="12">
                    <a:moveTo>
                      <a:pt x="27" y="9"/>
                    </a:moveTo>
                    <a:cubicBezTo>
                      <a:pt x="28" y="8"/>
                      <a:pt x="28" y="8"/>
                      <a:pt x="28" y="8"/>
                    </a:cubicBezTo>
                    <a:cubicBezTo>
                      <a:pt x="28" y="8"/>
                      <a:pt x="29" y="8"/>
                      <a:pt x="29" y="8"/>
                    </a:cubicBezTo>
                    <a:cubicBezTo>
                      <a:pt x="29" y="8"/>
                      <a:pt x="29" y="8"/>
                      <a:pt x="30" y="8"/>
                    </a:cubicBezTo>
                    <a:cubicBezTo>
                      <a:pt x="30" y="8"/>
                      <a:pt x="30" y="8"/>
                      <a:pt x="31" y="8"/>
                    </a:cubicBezTo>
                    <a:cubicBezTo>
                      <a:pt x="31" y="8"/>
                      <a:pt x="31" y="8"/>
                      <a:pt x="31" y="7"/>
                    </a:cubicBezTo>
                    <a:cubicBezTo>
                      <a:pt x="31" y="7"/>
                      <a:pt x="31" y="7"/>
                      <a:pt x="30" y="7"/>
                    </a:cubicBezTo>
                    <a:cubicBezTo>
                      <a:pt x="30" y="7"/>
                      <a:pt x="30" y="7"/>
                      <a:pt x="29" y="7"/>
                    </a:cubicBezTo>
                    <a:cubicBezTo>
                      <a:pt x="29" y="6"/>
                      <a:pt x="29" y="6"/>
                      <a:pt x="28" y="6"/>
                    </a:cubicBezTo>
                    <a:cubicBezTo>
                      <a:pt x="28" y="6"/>
                      <a:pt x="28" y="6"/>
                      <a:pt x="27" y="6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27" y="6"/>
                      <a:pt x="27" y="5"/>
                      <a:pt x="27" y="5"/>
                    </a:cubicBezTo>
                    <a:cubicBezTo>
                      <a:pt x="27" y="5"/>
                      <a:pt x="27" y="5"/>
                      <a:pt x="28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4"/>
                      <a:pt x="28" y="3"/>
                      <a:pt x="28" y="3"/>
                    </a:cubicBezTo>
                    <a:cubicBezTo>
                      <a:pt x="28" y="3"/>
                      <a:pt x="28" y="2"/>
                      <a:pt x="29" y="2"/>
                    </a:cubicBezTo>
                    <a:cubicBezTo>
                      <a:pt x="29" y="2"/>
                      <a:pt x="29" y="2"/>
                      <a:pt x="29" y="1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0"/>
                      <a:pt x="28" y="0"/>
                      <a:pt x="28" y="0"/>
                    </a:cubicBezTo>
                    <a:cubicBezTo>
                      <a:pt x="28" y="0"/>
                      <a:pt x="27" y="0"/>
                      <a:pt x="27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6" y="0"/>
                      <a:pt x="25" y="0"/>
                      <a:pt x="25" y="0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1"/>
                      <a:pt x="24" y="1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22" y="3"/>
                      <a:pt x="22" y="3"/>
                      <a:pt x="23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3" y="1"/>
                      <a:pt x="22" y="1"/>
                      <a:pt x="22" y="1"/>
                    </a:cubicBezTo>
                    <a:cubicBezTo>
                      <a:pt x="22" y="1"/>
                      <a:pt x="22" y="1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2"/>
                      <a:pt x="19" y="1"/>
                      <a:pt x="19" y="1"/>
                    </a:cubicBezTo>
                    <a:cubicBezTo>
                      <a:pt x="19" y="1"/>
                      <a:pt x="18" y="2"/>
                      <a:pt x="18" y="1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7" y="1"/>
                      <a:pt x="16" y="1"/>
                      <a:pt x="16" y="1"/>
                    </a:cubicBezTo>
                    <a:cubicBezTo>
                      <a:pt x="16" y="1"/>
                      <a:pt x="16" y="1"/>
                      <a:pt x="15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1"/>
                      <a:pt x="15" y="1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11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7" y="2"/>
                      <a:pt x="7" y="2"/>
                      <a:pt x="6" y="2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3"/>
                      <a:pt x="5" y="3"/>
                      <a:pt x="4" y="3"/>
                    </a:cubicBezTo>
                    <a:cubicBezTo>
                      <a:pt x="4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4" y="4"/>
                    </a:cubicBezTo>
                    <a:cubicBezTo>
                      <a:pt x="4" y="4"/>
                      <a:pt x="5" y="4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6"/>
                      <a:pt x="5" y="5"/>
                      <a:pt x="4" y="5"/>
                    </a:cubicBezTo>
                    <a:cubicBezTo>
                      <a:pt x="4" y="5"/>
                      <a:pt x="4" y="5"/>
                      <a:pt x="3" y="5"/>
                    </a:cubicBezTo>
                    <a:cubicBezTo>
                      <a:pt x="3" y="5"/>
                      <a:pt x="3" y="5"/>
                      <a:pt x="2" y="5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3" y="7"/>
                    </a:cubicBezTo>
                    <a:cubicBezTo>
                      <a:pt x="3" y="7"/>
                      <a:pt x="3" y="6"/>
                      <a:pt x="4" y="6"/>
                    </a:cubicBezTo>
                    <a:cubicBezTo>
                      <a:pt x="4" y="6"/>
                      <a:pt x="4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6"/>
                      <a:pt x="6" y="6"/>
                      <a:pt x="7" y="6"/>
                    </a:cubicBezTo>
                    <a:cubicBezTo>
                      <a:pt x="7" y="6"/>
                      <a:pt x="7" y="6"/>
                      <a:pt x="8" y="6"/>
                    </a:cubicBezTo>
                    <a:cubicBezTo>
                      <a:pt x="8" y="6"/>
                      <a:pt x="9" y="6"/>
                      <a:pt x="9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6"/>
                      <a:pt x="11" y="6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8"/>
                      <a:pt x="10" y="8"/>
                      <a:pt x="10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8" y="7"/>
                      <a:pt x="8" y="8"/>
                      <a:pt x="7" y="8"/>
                    </a:cubicBezTo>
                    <a:cubicBezTo>
                      <a:pt x="6" y="8"/>
                      <a:pt x="6" y="7"/>
                      <a:pt x="5" y="8"/>
                    </a:cubicBezTo>
                    <a:cubicBezTo>
                      <a:pt x="4" y="8"/>
                      <a:pt x="4" y="8"/>
                      <a:pt x="3" y="8"/>
                    </a:cubicBezTo>
                    <a:cubicBezTo>
                      <a:pt x="3" y="8"/>
                      <a:pt x="2" y="8"/>
                      <a:pt x="2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0" y="8"/>
                      <a:pt x="0" y="8"/>
                    </a:cubicBezTo>
                    <a:cubicBezTo>
                      <a:pt x="0" y="9"/>
                      <a:pt x="1" y="9"/>
                      <a:pt x="1" y="9"/>
                    </a:cubicBezTo>
                    <a:cubicBezTo>
                      <a:pt x="1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5" y="9"/>
                      <a:pt x="5" y="9"/>
                      <a:pt x="6" y="9"/>
                    </a:cubicBezTo>
                    <a:cubicBezTo>
                      <a:pt x="6" y="10"/>
                      <a:pt x="6" y="10"/>
                      <a:pt x="5" y="10"/>
                    </a:cubicBezTo>
                    <a:cubicBezTo>
                      <a:pt x="5" y="11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2"/>
                      <a:pt x="6" y="11"/>
                      <a:pt x="7" y="11"/>
                    </a:cubicBezTo>
                    <a:cubicBezTo>
                      <a:pt x="7" y="12"/>
                      <a:pt x="7" y="12"/>
                      <a:pt x="8" y="11"/>
                    </a:cubicBezTo>
                    <a:cubicBezTo>
                      <a:pt x="8" y="11"/>
                      <a:pt x="8" y="11"/>
                      <a:pt x="9" y="11"/>
                    </a:cubicBezTo>
                    <a:cubicBezTo>
                      <a:pt x="9" y="11"/>
                      <a:pt x="10" y="11"/>
                      <a:pt x="10" y="11"/>
                    </a:cubicBezTo>
                    <a:cubicBezTo>
                      <a:pt x="11" y="11"/>
                      <a:pt x="11" y="11"/>
                      <a:pt x="12" y="11"/>
                    </a:cubicBezTo>
                    <a:cubicBezTo>
                      <a:pt x="12" y="10"/>
                      <a:pt x="12" y="10"/>
                      <a:pt x="13" y="10"/>
                    </a:cubicBezTo>
                    <a:cubicBezTo>
                      <a:pt x="14" y="10"/>
                      <a:pt x="14" y="10"/>
                      <a:pt x="15" y="10"/>
                    </a:cubicBezTo>
                    <a:cubicBezTo>
                      <a:pt x="15" y="10"/>
                      <a:pt x="15" y="10"/>
                      <a:pt x="16" y="10"/>
                    </a:cubicBezTo>
                    <a:cubicBezTo>
                      <a:pt x="16" y="10"/>
                      <a:pt x="17" y="10"/>
                      <a:pt x="17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20" y="9"/>
                      <a:pt x="20" y="9"/>
                      <a:pt x="20" y="10"/>
                    </a:cubicBezTo>
                    <a:cubicBezTo>
                      <a:pt x="21" y="10"/>
                      <a:pt x="21" y="10"/>
                      <a:pt x="21" y="10"/>
                    </a:cubicBezTo>
                    <a:cubicBezTo>
                      <a:pt x="22" y="11"/>
                      <a:pt x="22" y="10"/>
                      <a:pt x="23" y="10"/>
                    </a:cubicBezTo>
                    <a:cubicBezTo>
                      <a:pt x="23" y="10"/>
                      <a:pt x="24" y="10"/>
                      <a:pt x="24" y="10"/>
                    </a:cubicBezTo>
                    <a:cubicBezTo>
                      <a:pt x="25" y="10"/>
                      <a:pt x="25" y="10"/>
                      <a:pt x="26" y="10"/>
                    </a:cubicBezTo>
                    <a:cubicBezTo>
                      <a:pt x="27" y="10"/>
                      <a:pt x="28" y="10"/>
                      <a:pt x="28" y="10"/>
                    </a:cubicBezTo>
                    <a:cubicBezTo>
                      <a:pt x="28" y="9"/>
                      <a:pt x="27" y="9"/>
                      <a:pt x="27" y="9"/>
                    </a:cubicBezTo>
                    <a:cubicBezTo>
                      <a:pt x="27" y="9"/>
                      <a:pt x="27" y="9"/>
                      <a:pt x="27" y="9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32" name="Freeform 186"/>
              <p:cNvSpPr>
                <a:spLocks/>
              </p:cNvSpPr>
              <p:nvPr/>
            </p:nvSpPr>
            <p:spPr bwMode="auto">
              <a:xfrm>
                <a:off x="2206627" y="750889"/>
                <a:ext cx="33338" cy="22225"/>
              </a:xfrm>
              <a:custGeom>
                <a:avLst/>
                <a:gdLst>
                  <a:gd name="T0" fmla="*/ 0 w 3"/>
                  <a:gd name="T1" fmla="*/ 2 h 2"/>
                  <a:gd name="T2" fmla="*/ 1 w 3"/>
                  <a:gd name="T3" fmla="*/ 2 h 2"/>
                  <a:gd name="T4" fmla="*/ 1 w 3"/>
                  <a:gd name="T5" fmla="*/ 2 h 2"/>
                  <a:gd name="T6" fmla="*/ 2 w 3"/>
                  <a:gd name="T7" fmla="*/ 2 h 2"/>
                  <a:gd name="T8" fmla="*/ 3 w 3"/>
                  <a:gd name="T9" fmla="*/ 1 h 2"/>
                  <a:gd name="T10" fmla="*/ 1 w 3"/>
                  <a:gd name="T11" fmla="*/ 1 h 2"/>
                  <a:gd name="T12" fmla="*/ 0 w 3"/>
                  <a:gd name="T13" fmla="*/ 1 h 2"/>
                  <a:gd name="T14" fmla="*/ 0 w 3"/>
                  <a:gd name="T15" fmla="*/ 2 h 2"/>
                  <a:gd name="T16" fmla="*/ 0 w 3"/>
                  <a:gd name="T1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33" name="Freeform 187"/>
              <p:cNvSpPr>
                <a:spLocks/>
              </p:cNvSpPr>
              <p:nvPr/>
            </p:nvSpPr>
            <p:spPr bwMode="auto">
              <a:xfrm>
                <a:off x="2228852" y="762001"/>
                <a:ext cx="65088" cy="22225"/>
              </a:xfrm>
              <a:custGeom>
                <a:avLst/>
                <a:gdLst>
                  <a:gd name="T0" fmla="*/ 0 w 6"/>
                  <a:gd name="T1" fmla="*/ 1 h 2"/>
                  <a:gd name="T2" fmla="*/ 0 w 6"/>
                  <a:gd name="T3" fmla="*/ 2 h 2"/>
                  <a:gd name="T4" fmla="*/ 1 w 6"/>
                  <a:gd name="T5" fmla="*/ 2 h 2"/>
                  <a:gd name="T6" fmla="*/ 2 w 6"/>
                  <a:gd name="T7" fmla="*/ 2 h 2"/>
                  <a:gd name="T8" fmla="*/ 3 w 6"/>
                  <a:gd name="T9" fmla="*/ 2 h 2"/>
                  <a:gd name="T10" fmla="*/ 4 w 6"/>
                  <a:gd name="T11" fmla="*/ 1 h 2"/>
                  <a:gd name="T12" fmla="*/ 5 w 6"/>
                  <a:gd name="T13" fmla="*/ 1 h 2"/>
                  <a:gd name="T14" fmla="*/ 6 w 6"/>
                  <a:gd name="T15" fmla="*/ 1 h 2"/>
                  <a:gd name="T16" fmla="*/ 6 w 6"/>
                  <a:gd name="T17" fmla="*/ 0 h 2"/>
                  <a:gd name="T18" fmla="*/ 5 w 6"/>
                  <a:gd name="T19" fmla="*/ 0 h 2"/>
                  <a:gd name="T20" fmla="*/ 4 w 6"/>
                  <a:gd name="T21" fmla="*/ 0 h 2"/>
                  <a:gd name="T22" fmla="*/ 3 w 6"/>
                  <a:gd name="T23" fmla="*/ 0 h 2"/>
                  <a:gd name="T24" fmla="*/ 1 w 6"/>
                  <a:gd name="T25" fmla="*/ 0 h 2"/>
                  <a:gd name="T26" fmla="*/ 1 w 6"/>
                  <a:gd name="T27" fmla="*/ 1 h 2"/>
                  <a:gd name="T28" fmla="*/ 0 w 6"/>
                  <a:gd name="T2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" h="2">
                    <a:moveTo>
                      <a:pt x="0" y="1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2" y="2"/>
                      <a:pt x="2" y="2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5" y="1"/>
                      <a:pt x="6" y="1"/>
                      <a:pt x="6" y="1"/>
                    </a:cubicBezTo>
                    <a:cubicBezTo>
                      <a:pt x="6" y="1"/>
                      <a:pt x="6" y="0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34" name="Freeform 188"/>
              <p:cNvSpPr>
                <a:spLocks/>
              </p:cNvSpPr>
              <p:nvPr/>
            </p:nvSpPr>
            <p:spPr bwMode="auto">
              <a:xfrm>
                <a:off x="2260602" y="741364"/>
                <a:ext cx="65088" cy="20638"/>
              </a:xfrm>
              <a:custGeom>
                <a:avLst/>
                <a:gdLst>
                  <a:gd name="T0" fmla="*/ 1 w 6"/>
                  <a:gd name="T1" fmla="*/ 2 h 2"/>
                  <a:gd name="T2" fmla="*/ 1 w 6"/>
                  <a:gd name="T3" fmla="*/ 2 h 2"/>
                  <a:gd name="T4" fmla="*/ 3 w 6"/>
                  <a:gd name="T5" fmla="*/ 1 h 2"/>
                  <a:gd name="T6" fmla="*/ 3 w 6"/>
                  <a:gd name="T7" fmla="*/ 2 h 2"/>
                  <a:gd name="T8" fmla="*/ 5 w 6"/>
                  <a:gd name="T9" fmla="*/ 2 h 2"/>
                  <a:gd name="T10" fmla="*/ 5 w 6"/>
                  <a:gd name="T11" fmla="*/ 1 h 2"/>
                  <a:gd name="T12" fmla="*/ 5 w 6"/>
                  <a:gd name="T13" fmla="*/ 0 h 2"/>
                  <a:gd name="T14" fmla="*/ 4 w 6"/>
                  <a:gd name="T15" fmla="*/ 0 h 2"/>
                  <a:gd name="T16" fmla="*/ 3 w 6"/>
                  <a:gd name="T17" fmla="*/ 0 h 2"/>
                  <a:gd name="T18" fmla="*/ 2 w 6"/>
                  <a:gd name="T19" fmla="*/ 0 h 2"/>
                  <a:gd name="T20" fmla="*/ 1 w 6"/>
                  <a:gd name="T21" fmla="*/ 1 h 2"/>
                  <a:gd name="T22" fmla="*/ 0 w 6"/>
                  <a:gd name="T23" fmla="*/ 1 h 2"/>
                  <a:gd name="T24" fmla="*/ 1 w 6"/>
                  <a:gd name="T2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2"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ubicBezTo>
                      <a:pt x="5" y="2"/>
                      <a:pt x="5" y="2"/>
                      <a:pt x="5" y="1"/>
                    </a:cubicBezTo>
                    <a:cubicBezTo>
                      <a:pt x="6" y="1"/>
                      <a:pt x="6" y="1"/>
                      <a:pt x="5" y="0"/>
                    </a:cubicBezTo>
                    <a:cubicBezTo>
                      <a:pt x="5" y="0"/>
                      <a:pt x="5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1"/>
                      <a:pt x="1" y="2"/>
                      <a:pt x="1" y="2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35" name="Freeform 189"/>
              <p:cNvSpPr>
                <a:spLocks/>
              </p:cNvSpPr>
              <p:nvPr/>
            </p:nvSpPr>
            <p:spPr bwMode="auto">
              <a:xfrm>
                <a:off x="2055814" y="795339"/>
                <a:ext cx="238125" cy="65088"/>
              </a:xfrm>
              <a:custGeom>
                <a:avLst/>
                <a:gdLst>
                  <a:gd name="T0" fmla="*/ 9 w 22"/>
                  <a:gd name="T1" fmla="*/ 1 h 6"/>
                  <a:gd name="T2" fmla="*/ 8 w 22"/>
                  <a:gd name="T3" fmla="*/ 1 h 6"/>
                  <a:gd name="T4" fmla="*/ 7 w 22"/>
                  <a:gd name="T5" fmla="*/ 1 h 6"/>
                  <a:gd name="T6" fmla="*/ 6 w 22"/>
                  <a:gd name="T7" fmla="*/ 1 h 6"/>
                  <a:gd name="T8" fmla="*/ 5 w 22"/>
                  <a:gd name="T9" fmla="*/ 2 h 6"/>
                  <a:gd name="T10" fmla="*/ 4 w 22"/>
                  <a:gd name="T11" fmla="*/ 2 h 6"/>
                  <a:gd name="T12" fmla="*/ 3 w 22"/>
                  <a:gd name="T13" fmla="*/ 3 h 6"/>
                  <a:gd name="T14" fmla="*/ 2 w 22"/>
                  <a:gd name="T15" fmla="*/ 3 h 6"/>
                  <a:gd name="T16" fmla="*/ 1 w 22"/>
                  <a:gd name="T17" fmla="*/ 3 h 6"/>
                  <a:gd name="T18" fmla="*/ 0 w 22"/>
                  <a:gd name="T19" fmla="*/ 3 h 6"/>
                  <a:gd name="T20" fmla="*/ 0 w 22"/>
                  <a:gd name="T21" fmla="*/ 4 h 6"/>
                  <a:gd name="T22" fmla="*/ 1 w 22"/>
                  <a:gd name="T23" fmla="*/ 4 h 6"/>
                  <a:gd name="T24" fmla="*/ 2 w 22"/>
                  <a:gd name="T25" fmla="*/ 4 h 6"/>
                  <a:gd name="T26" fmla="*/ 2 w 22"/>
                  <a:gd name="T27" fmla="*/ 4 h 6"/>
                  <a:gd name="T28" fmla="*/ 4 w 22"/>
                  <a:gd name="T29" fmla="*/ 3 h 6"/>
                  <a:gd name="T30" fmla="*/ 4 w 22"/>
                  <a:gd name="T31" fmla="*/ 4 h 6"/>
                  <a:gd name="T32" fmla="*/ 5 w 22"/>
                  <a:gd name="T33" fmla="*/ 3 h 6"/>
                  <a:gd name="T34" fmla="*/ 7 w 22"/>
                  <a:gd name="T35" fmla="*/ 4 h 6"/>
                  <a:gd name="T36" fmla="*/ 6 w 22"/>
                  <a:gd name="T37" fmla="*/ 4 h 6"/>
                  <a:gd name="T38" fmla="*/ 5 w 22"/>
                  <a:gd name="T39" fmla="*/ 4 h 6"/>
                  <a:gd name="T40" fmla="*/ 4 w 22"/>
                  <a:gd name="T41" fmla="*/ 4 h 6"/>
                  <a:gd name="T42" fmla="*/ 4 w 22"/>
                  <a:gd name="T43" fmla="*/ 5 h 6"/>
                  <a:gd name="T44" fmla="*/ 4 w 22"/>
                  <a:gd name="T45" fmla="*/ 5 h 6"/>
                  <a:gd name="T46" fmla="*/ 6 w 22"/>
                  <a:gd name="T47" fmla="*/ 5 h 6"/>
                  <a:gd name="T48" fmla="*/ 7 w 22"/>
                  <a:gd name="T49" fmla="*/ 5 h 6"/>
                  <a:gd name="T50" fmla="*/ 9 w 22"/>
                  <a:gd name="T51" fmla="*/ 5 h 6"/>
                  <a:gd name="T52" fmla="*/ 10 w 22"/>
                  <a:gd name="T53" fmla="*/ 4 h 6"/>
                  <a:gd name="T54" fmla="*/ 12 w 22"/>
                  <a:gd name="T55" fmla="*/ 4 h 6"/>
                  <a:gd name="T56" fmla="*/ 13 w 22"/>
                  <a:gd name="T57" fmla="*/ 4 h 6"/>
                  <a:gd name="T58" fmla="*/ 14 w 22"/>
                  <a:gd name="T59" fmla="*/ 4 h 6"/>
                  <a:gd name="T60" fmla="*/ 16 w 22"/>
                  <a:gd name="T61" fmla="*/ 4 h 6"/>
                  <a:gd name="T62" fmla="*/ 17 w 22"/>
                  <a:gd name="T63" fmla="*/ 4 h 6"/>
                  <a:gd name="T64" fmla="*/ 18 w 22"/>
                  <a:gd name="T65" fmla="*/ 4 h 6"/>
                  <a:gd name="T66" fmla="*/ 19 w 22"/>
                  <a:gd name="T67" fmla="*/ 4 h 6"/>
                  <a:gd name="T68" fmla="*/ 21 w 22"/>
                  <a:gd name="T69" fmla="*/ 3 h 6"/>
                  <a:gd name="T70" fmla="*/ 22 w 22"/>
                  <a:gd name="T71" fmla="*/ 3 h 6"/>
                  <a:gd name="T72" fmla="*/ 22 w 22"/>
                  <a:gd name="T73" fmla="*/ 2 h 6"/>
                  <a:gd name="T74" fmla="*/ 21 w 22"/>
                  <a:gd name="T75" fmla="*/ 1 h 6"/>
                  <a:gd name="T76" fmla="*/ 20 w 22"/>
                  <a:gd name="T77" fmla="*/ 1 h 6"/>
                  <a:gd name="T78" fmla="*/ 19 w 22"/>
                  <a:gd name="T79" fmla="*/ 2 h 6"/>
                  <a:gd name="T80" fmla="*/ 18 w 22"/>
                  <a:gd name="T81" fmla="*/ 2 h 6"/>
                  <a:gd name="T82" fmla="*/ 19 w 22"/>
                  <a:gd name="T83" fmla="*/ 1 h 6"/>
                  <a:gd name="T84" fmla="*/ 19 w 22"/>
                  <a:gd name="T85" fmla="*/ 0 h 6"/>
                  <a:gd name="T86" fmla="*/ 18 w 22"/>
                  <a:gd name="T87" fmla="*/ 0 h 6"/>
                  <a:gd name="T88" fmla="*/ 16 w 22"/>
                  <a:gd name="T89" fmla="*/ 0 h 6"/>
                  <a:gd name="T90" fmla="*/ 15 w 22"/>
                  <a:gd name="T91" fmla="*/ 1 h 6"/>
                  <a:gd name="T92" fmla="*/ 16 w 22"/>
                  <a:gd name="T93" fmla="*/ 2 h 6"/>
                  <a:gd name="T94" fmla="*/ 15 w 22"/>
                  <a:gd name="T95" fmla="*/ 3 h 6"/>
                  <a:gd name="T96" fmla="*/ 14 w 22"/>
                  <a:gd name="T97" fmla="*/ 3 h 6"/>
                  <a:gd name="T98" fmla="*/ 12 w 22"/>
                  <a:gd name="T99" fmla="*/ 2 h 6"/>
                  <a:gd name="T100" fmla="*/ 11 w 22"/>
                  <a:gd name="T101" fmla="*/ 2 h 6"/>
                  <a:gd name="T102" fmla="*/ 10 w 22"/>
                  <a:gd name="T103" fmla="*/ 1 h 6"/>
                  <a:gd name="T104" fmla="*/ 9 w 22"/>
                  <a:gd name="T105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2" h="6">
                    <a:moveTo>
                      <a:pt x="9" y="1"/>
                    </a:move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1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2" y="3"/>
                      <a:pt x="2" y="2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4" y="3"/>
                      <a:pt x="4" y="4"/>
                      <a:pt x="4" y="4"/>
                    </a:cubicBezTo>
                    <a:cubicBezTo>
                      <a:pt x="5" y="4"/>
                      <a:pt x="5" y="3"/>
                      <a:pt x="5" y="3"/>
                    </a:cubicBezTo>
                    <a:cubicBezTo>
                      <a:pt x="6" y="3"/>
                      <a:pt x="7" y="3"/>
                      <a:pt x="7" y="4"/>
                    </a:cubicBezTo>
                    <a:cubicBezTo>
                      <a:pt x="7" y="4"/>
                      <a:pt x="6" y="4"/>
                      <a:pt x="6" y="4"/>
                    </a:cubicBezTo>
                    <a:cubicBezTo>
                      <a:pt x="6" y="4"/>
                      <a:pt x="5" y="4"/>
                      <a:pt x="5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6"/>
                      <a:pt x="5" y="5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5"/>
                      <a:pt x="8" y="5"/>
                      <a:pt x="9" y="5"/>
                    </a:cubicBezTo>
                    <a:cubicBezTo>
                      <a:pt x="9" y="5"/>
                      <a:pt x="10" y="5"/>
                      <a:pt x="10" y="4"/>
                    </a:cubicBezTo>
                    <a:cubicBezTo>
                      <a:pt x="11" y="4"/>
                      <a:pt x="11" y="4"/>
                      <a:pt x="12" y="4"/>
                    </a:cubicBezTo>
                    <a:cubicBezTo>
                      <a:pt x="12" y="4"/>
                      <a:pt x="13" y="4"/>
                      <a:pt x="13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5" y="4"/>
                      <a:pt x="15" y="4"/>
                      <a:pt x="16" y="4"/>
                    </a:cubicBezTo>
                    <a:cubicBezTo>
                      <a:pt x="16" y="4"/>
                      <a:pt x="17" y="4"/>
                      <a:pt x="17" y="4"/>
                    </a:cubicBezTo>
                    <a:cubicBezTo>
                      <a:pt x="17" y="4"/>
                      <a:pt x="18" y="4"/>
                      <a:pt x="18" y="4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20" y="3"/>
                      <a:pt x="20" y="3"/>
                      <a:pt x="21" y="3"/>
                    </a:cubicBezTo>
                    <a:cubicBezTo>
                      <a:pt x="21" y="3"/>
                      <a:pt x="22" y="3"/>
                      <a:pt x="22" y="3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9" y="2"/>
                      <a:pt x="19" y="2"/>
                      <a:pt x="18" y="2"/>
                    </a:cubicBezTo>
                    <a:cubicBezTo>
                      <a:pt x="18" y="2"/>
                      <a:pt x="19" y="1"/>
                      <a:pt x="19" y="1"/>
                    </a:cubicBezTo>
                    <a:cubicBezTo>
                      <a:pt x="19" y="1"/>
                      <a:pt x="19" y="0"/>
                      <a:pt x="19" y="0"/>
                    </a:cubicBezTo>
                    <a:cubicBezTo>
                      <a:pt x="19" y="0"/>
                      <a:pt x="18" y="0"/>
                      <a:pt x="18" y="0"/>
                    </a:cubicBezTo>
                    <a:cubicBezTo>
                      <a:pt x="17" y="0"/>
                      <a:pt x="17" y="0"/>
                      <a:pt x="16" y="0"/>
                    </a:cubicBezTo>
                    <a:cubicBezTo>
                      <a:pt x="16" y="0"/>
                      <a:pt x="15" y="0"/>
                      <a:pt x="15" y="1"/>
                    </a:cubicBezTo>
                    <a:cubicBezTo>
                      <a:pt x="15" y="1"/>
                      <a:pt x="16" y="1"/>
                      <a:pt x="16" y="2"/>
                    </a:cubicBezTo>
                    <a:cubicBezTo>
                      <a:pt x="15" y="2"/>
                      <a:pt x="15" y="3"/>
                      <a:pt x="15" y="3"/>
                    </a:cubicBezTo>
                    <a:cubicBezTo>
                      <a:pt x="15" y="3"/>
                      <a:pt x="15" y="3"/>
                      <a:pt x="14" y="3"/>
                    </a:cubicBezTo>
                    <a:cubicBezTo>
                      <a:pt x="13" y="3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1" y="1"/>
                      <a:pt x="10" y="1"/>
                    </a:cubicBezTo>
                    <a:cubicBezTo>
                      <a:pt x="10" y="1"/>
                      <a:pt x="9" y="1"/>
                      <a:pt x="9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36" name="Freeform 190"/>
              <p:cNvSpPr>
                <a:spLocks/>
              </p:cNvSpPr>
              <p:nvPr/>
            </p:nvSpPr>
            <p:spPr bwMode="auto">
              <a:xfrm>
                <a:off x="2228852" y="968376"/>
                <a:ext cx="76200" cy="31750"/>
              </a:xfrm>
              <a:custGeom>
                <a:avLst/>
                <a:gdLst>
                  <a:gd name="T0" fmla="*/ 1 w 7"/>
                  <a:gd name="T1" fmla="*/ 3 h 3"/>
                  <a:gd name="T2" fmla="*/ 2 w 7"/>
                  <a:gd name="T3" fmla="*/ 2 h 3"/>
                  <a:gd name="T4" fmla="*/ 3 w 7"/>
                  <a:gd name="T5" fmla="*/ 3 h 3"/>
                  <a:gd name="T6" fmla="*/ 4 w 7"/>
                  <a:gd name="T7" fmla="*/ 3 h 3"/>
                  <a:gd name="T8" fmla="*/ 5 w 7"/>
                  <a:gd name="T9" fmla="*/ 3 h 3"/>
                  <a:gd name="T10" fmla="*/ 6 w 7"/>
                  <a:gd name="T11" fmla="*/ 3 h 3"/>
                  <a:gd name="T12" fmla="*/ 7 w 7"/>
                  <a:gd name="T13" fmla="*/ 2 h 3"/>
                  <a:gd name="T14" fmla="*/ 7 w 7"/>
                  <a:gd name="T15" fmla="*/ 1 h 3"/>
                  <a:gd name="T16" fmla="*/ 7 w 7"/>
                  <a:gd name="T17" fmla="*/ 1 h 3"/>
                  <a:gd name="T18" fmla="*/ 6 w 7"/>
                  <a:gd name="T19" fmla="*/ 1 h 3"/>
                  <a:gd name="T20" fmla="*/ 5 w 7"/>
                  <a:gd name="T21" fmla="*/ 0 h 3"/>
                  <a:gd name="T22" fmla="*/ 5 w 7"/>
                  <a:gd name="T23" fmla="*/ 0 h 3"/>
                  <a:gd name="T24" fmla="*/ 4 w 7"/>
                  <a:gd name="T25" fmla="*/ 0 h 3"/>
                  <a:gd name="T26" fmla="*/ 3 w 7"/>
                  <a:gd name="T27" fmla="*/ 0 h 3"/>
                  <a:gd name="T28" fmla="*/ 3 w 7"/>
                  <a:gd name="T29" fmla="*/ 1 h 3"/>
                  <a:gd name="T30" fmla="*/ 2 w 7"/>
                  <a:gd name="T31" fmla="*/ 2 h 3"/>
                  <a:gd name="T32" fmla="*/ 1 w 7"/>
                  <a:gd name="T33" fmla="*/ 2 h 3"/>
                  <a:gd name="T34" fmla="*/ 0 w 7"/>
                  <a:gd name="T35" fmla="*/ 2 h 3"/>
                  <a:gd name="T36" fmla="*/ 1 w 7"/>
                  <a:gd name="T3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" h="3">
                    <a:moveTo>
                      <a:pt x="1" y="3"/>
                    </a:moveTo>
                    <a:cubicBezTo>
                      <a:pt x="1" y="3"/>
                      <a:pt x="1" y="2"/>
                      <a:pt x="2" y="2"/>
                    </a:cubicBezTo>
                    <a:cubicBezTo>
                      <a:pt x="2" y="2"/>
                      <a:pt x="2" y="2"/>
                      <a:pt x="3" y="3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4" y="3"/>
                      <a:pt x="4" y="3"/>
                      <a:pt x="5" y="3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6" y="3"/>
                      <a:pt x="7" y="3"/>
                      <a:pt x="7" y="2"/>
                    </a:cubicBezTo>
                    <a:cubicBezTo>
                      <a:pt x="7" y="2"/>
                      <a:pt x="7" y="2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3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2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1" y="3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37" name="Freeform 191"/>
              <p:cNvSpPr>
                <a:spLocks/>
              </p:cNvSpPr>
              <p:nvPr/>
            </p:nvSpPr>
            <p:spPr bwMode="auto">
              <a:xfrm>
                <a:off x="2217739" y="869951"/>
                <a:ext cx="42863" cy="22225"/>
              </a:xfrm>
              <a:custGeom>
                <a:avLst/>
                <a:gdLst>
                  <a:gd name="T0" fmla="*/ 3 w 4"/>
                  <a:gd name="T1" fmla="*/ 1 h 2"/>
                  <a:gd name="T2" fmla="*/ 4 w 4"/>
                  <a:gd name="T3" fmla="*/ 1 h 2"/>
                  <a:gd name="T4" fmla="*/ 4 w 4"/>
                  <a:gd name="T5" fmla="*/ 0 h 2"/>
                  <a:gd name="T6" fmla="*/ 3 w 4"/>
                  <a:gd name="T7" fmla="*/ 0 h 2"/>
                  <a:gd name="T8" fmla="*/ 3 w 4"/>
                  <a:gd name="T9" fmla="*/ 0 h 2"/>
                  <a:gd name="T10" fmla="*/ 2 w 4"/>
                  <a:gd name="T11" fmla="*/ 0 h 2"/>
                  <a:gd name="T12" fmla="*/ 0 w 4"/>
                  <a:gd name="T13" fmla="*/ 0 h 2"/>
                  <a:gd name="T14" fmla="*/ 0 w 4"/>
                  <a:gd name="T15" fmla="*/ 0 h 2"/>
                  <a:gd name="T16" fmla="*/ 0 w 4"/>
                  <a:gd name="T17" fmla="*/ 1 h 2"/>
                  <a:gd name="T18" fmla="*/ 0 w 4"/>
                  <a:gd name="T19" fmla="*/ 1 h 2"/>
                  <a:gd name="T20" fmla="*/ 1 w 4"/>
                  <a:gd name="T21" fmla="*/ 2 h 2"/>
                  <a:gd name="T22" fmla="*/ 2 w 4"/>
                  <a:gd name="T23" fmla="*/ 1 h 2"/>
                  <a:gd name="T24" fmla="*/ 3 w 4"/>
                  <a:gd name="T2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" h="2">
                    <a:moveTo>
                      <a:pt x="3" y="1"/>
                    </a:moveTo>
                    <a:cubicBezTo>
                      <a:pt x="3" y="1"/>
                      <a:pt x="4" y="1"/>
                      <a:pt x="4" y="1"/>
                    </a:cubicBezTo>
                    <a:cubicBezTo>
                      <a:pt x="4" y="1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38" name="Freeform 192"/>
              <p:cNvSpPr>
                <a:spLocks/>
              </p:cNvSpPr>
              <p:nvPr/>
            </p:nvSpPr>
            <p:spPr bwMode="auto">
              <a:xfrm>
                <a:off x="2282827" y="827089"/>
                <a:ext cx="31750" cy="11113"/>
              </a:xfrm>
              <a:custGeom>
                <a:avLst/>
                <a:gdLst>
                  <a:gd name="T0" fmla="*/ 1 w 3"/>
                  <a:gd name="T1" fmla="*/ 0 h 1"/>
                  <a:gd name="T2" fmla="*/ 1 w 3"/>
                  <a:gd name="T3" fmla="*/ 0 h 1"/>
                  <a:gd name="T4" fmla="*/ 0 w 3"/>
                  <a:gd name="T5" fmla="*/ 1 h 1"/>
                  <a:gd name="T6" fmla="*/ 1 w 3"/>
                  <a:gd name="T7" fmla="*/ 1 h 1"/>
                  <a:gd name="T8" fmla="*/ 2 w 3"/>
                  <a:gd name="T9" fmla="*/ 1 h 1"/>
                  <a:gd name="T10" fmla="*/ 3 w 3"/>
                  <a:gd name="T11" fmla="*/ 0 h 1"/>
                  <a:gd name="T12" fmla="*/ 3 w 3"/>
                  <a:gd name="T13" fmla="*/ 0 h 1"/>
                  <a:gd name="T14" fmla="*/ 2 w 3"/>
                  <a:gd name="T15" fmla="*/ 0 h 1"/>
                  <a:gd name="T16" fmla="*/ 1 w 3"/>
                  <a:gd name="T1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39" name="Freeform 193"/>
              <p:cNvSpPr>
                <a:spLocks/>
              </p:cNvSpPr>
              <p:nvPr/>
            </p:nvSpPr>
            <p:spPr bwMode="auto">
              <a:xfrm>
                <a:off x="2336802" y="762001"/>
                <a:ext cx="22225" cy="33338"/>
              </a:xfrm>
              <a:custGeom>
                <a:avLst/>
                <a:gdLst>
                  <a:gd name="T0" fmla="*/ 1 w 2"/>
                  <a:gd name="T1" fmla="*/ 2 h 3"/>
                  <a:gd name="T2" fmla="*/ 1 w 2"/>
                  <a:gd name="T3" fmla="*/ 2 h 3"/>
                  <a:gd name="T4" fmla="*/ 2 w 2"/>
                  <a:gd name="T5" fmla="*/ 2 h 3"/>
                  <a:gd name="T6" fmla="*/ 2 w 2"/>
                  <a:gd name="T7" fmla="*/ 2 h 3"/>
                  <a:gd name="T8" fmla="*/ 2 w 2"/>
                  <a:gd name="T9" fmla="*/ 1 h 3"/>
                  <a:gd name="T10" fmla="*/ 1 w 2"/>
                  <a:gd name="T11" fmla="*/ 0 h 3"/>
                  <a:gd name="T12" fmla="*/ 0 w 2"/>
                  <a:gd name="T13" fmla="*/ 1 h 3"/>
                  <a:gd name="T14" fmla="*/ 0 w 2"/>
                  <a:gd name="T15" fmla="*/ 2 h 3"/>
                  <a:gd name="T16" fmla="*/ 1 w 2"/>
                  <a:gd name="T1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" h="3">
                    <a:moveTo>
                      <a:pt x="1" y="2"/>
                    </a:moveTo>
                    <a:cubicBezTo>
                      <a:pt x="1" y="3"/>
                      <a:pt x="1" y="2"/>
                      <a:pt x="1" y="2"/>
                    </a:cubicBezTo>
                    <a:cubicBezTo>
                      <a:pt x="1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1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2"/>
                      <a:pt x="1" y="2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40" name="Freeform 194"/>
              <p:cNvSpPr>
                <a:spLocks/>
              </p:cNvSpPr>
              <p:nvPr/>
            </p:nvSpPr>
            <p:spPr bwMode="auto">
              <a:xfrm>
                <a:off x="2325689" y="795339"/>
                <a:ext cx="33338" cy="31750"/>
              </a:xfrm>
              <a:custGeom>
                <a:avLst/>
                <a:gdLst>
                  <a:gd name="T0" fmla="*/ 1 w 3"/>
                  <a:gd name="T1" fmla="*/ 1 h 3"/>
                  <a:gd name="T2" fmla="*/ 1 w 3"/>
                  <a:gd name="T3" fmla="*/ 3 h 3"/>
                  <a:gd name="T4" fmla="*/ 2 w 3"/>
                  <a:gd name="T5" fmla="*/ 3 h 3"/>
                  <a:gd name="T6" fmla="*/ 2 w 3"/>
                  <a:gd name="T7" fmla="*/ 2 h 3"/>
                  <a:gd name="T8" fmla="*/ 2 w 3"/>
                  <a:gd name="T9" fmla="*/ 1 h 3"/>
                  <a:gd name="T10" fmla="*/ 2 w 3"/>
                  <a:gd name="T11" fmla="*/ 1 h 3"/>
                  <a:gd name="T12" fmla="*/ 2 w 3"/>
                  <a:gd name="T13" fmla="*/ 0 h 3"/>
                  <a:gd name="T14" fmla="*/ 1 w 3"/>
                  <a:gd name="T15" fmla="*/ 0 h 3"/>
                  <a:gd name="T16" fmla="*/ 0 w 3"/>
                  <a:gd name="T17" fmla="*/ 0 h 3"/>
                  <a:gd name="T18" fmla="*/ 0 w 3"/>
                  <a:gd name="T19" fmla="*/ 1 h 3"/>
                  <a:gd name="T20" fmla="*/ 1 w 3"/>
                  <a:gd name="T21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3">
                    <a:moveTo>
                      <a:pt x="1" y="1"/>
                    </a:move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3" y="2"/>
                      <a:pt x="2" y="2"/>
                      <a:pt x="2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41" name="Freeform 195"/>
              <p:cNvSpPr>
                <a:spLocks/>
              </p:cNvSpPr>
              <p:nvPr/>
            </p:nvSpPr>
            <p:spPr bwMode="auto">
              <a:xfrm>
                <a:off x="2260602" y="860426"/>
                <a:ext cx="141288" cy="74613"/>
              </a:xfrm>
              <a:custGeom>
                <a:avLst/>
                <a:gdLst>
                  <a:gd name="T0" fmla="*/ 4 w 13"/>
                  <a:gd name="T1" fmla="*/ 1 h 7"/>
                  <a:gd name="T2" fmla="*/ 4 w 13"/>
                  <a:gd name="T3" fmla="*/ 2 h 7"/>
                  <a:gd name="T4" fmla="*/ 5 w 13"/>
                  <a:gd name="T5" fmla="*/ 2 h 7"/>
                  <a:gd name="T6" fmla="*/ 4 w 13"/>
                  <a:gd name="T7" fmla="*/ 3 h 7"/>
                  <a:gd name="T8" fmla="*/ 4 w 13"/>
                  <a:gd name="T9" fmla="*/ 3 h 7"/>
                  <a:gd name="T10" fmla="*/ 3 w 13"/>
                  <a:gd name="T11" fmla="*/ 3 h 7"/>
                  <a:gd name="T12" fmla="*/ 2 w 13"/>
                  <a:gd name="T13" fmla="*/ 3 h 7"/>
                  <a:gd name="T14" fmla="*/ 1 w 13"/>
                  <a:gd name="T15" fmla="*/ 2 h 7"/>
                  <a:gd name="T16" fmla="*/ 1 w 13"/>
                  <a:gd name="T17" fmla="*/ 3 h 7"/>
                  <a:gd name="T18" fmla="*/ 0 w 13"/>
                  <a:gd name="T19" fmla="*/ 3 h 7"/>
                  <a:gd name="T20" fmla="*/ 0 w 13"/>
                  <a:gd name="T21" fmla="*/ 4 h 7"/>
                  <a:gd name="T22" fmla="*/ 1 w 13"/>
                  <a:gd name="T23" fmla="*/ 4 h 7"/>
                  <a:gd name="T24" fmla="*/ 2 w 13"/>
                  <a:gd name="T25" fmla="*/ 5 h 7"/>
                  <a:gd name="T26" fmla="*/ 3 w 13"/>
                  <a:gd name="T27" fmla="*/ 6 h 7"/>
                  <a:gd name="T28" fmla="*/ 3 w 13"/>
                  <a:gd name="T29" fmla="*/ 6 h 7"/>
                  <a:gd name="T30" fmla="*/ 5 w 13"/>
                  <a:gd name="T31" fmla="*/ 6 h 7"/>
                  <a:gd name="T32" fmla="*/ 6 w 13"/>
                  <a:gd name="T33" fmla="*/ 6 h 7"/>
                  <a:gd name="T34" fmla="*/ 7 w 13"/>
                  <a:gd name="T35" fmla="*/ 6 h 7"/>
                  <a:gd name="T36" fmla="*/ 8 w 13"/>
                  <a:gd name="T37" fmla="*/ 6 h 7"/>
                  <a:gd name="T38" fmla="*/ 9 w 13"/>
                  <a:gd name="T39" fmla="*/ 5 h 7"/>
                  <a:gd name="T40" fmla="*/ 10 w 13"/>
                  <a:gd name="T41" fmla="*/ 4 h 7"/>
                  <a:gd name="T42" fmla="*/ 10 w 13"/>
                  <a:gd name="T43" fmla="*/ 4 h 7"/>
                  <a:gd name="T44" fmla="*/ 10 w 13"/>
                  <a:gd name="T45" fmla="*/ 3 h 7"/>
                  <a:gd name="T46" fmla="*/ 9 w 13"/>
                  <a:gd name="T47" fmla="*/ 3 h 7"/>
                  <a:gd name="T48" fmla="*/ 10 w 13"/>
                  <a:gd name="T49" fmla="*/ 2 h 7"/>
                  <a:gd name="T50" fmla="*/ 11 w 13"/>
                  <a:gd name="T51" fmla="*/ 2 h 7"/>
                  <a:gd name="T52" fmla="*/ 12 w 13"/>
                  <a:gd name="T53" fmla="*/ 2 h 7"/>
                  <a:gd name="T54" fmla="*/ 12 w 13"/>
                  <a:gd name="T55" fmla="*/ 1 h 7"/>
                  <a:gd name="T56" fmla="*/ 11 w 13"/>
                  <a:gd name="T57" fmla="*/ 1 h 7"/>
                  <a:gd name="T58" fmla="*/ 9 w 13"/>
                  <a:gd name="T59" fmla="*/ 1 h 7"/>
                  <a:gd name="T60" fmla="*/ 8 w 13"/>
                  <a:gd name="T61" fmla="*/ 1 h 7"/>
                  <a:gd name="T62" fmla="*/ 6 w 13"/>
                  <a:gd name="T63" fmla="*/ 1 h 7"/>
                  <a:gd name="T64" fmla="*/ 4 w 13"/>
                  <a:gd name="T65" fmla="*/ 1 h 7"/>
                  <a:gd name="T66" fmla="*/ 4 w 13"/>
                  <a:gd name="T67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3" h="7">
                    <a:moveTo>
                      <a:pt x="4" y="1"/>
                    </a:moveTo>
                    <a:cubicBezTo>
                      <a:pt x="3" y="2"/>
                      <a:pt x="4" y="2"/>
                      <a:pt x="4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2"/>
                      <a:pt x="1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2" y="5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7"/>
                      <a:pt x="4" y="6"/>
                      <a:pt x="5" y="6"/>
                    </a:cubicBezTo>
                    <a:cubicBezTo>
                      <a:pt x="5" y="6"/>
                      <a:pt x="5" y="6"/>
                      <a:pt x="6" y="6"/>
                    </a:cubicBezTo>
                    <a:cubicBezTo>
                      <a:pt x="6" y="6"/>
                      <a:pt x="7" y="6"/>
                      <a:pt x="7" y="6"/>
                    </a:cubicBezTo>
                    <a:cubicBezTo>
                      <a:pt x="7" y="6"/>
                      <a:pt x="7" y="6"/>
                      <a:pt x="8" y="6"/>
                    </a:cubicBezTo>
                    <a:cubicBezTo>
                      <a:pt x="8" y="5"/>
                      <a:pt x="9" y="5"/>
                      <a:pt x="9" y="5"/>
                    </a:cubicBezTo>
                    <a:cubicBezTo>
                      <a:pt x="10" y="5"/>
                      <a:pt x="10" y="5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3"/>
                      <a:pt x="9" y="3"/>
                      <a:pt x="9" y="3"/>
                    </a:cubicBezTo>
                    <a:cubicBezTo>
                      <a:pt x="9" y="3"/>
                      <a:pt x="10" y="3"/>
                      <a:pt x="10" y="2"/>
                    </a:cubicBezTo>
                    <a:cubicBezTo>
                      <a:pt x="10" y="2"/>
                      <a:pt x="11" y="2"/>
                      <a:pt x="11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1"/>
                      <a:pt x="13" y="1"/>
                      <a:pt x="12" y="1"/>
                    </a:cubicBezTo>
                    <a:cubicBezTo>
                      <a:pt x="12" y="0"/>
                      <a:pt x="11" y="1"/>
                      <a:pt x="11" y="1"/>
                    </a:cubicBezTo>
                    <a:cubicBezTo>
                      <a:pt x="10" y="1"/>
                      <a:pt x="10" y="1"/>
                      <a:pt x="9" y="1"/>
                    </a:cubicBezTo>
                    <a:cubicBezTo>
                      <a:pt x="9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5" y="1"/>
                      <a:pt x="5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42" name="Freeform 196"/>
              <p:cNvSpPr>
                <a:spLocks/>
              </p:cNvSpPr>
              <p:nvPr/>
            </p:nvSpPr>
            <p:spPr bwMode="auto">
              <a:xfrm>
                <a:off x="2379664" y="730251"/>
                <a:ext cx="96838" cy="53975"/>
              </a:xfrm>
              <a:custGeom>
                <a:avLst/>
                <a:gdLst>
                  <a:gd name="T0" fmla="*/ 1 w 9"/>
                  <a:gd name="T1" fmla="*/ 3 h 5"/>
                  <a:gd name="T2" fmla="*/ 2 w 9"/>
                  <a:gd name="T3" fmla="*/ 3 h 5"/>
                  <a:gd name="T4" fmla="*/ 4 w 9"/>
                  <a:gd name="T5" fmla="*/ 3 h 5"/>
                  <a:gd name="T6" fmla="*/ 5 w 9"/>
                  <a:gd name="T7" fmla="*/ 3 h 5"/>
                  <a:gd name="T8" fmla="*/ 6 w 9"/>
                  <a:gd name="T9" fmla="*/ 4 h 5"/>
                  <a:gd name="T10" fmla="*/ 6 w 9"/>
                  <a:gd name="T11" fmla="*/ 5 h 5"/>
                  <a:gd name="T12" fmla="*/ 7 w 9"/>
                  <a:gd name="T13" fmla="*/ 4 h 5"/>
                  <a:gd name="T14" fmla="*/ 8 w 9"/>
                  <a:gd name="T15" fmla="*/ 3 h 5"/>
                  <a:gd name="T16" fmla="*/ 9 w 9"/>
                  <a:gd name="T17" fmla="*/ 3 h 5"/>
                  <a:gd name="T18" fmla="*/ 9 w 9"/>
                  <a:gd name="T19" fmla="*/ 2 h 5"/>
                  <a:gd name="T20" fmla="*/ 8 w 9"/>
                  <a:gd name="T21" fmla="*/ 1 h 5"/>
                  <a:gd name="T22" fmla="*/ 7 w 9"/>
                  <a:gd name="T23" fmla="*/ 1 h 5"/>
                  <a:gd name="T24" fmla="*/ 6 w 9"/>
                  <a:gd name="T25" fmla="*/ 1 h 5"/>
                  <a:gd name="T26" fmla="*/ 5 w 9"/>
                  <a:gd name="T27" fmla="*/ 1 h 5"/>
                  <a:gd name="T28" fmla="*/ 3 w 9"/>
                  <a:gd name="T29" fmla="*/ 0 h 5"/>
                  <a:gd name="T30" fmla="*/ 2 w 9"/>
                  <a:gd name="T31" fmla="*/ 1 h 5"/>
                  <a:gd name="T32" fmla="*/ 1 w 9"/>
                  <a:gd name="T33" fmla="*/ 1 h 5"/>
                  <a:gd name="T34" fmla="*/ 1 w 9"/>
                  <a:gd name="T35" fmla="*/ 2 h 5"/>
                  <a:gd name="T36" fmla="*/ 0 w 9"/>
                  <a:gd name="T37" fmla="*/ 2 h 5"/>
                  <a:gd name="T38" fmla="*/ 1 w 9"/>
                  <a:gd name="T39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" h="5">
                    <a:moveTo>
                      <a:pt x="1" y="3"/>
                    </a:moveTo>
                    <a:cubicBezTo>
                      <a:pt x="1" y="3"/>
                      <a:pt x="2" y="3"/>
                      <a:pt x="2" y="3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4" y="3"/>
                      <a:pt x="5" y="2"/>
                      <a:pt x="5" y="3"/>
                    </a:cubicBezTo>
                    <a:cubicBezTo>
                      <a:pt x="6" y="3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5"/>
                    </a:cubicBezTo>
                    <a:cubicBezTo>
                      <a:pt x="6" y="5"/>
                      <a:pt x="7" y="4"/>
                      <a:pt x="7" y="4"/>
                    </a:cubicBezTo>
                    <a:cubicBezTo>
                      <a:pt x="7" y="4"/>
                      <a:pt x="8" y="4"/>
                      <a:pt x="8" y="3"/>
                    </a:cubicBezTo>
                    <a:cubicBezTo>
                      <a:pt x="8" y="3"/>
                      <a:pt x="8" y="3"/>
                      <a:pt x="9" y="3"/>
                    </a:cubicBezTo>
                    <a:cubicBezTo>
                      <a:pt x="9" y="3"/>
                      <a:pt x="9" y="2"/>
                      <a:pt x="9" y="2"/>
                    </a:cubicBezTo>
                    <a:cubicBezTo>
                      <a:pt x="9" y="2"/>
                      <a:pt x="8" y="1"/>
                      <a:pt x="8" y="1"/>
                    </a:cubicBezTo>
                    <a:cubicBezTo>
                      <a:pt x="8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4" y="0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1" y="3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43" name="Freeform 197"/>
              <p:cNvSpPr>
                <a:spLocks/>
              </p:cNvSpPr>
              <p:nvPr/>
            </p:nvSpPr>
            <p:spPr bwMode="auto">
              <a:xfrm>
                <a:off x="2368552" y="795339"/>
                <a:ext cx="87313" cy="42863"/>
              </a:xfrm>
              <a:custGeom>
                <a:avLst/>
                <a:gdLst>
                  <a:gd name="T0" fmla="*/ 0 w 8"/>
                  <a:gd name="T1" fmla="*/ 3 h 4"/>
                  <a:gd name="T2" fmla="*/ 0 w 8"/>
                  <a:gd name="T3" fmla="*/ 4 h 4"/>
                  <a:gd name="T4" fmla="*/ 1 w 8"/>
                  <a:gd name="T5" fmla="*/ 4 h 4"/>
                  <a:gd name="T6" fmla="*/ 3 w 8"/>
                  <a:gd name="T7" fmla="*/ 4 h 4"/>
                  <a:gd name="T8" fmla="*/ 4 w 8"/>
                  <a:gd name="T9" fmla="*/ 4 h 4"/>
                  <a:gd name="T10" fmla="*/ 5 w 8"/>
                  <a:gd name="T11" fmla="*/ 3 h 4"/>
                  <a:gd name="T12" fmla="*/ 5 w 8"/>
                  <a:gd name="T13" fmla="*/ 3 h 4"/>
                  <a:gd name="T14" fmla="*/ 7 w 8"/>
                  <a:gd name="T15" fmla="*/ 2 h 4"/>
                  <a:gd name="T16" fmla="*/ 7 w 8"/>
                  <a:gd name="T17" fmla="*/ 1 h 4"/>
                  <a:gd name="T18" fmla="*/ 8 w 8"/>
                  <a:gd name="T19" fmla="*/ 1 h 4"/>
                  <a:gd name="T20" fmla="*/ 7 w 8"/>
                  <a:gd name="T21" fmla="*/ 0 h 4"/>
                  <a:gd name="T22" fmla="*/ 6 w 8"/>
                  <a:gd name="T23" fmla="*/ 1 h 4"/>
                  <a:gd name="T24" fmla="*/ 6 w 8"/>
                  <a:gd name="T25" fmla="*/ 1 h 4"/>
                  <a:gd name="T26" fmla="*/ 5 w 8"/>
                  <a:gd name="T27" fmla="*/ 0 h 4"/>
                  <a:gd name="T28" fmla="*/ 4 w 8"/>
                  <a:gd name="T29" fmla="*/ 0 h 4"/>
                  <a:gd name="T30" fmla="*/ 3 w 8"/>
                  <a:gd name="T31" fmla="*/ 0 h 4"/>
                  <a:gd name="T32" fmla="*/ 2 w 8"/>
                  <a:gd name="T33" fmla="*/ 0 h 4"/>
                  <a:gd name="T34" fmla="*/ 1 w 8"/>
                  <a:gd name="T35" fmla="*/ 1 h 4"/>
                  <a:gd name="T36" fmla="*/ 1 w 8"/>
                  <a:gd name="T37" fmla="*/ 1 h 4"/>
                  <a:gd name="T38" fmla="*/ 0 w 8"/>
                  <a:gd name="T39" fmla="*/ 2 h 4"/>
                  <a:gd name="T40" fmla="*/ 0 w 8"/>
                  <a:gd name="T41" fmla="*/ 3 h 4"/>
                  <a:gd name="T42" fmla="*/ 0 w 8"/>
                  <a:gd name="T4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" h="4">
                    <a:moveTo>
                      <a:pt x="0" y="3"/>
                    </a:moveTo>
                    <a:cubicBezTo>
                      <a:pt x="1" y="3"/>
                      <a:pt x="0" y="4"/>
                      <a:pt x="0" y="4"/>
                    </a:cubicBezTo>
                    <a:cubicBezTo>
                      <a:pt x="0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4" y="4"/>
                      <a:pt x="4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3"/>
                      <a:pt x="6" y="3"/>
                      <a:pt x="7" y="2"/>
                    </a:cubicBezTo>
                    <a:cubicBezTo>
                      <a:pt x="7" y="2"/>
                      <a:pt x="7" y="2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0"/>
                      <a:pt x="7" y="0"/>
                      <a:pt x="7" y="0"/>
                    </a:cubicBezTo>
                    <a:cubicBezTo>
                      <a:pt x="6" y="0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5" y="0"/>
                      <a:pt x="5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44" name="Freeform 198"/>
              <p:cNvSpPr>
                <a:spLocks/>
              </p:cNvSpPr>
              <p:nvPr/>
            </p:nvSpPr>
            <p:spPr bwMode="auto">
              <a:xfrm>
                <a:off x="2444752" y="827089"/>
                <a:ext cx="53975" cy="22225"/>
              </a:xfrm>
              <a:custGeom>
                <a:avLst/>
                <a:gdLst>
                  <a:gd name="T0" fmla="*/ 2 w 5"/>
                  <a:gd name="T1" fmla="*/ 2 h 2"/>
                  <a:gd name="T2" fmla="*/ 4 w 5"/>
                  <a:gd name="T3" fmla="*/ 1 h 2"/>
                  <a:gd name="T4" fmla="*/ 4 w 5"/>
                  <a:gd name="T5" fmla="*/ 1 h 2"/>
                  <a:gd name="T6" fmla="*/ 5 w 5"/>
                  <a:gd name="T7" fmla="*/ 1 h 2"/>
                  <a:gd name="T8" fmla="*/ 4 w 5"/>
                  <a:gd name="T9" fmla="*/ 0 h 2"/>
                  <a:gd name="T10" fmla="*/ 4 w 5"/>
                  <a:gd name="T11" fmla="*/ 0 h 2"/>
                  <a:gd name="T12" fmla="*/ 3 w 5"/>
                  <a:gd name="T13" fmla="*/ 0 h 2"/>
                  <a:gd name="T14" fmla="*/ 1 w 5"/>
                  <a:gd name="T15" fmla="*/ 0 h 2"/>
                  <a:gd name="T16" fmla="*/ 0 w 5"/>
                  <a:gd name="T17" fmla="*/ 0 h 2"/>
                  <a:gd name="T18" fmla="*/ 0 w 5"/>
                  <a:gd name="T19" fmla="*/ 1 h 2"/>
                  <a:gd name="T20" fmla="*/ 0 w 5"/>
                  <a:gd name="T21" fmla="*/ 1 h 2"/>
                  <a:gd name="T22" fmla="*/ 1 w 5"/>
                  <a:gd name="T23" fmla="*/ 2 h 2"/>
                  <a:gd name="T24" fmla="*/ 2 w 5"/>
                  <a:gd name="T2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" h="2">
                    <a:moveTo>
                      <a:pt x="2" y="2"/>
                    </a:moveTo>
                    <a:cubicBezTo>
                      <a:pt x="3" y="2"/>
                      <a:pt x="3" y="2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45" name="Freeform 199"/>
              <p:cNvSpPr>
                <a:spLocks/>
              </p:cNvSpPr>
              <p:nvPr/>
            </p:nvSpPr>
            <p:spPr bwMode="auto">
              <a:xfrm>
                <a:off x="2390777" y="860426"/>
                <a:ext cx="130175" cy="53975"/>
              </a:xfrm>
              <a:custGeom>
                <a:avLst/>
                <a:gdLst>
                  <a:gd name="T0" fmla="*/ 3 w 12"/>
                  <a:gd name="T1" fmla="*/ 1 h 5"/>
                  <a:gd name="T2" fmla="*/ 2 w 12"/>
                  <a:gd name="T3" fmla="*/ 1 h 5"/>
                  <a:gd name="T4" fmla="*/ 2 w 12"/>
                  <a:gd name="T5" fmla="*/ 2 h 5"/>
                  <a:gd name="T6" fmla="*/ 1 w 12"/>
                  <a:gd name="T7" fmla="*/ 2 h 5"/>
                  <a:gd name="T8" fmla="*/ 0 w 12"/>
                  <a:gd name="T9" fmla="*/ 3 h 5"/>
                  <a:gd name="T10" fmla="*/ 0 w 12"/>
                  <a:gd name="T11" fmla="*/ 4 h 5"/>
                  <a:gd name="T12" fmla="*/ 0 w 12"/>
                  <a:gd name="T13" fmla="*/ 5 h 5"/>
                  <a:gd name="T14" fmla="*/ 1 w 12"/>
                  <a:gd name="T15" fmla="*/ 5 h 5"/>
                  <a:gd name="T16" fmla="*/ 2 w 12"/>
                  <a:gd name="T17" fmla="*/ 5 h 5"/>
                  <a:gd name="T18" fmla="*/ 3 w 12"/>
                  <a:gd name="T19" fmla="*/ 4 h 5"/>
                  <a:gd name="T20" fmla="*/ 3 w 12"/>
                  <a:gd name="T21" fmla="*/ 4 h 5"/>
                  <a:gd name="T22" fmla="*/ 4 w 12"/>
                  <a:gd name="T23" fmla="*/ 3 h 5"/>
                  <a:gd name="T24" fmla="*/ 5 w 12"/>
                  <a:gd name="T25" fmla="*/ 3 h 5"/>
                  <a:gd name="T26" fmla="*/ 6 w 12"/>
                  <a:gd name="T27" fmla="*/ 3 h 5"/>
                  <a:gd name="T28" fmla="*/ 7 w 12"/>
                  <a:gd name="T29" fmla="*/ 3 h 5"/>
                  <a:gd name="T30" fmla="*/ 8 w 12"/>
                  <a:gd name="T31" fmla="*/ 3 h 5"/>
                  <a:gd name="T32" fmla="*/ 9 w 12"/>
                  <a:gd name="T33" fmla="*/ 2 h 5"/>
                  <a:gd name="T34" fmla="*/ 10 w 12"/>
                  <a:gd name="T35" fmla="*/ 2 h 5"/>
                  <a:gd name="T36" fmla="*/ 11 w 12"/>
                  <a:gd name="T37" fmla="*/ 1 h 5"/>
                  <a:gd name="T38" fmla="*/ 12 w 12"/>
                  <a:gd name="T39" fmla="*/ 0 h 5"/>
                  <a:gd name="T40" fmla="*/ 12 w 12"/>
                  <a:gd name="T41" fmla="*/ 0 h 5"/>
                  <a:gd name="T42" fmla="*/ 11 w 12"/>
                  <a:gd name="T43" fmla="*/ 0 h 5"/>
                  <a:gd name="T44" fmla="*/ 10 w 12"/>
                  <a:gd name="T45" fmla="*/ 0 h 5"/>
                  <a:gd name="T46" fmla="*/ 9 w 12"/>
                  <a:gd name="T47" fmla="*/ 0 h 5"/>
                  <a:gd name="T48" fmla="*/ 8 w 12"/>
                  <a:gd name="T49" fmla="*/ 0 h 5"/>
                  <a:gd name="T50" fmla="*/ 6 w 12"/>
                  <a:gd name="T51" fmla="*/ 0 h 5"/>
                  <a:gd name="T52" fmla="*/ 5 w 12"/>
                  <a:gd name="T53" fmla="*/ 0 h 5"/>
                  <a:gd name="T54" fmla="*/ 3 w 12"/>
                  <a:gd name="T55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2" h="5">
                    <a:moveTo>
                      <a:pt x="3" y="1"/>
                    </a:move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1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3" y="5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5" y="3"/>
                    </a:cubicBezTo>
                    <a:cubicBezTo>
                      <a:pt x="5" y="3"/>
                      <a:pt x="5" y="3"/>
                      <a:pt x="6" y="3"/>
                    </a:cubicBezTo>
                    <a:cubicBezTo>
                      <a:pt x="6" y="3"/>
                      <a:pt x="6" y="3"/>
                      <a:pt x="7" y="3"/>
                    </a:cubicBezTo>
                    <a:cubicBezTo>
                      <a:pt x="7" y="3"/>
                      <a:pt x="7" y="3"/>
                      <a:pt x="8" y="3"/>
                    </a:cubicBezTo>
                    <a:cubicBezTo>
                      <a:pt x="8" y="3"/>
                      <a:pt x="8" y="3"/>
                      <a:pt x="9" y="2"/>
                    </a:cubicBezTo>
                    <a:cubicBezTo>
                      <a:pt x="9" y="2"/>
                      <a:pt x="9" y="2"/>
                      <a:pt x="10" y="2"/>
                    </a:cubicBezTo>
                    <a:cubicBezTo>
                      <a:pt x="10" y="2"/>
                      <a:pt x="11" y="2"/>
                      <a:pt x="11" y="1"/>
                    </a:cubicBezTo>
                    <a:cubicBezTo>
                      <a:pt x="12" y="1"/>
                      <a:pt x="12" y="1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7" y="0"/>
                      <a:pt x="6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1"/>
                      <a:pt x="4" y="1"/>
                      <a:pt x="3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46" name="Freeform 200"/>
              <p:cNvSpPr>
                <a:spLocks/>
              </p:cNvSpPr>
              <p:nvPr/>
            </p:nvSpPr>
            <p:spPr bwMode="auto">
              <a:xfrm>
                <a:off x="2498727" y="750889"/>
                <a:ext cx="53975" cy="22225"/>
              </a:xfrm>
              <a:custGeom>
                <a:avLst/>
                <a:gdLst>
                  <a:gd name="T0" fmla="*/ 1 w 5"/>
                  <a:gd name="T1" fmla="*/ 1 h 2"/>
                  <a:gd name="T2" fmla="*/ 2 w 5"/>
                  <a:gd name="T3" fmla="*/ 1 h 2"/>
                  <a:gd name="T4" fmla="*/ 2 w 5"/>
                  <a:gd name="T5" fmla="*/ 1 h 2"/>
                  <a:gd name="T6" fmla="*/ 4 w 5"/>
                  <a:gd name="T7" fmla="*/ 1 h 2"/>
                  <a:gd name="T8" fmla="*/ 5 w 5"/>
                  <a:gd name="T9" fmla="*/ 1 h 2"/>
                  <a:gd name="T10" fmla="*/ 5 w 5"/>
                  <a:gd name="T11" fmla="*/ 1 h 2"/>
                  <a:gd name="T12" fmla="*/ 5 w 5"/>
                  <a:gd name="T13" fmla="*/ 0 h 2"/>
                  <a:gd name="T14" fmla="*/ 4 w 5"/>
                  <a:gd name="T15" fmla="*/ 0 h 2"/>
                  <a:gd name="T16" fmla="*/ 3 w 5"/>
                  <a:gd name="T17" fmla="*/ 0 h 2"/>
                  <a:gd name="T18" fmla="*/ 2 w 5"/>
                  <a:gd name="T19" fmla="*/ 0 h 2"/>
                  <a:gd name="T20" fmla="*/ 1 w 5"/>
                  <a:gd name="T21" fmla="*/ 0 h 2"/>
                  <a:gd name="T22" fmla="*/ 1 w 5"/>
                  <a:gd name="T23" fmla="*/ 0 h 2"/>
                  <a:gd name="T24" fmla="*/ 1 w 5"/>
                  <a:gd name="T25" fmla="*/ 1 h 2"/>
                  <a:gd name="T26" fmla="*/ 1 w 5"/>
                  <a:gd name="T2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" h="2">
                    <a:moveTo>
                      <a:pt x="1" y="1"/>
                    </a:move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2"/>
                      <a:pt x="3" y="2"/>
                      <a:pt x="4" y="1"/>
                    </a:cubicBezTo>
                    <a:cubicBezTo>
                      <a:pt x="4" y="1"/>
                      <a:pt x="5" y="2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47" name="Freeform 201"/>
              <p:cNvSpPr>
                <a:spLocks/>
              </p:cNvSpPr>
              <p:nvPr/>
            </p:nvSpPr>
            <p:spPr bwMode="auto">
              <a:xfrm>
                <a:off x="2509839" y="773114"/>
                <a:ext cx="53975" cy="11113"/>
              </a:xfrm>
              <a:custGeom>
                <a:avLst/>
                <a:gdLst>
                  <a:gd name="T0" fmla="*/ 3 w 5"/>
                  <a:gd name="T1" fmla="*/ 0 h 1"/>
                  <a:gd name="T2" fmla="*/ 1 w 5"/>
                  <a:gd name="T3" fmla="*/ 0 h 1"/>
                  <a:gd name="T4" fmla="*/ 1 w 5"/>
                  <a:gd name="T5" fmla="*/ 0 h 1"/>
                  <a:gd name="T6" fmla="*/ 1 w 5"/>
                  <a:gd name="T7" fmla="*/ 1 h 1"/>
                  <a:gd name="T8" fmla="*/ 2 w 5"/>
                  <a:gd name="T9" fmla="*/ 1 h 1"/>
                  <a:gd name="T10" fmla="*/ 2 w 5"/>
                  <a:gd name="T11" fmla="*/ 1 h 1"/>
                  <a:gd name="T12" fmla="*/ 3 w 5"/>
                  <a:gd name="T13" fmla="*/ 1 h 1"/>
                  <a:gd name="T14" fmla="*/ 5 w 5"/>
                  <a:gd name="T15" fmla="*/ 1 h 1"/>
                  <a:gd name="T16" fmla="*/ 5 w 5"/>
                  <a:gd name="T17" fmla="*/ 0 h 1"/>
                  <a:gd name="T18" fmla="*/ 4 w 5"/>
                  <a:gd name="T19" fmla="*/ 0 h 1"/>
                  <a:gd name="T20" fmla="*/ 3 w 5"/>
                  <a:gd name="T2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3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48" name="Freeform 202"/>
              <p:cNvSpPr>
                <a:spLocks/>
              </p:cNvSpPr>
              <p:nvPr/>
            </p:nvSpPr>
            <p:spPr bwMode="auto">
              <a:xfrm>
                <a:off x="2476502" y="784226"/>
                <a:ext cx="280988" cy="76200"/>
              </a:xfrm>
              <a:custGeom>
                <a:avLst/>
                <a:gdLst>
                  <a:gd name="T0" fmla="*/ 1 w 26"/>
                  <a:gd name="T1" fmla="*/ 2 h 7"/>
                  <a:gd name="T2" fmla="*/ 2 w 26"/>
                  <a:gd name="T3" fmla="*/ 2 h 7"/>
                  <a:gd name="T4" fmla="*/ 4 w 26"/>
                  <a:gd name="T5" fmla="*/ 2 h 7"/>
                  <a:gd name="T6" fmla="*/ 5 w 26"/>
                  <a:gd name="T7" fmla="*/ 2 h 7"/>
                  <a:gd name="T8" fmla="*/ 5 w 26"/>
                  <a:gd name="T9" fmla="*/ 2 h 7"/>
                  <a:gd name="T10" fmla="*/ 5 w 26"/>
                  <a:gd name="T11" fmla="*/ 3 h 7"/>
                  <a:gd name="T12" fmla="*/ 5 w 26"/>
                  <a:gd name="T13" fmla="*/ 4 h 7"/>
                  <a:gd name="T14" fmla="*/ 4 w 26"/>
                  <a:gd name="T15" fmla="*/ 4 h 7"/>
                  <a:gd name="T16" fmla="*/ 4 w 26"/>
                  <a:gd name="T17" fmla="*/ 5 h 7"/>
                  <a:gd name="T18" fmla="*/ 4 w 26"/>
                  <a:gd name="T19" fmla="*/ 5 h 7"/>
                  <a:gd name="T20" fmla="*/ 5 w 26"/>
                  <a:gd name="T21" fmla="*/ 5 h 7"/>
                  <a:gd name="T22" fmla="*/ 6 w 26"/>
                  <a:gd name="T23" fmla="*/ 6 h 7"/>
                  <a:gd name="T24" fmla="*/ 7 w 26"/>
                  <a:gd name="T25" fmla="*/ 6 h 7"/>
                  <a:gd name="T26" fmla="*/ 8 w 26"/>
                  <a:gd name="T27" fmla="*/ 5 h 7"/>
                  <a:gd name="T28" fmla="*/ 9 w 26"/>
                  <a:gd name="T29" fmla="*/ 5 h 7"/>
                  <a:gd name="T30" fmla="*/ 9 w 26"/>
                  <a:gd name="T31" fmla="*/ 6 h 7"/>
                  <a:gd name="T32" fmla="*/ 10 w 26"/>
                  <a:gd name="T33" fmla="*/ 6 h 7"/>
                  <a:gd name="T34" fmla="*/ 12 w 26"/>
                  <a:gd name="T35" fmla="*/ 6 h 7"/>
                  <a:gd name="T36" fmla="*/ 13 w 26"/>
                  <a:gd name="T37" fmla="*/ 5 h 7"/>
                  <a:gd name="T38" fmla="*/ 15 w 26"/>
                  <a:gd name="T39" fmla="*/ 6 h 7"/>
                  <a:gd name="T40" fmla="*/ 16 w 26"/>
                  <a:gd name="T41" fmla="*/ 6 h 7"/>
                  <a:gd name="T42" fmla="*/ 17 w 26"/>
                  <a:gd name="T43" fmla="*/ 5 h 7"/>
                  <a:gd name="T44" fmla="*/ 18 w 26"/>
                  <a:gd name="T45" fmla="*/ 6 h 7"/>
                  <a:gd name="T46" fmla="*/ 19 w 26"/>
                  <a:gd name="T47" fmla="*/ 6 h 7"/>
                  <a:gd name="T48" fmla="*/ 21 w 26"/>
                  <a:gd name="T49" fmla="*/ 7 h 7"/>
                  <a:gd name="T50" fmla="*/ 22 w 26"/>
                  <a:gd name="T51" fmla="*/ 6 h 7"/>
                  <a:gd name="T52" fmla="*/ 23 w 26"/>
                  <a:gd name="T53" fmla="*/ 6 h 7"/>
                  <a:gd name="T54" fmla="*/ 24 w 26"/>
                  <a:gd name="T55" fmla="*/ 6 h 7"/>
                  <a:gd name="T56" fmla="*/ 25 w 26"/>
                  <a:gd name="T57" fmla="*/ 5 h 7"/>
                  <a:gd name="T58" fmla="*/ 25 w 26"/>
                  <a:gd name="T59" fmla="*/ 5 h 7"/>
                  <a:gd name="T60" fmla="*/ 26 w 26"/>
                  <a:gd name="T61" fmla="*/ 4 h 7"/>
                  <a:gd name="T62" fmla="*/ 25 w 26"/>
                  <a:gd name="T63" fmla="*/ 3 h 7"/>
                  <a:gd name="T64" fmla="*/ 24 w 26"/>
                  <a:gd name="T65" fmla="*/ 3 h 7"/>
                  <a:gd name="T66" fmla="*/ 23 w 26"/>
                  <a:gd name="T67" fmla="*/ 3 h 7"/>
                  <a:gd name="T68" fmla="*/ 22 w 26"/>
                  <a:gd name="T69" fmla="*/ 3 h 7"/>
                  <a:gd name="T70" fmla="*/ 21 w 26"/>
                  <a:gd name="T71" fmla="*/ 3 h 7"/>
                  <a:gd name="T72" fmla="*/ 20 w 26"/>
                  <a:gd name="T73" fmla="*/ 3 h 7"/>
                  <a:gd name="T74" fmla="*/ 19 w 26"/>
                  <a:gd name="T75" fmla="*/ 3 h 7"/>
                  <a:gd name="T76" fmla="*/ 18 w 26"/>
                  <a:gd name="T77" fmla="*/ 3 h 7"/>
                  <a:gd name="T78" fmla="*/ 16 w 26"/>
                  <a:gd name="T79" fmla="*/ 3 h 7"/>
                  <a:gd name="T80" fmla="*/ 15 w 26"/>
                  <a:gd name="T81" fmla="*/ 4 h 7"/>
                  <a:gd name="T82" fmla="*/ 13 w 26"/>
                  <a:gd name="T83" fmla="*/ 4 h 7"/>
                  <a:gd name="T84" fmla="*/ 12 w 26"/>
                  <a:gd name="T85" fmla="*/ 3 h 7"/>
                  <a:gd name="T86" fmla="*/ 11 w 26"/>
                  <a:gd name="T87" fmla="*/ 3 h 7"/>
                  <a:gd name="T88" fmla="*/ 10 w 26"/>
                  <a:gd name="T89" fmla="*/ 4 h 7"/>
                  <a:gd name="T90" fmla="*/ 10 w 26"/>
                  <a:gd name="T91" fmla="*/ 3 h 7"/>
                  <a:gd name="T92" fmla="*/ 10 w 26"/>
                  <a:gd name="T93" fmla="*/ 3 h 7"/>
                  <a:gd name="T94" fmla="*/ 11 w 26"/>
                  <a:gd name="T95" fmla="*/ 2 h 7"/>
                  <a:gd name="T96" fmla="*/ 10 w 26"/>
                  <a:gd name="T97" fmla="*/ 2 h 7"/>
                  <a:gd name="T98" fmla="*/ 9 w 26"/>
                  <a:gd name="T99" fmla="*/ 1 h 7"/>
                  <a:gd name="T100" fmla="*/ 8 w 26"/>
                  <a:gd name="T101" fmla="*/ 1 h 7"/>
                  <a:gd name="T102" fmla="*/ 6 w 26"/>
                  <a:gd name="T103" fmla="*/ 1 h 7"/>
                  <a:gd name="T104" fmla="*/ 6 w 26"/>
                  <a:gd name="T105" fmla="*/ 1 h 7"/>
                  <a:gd name="T106" fmla="*/ 5 w 26"/>
                  <a:gd name="T107" fmla="*/ 1 h 7"/>
                  <a:gd name="T108" fmla="*/ 3 w 26"/>
                  <a:gd name="T109" fmla="*/ 1 h 7"/>
                  <a:gd name="T110" fmla="*/ 2 w 26"/>
                  <a:gd name="T111" fmla="*/ 1 h 7"/>
                  <a:gd name="T112" fmla="*/ 1 w 26"/>
                  <a:gd name="T113" fmla="*/ 1 h 7"/>
                  <a:gd name="T114" fmla="*/ 0 w 26"/>
                  <a:gd name="T115" fmla="*/ 1 h 7"/>
                  <a:gd name="T116" fmla="*/ 1 w 26"/>
                  <a:gd name="T11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6" h="7">
                    <a:moveTo>
                      <a:pt x="1" y="2"/>
                    </a:moveTo>
                    <a:cubicBezTo>
                      <a:pt x="1" y="2"/>
                      <a:pt x="2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4" y="2"/>
                      <a:pt x="4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2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4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4" y="4"/>
                      <a:pt x="3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6"/>
                      <a:pt x="8" y="5"/>
                      <a:pt x="8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7"/>
                      <a:pt x="10" y="6"/>
                      <a:pt x="10" y="6"/>
                    </a:cubicBezTo>
                    <a:cubicBezTo>
                      <a:pt x="11" y="6"/>
                      <a:pt x="12" y="6"/>
                      <a:pt x="12" y="6"/>
                    </a:cubicBezTo>
                    <a:cubicBezTo>
                      <a:pt x="13" y="6"/>
                      <a:pt x="13" y="5"/>
                      <a:pt x="13" y="5"/>
                    </a:cubicBezTo>
                    <a:cubicBezTo>
                      <a:pt x="14" y="5"/>
                      <a:pt x="14" y="6"/>
                      <a:pt x="15" y="6"/>
                    </a:cubicBezTo>
                    <a:cubicBezTo>
                      <a:pt x="15" y="6"/>
                      <a:pt x="15" y="6"/>
                      <a:pt x="16" y="6"/>
                    </a:cubicBezTo>
                    <a:cubicBezTo>
                      <a:pt x="16" y="6"/>
                      <a:pt x="17" y="5"/>
                      <a:pt x="17" y="5"/>
                    </a:cubicBezTo>
                    <a:cubicBezTo>
                      <a:pt x="18" y="5"/>
                      <a:pt x="18" y="5"/>
                      <a:pt x="18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7"/>
                      <a:pt x="20" y="7"/>
                      <a:pt x="21" y="7"/>
                    </a:cubicBezTo>
                    <a:cubicBezTo>
                      <a:pt x="21" y="7"/>
                      <a:pt x="21" y="7"/>
                      <a:pt x="22" y="6"/>
                    </a:cubicBezTo>
                    <a:cubicBezTo>
                      <a:pt x="22" y="6"/>
                      <a:pt x="23" y="6"/>
                      <a:pt x="23" y="6"/>
                    </a:cubicBezTo>
                    <a:cubicBezTo>
                      <a:pt x="23" y="6"/>
                      <a:pt x="24" y="6"/>
                      <a:pt x="24" y="6"/>
                    </a:cubicBezTo>
                    <a:cubicBezTo>
                      <a:pt x="24" y="6"/>
                      <a:pt x="24" y="5"/>
                      <a:pt x="25" y="5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6" y="5"/>
                      <a:pt x="26" y="5"/>
                      <a:pt x="26" y="4"/>
                    </a:cubicBezTo>
                    <a:cubicBezTo>
                      <a:pt x="25" y="4"/>
                      <a:pt x="25" y="4"/>
                      <a:pt x="25" y="3"/>
                    </a:cubicBezTo>
                    <a:cubicBezTo>
                      <a:pt x="25" y="3"/>
                      <a:pt x="24" y="3"/>
                      <a:pt x="24" y="3"/>
                    </a:cubicBezTo>
                    <a:cubicBezTo>
                      <a:pt x="24" y="3"/>
                      <a:pt x="23" y="3"/>
                      <a:pt x="23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3"/>
                      <a:pt x="19" y="3"/>
                      <a:pt x="19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7" y="4"/>
                      <a:pt x="17" y="3"/>
                      <a:pt x="16" y="3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4" y="4"/>
                      <a:pt x="14" y="4"/>
                      <a:pt x="13" y="4"/>
                    </a:cubicBezTo>
                    <a:cubicBezTo>
                      <a:pt x="13" y="4"/>
                      <a:pt x="13" y="3"/>
                      <a:pt x="12" y="3"/>
                    </a:cubicBezTo>
                    <a:cubicBezTo>
                      <a:pt x="12" y="3"/>
                      <a:pt x="11" y="3"/>
                      <a:pt x="11" y="3"/>
                    </a:cubicBezTo>
                    <a:cubicBezTo>
                      <a:pt x="11" y="4"/>
                      <a:pt x="11" y="4"/>
                      <a:pt x="10" y="4"/>
                    </a:cubicBezTo>
                    <a:cubicBezTo>
                      <a:pt x="10" y="4"/>
                      <a:pt x="10" y="4"/>
                      <a:pt x="10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2"/>
                      <a:pt x="11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10" y="2"/>
                      <a:pt x="9" y="1"/>
                      <a:pt x="9" y="1"/>
                    </a:cubicBezTo>
                    <a:cubicBezTo>
                      <a:pt x="9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1" y="0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1" y="2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49" name="Freeform 203"/>
              <p:cNvSpPr>
                <a:spLocks/>
              </p:cNvSpPr>
              <p:nvPr/>
            </p:nvSpPr>
            <p:spPr bwMode="auto">
              <a:xfrm>
                <a:off x="2584452" y="773114"/>
                <a:ext cx="44450" cy="11113"/>
              </a:xfrm>
              <a:custGeom>
                <a:avLst/>
                <a:gdLst>
                  <a:gd name="T0" fmla="*/ 3 w 4"/>
                  <a:gd name="T1" fmla="*/ 0 h 1"/>
                  <a:gd name="T2" fmla="*/ 2 w 4"/>
                  <a:gd name="T3" fmla="*/ 0 h 1"/>
                  <a:gd name="T4" fmla="*/ 1 w 4"/>
                  <a:gd name="T5" fmla="*/ 0 h 1"/>
                  <a:gd name="T6" fmla="*/ 0 w 4"/>
                  <a:gd name="T7" fmla="*/ 1 h 1"/>
                  <a:gd name="T8" fmla="*/ 1 w 4"/>
                  <a:gd name="T9" fmla="*/ 1 h 1"/>
                  <a:gd name="T10" fmla="*/ 2 w 4"/>
                  <a:gd name="T11" fmla="*/ 1 h 1"/>
                  <a:gd name="T12" fmla="*/ 3 w 4"/>
                  <a:gd name="T13" fmla="*/ 1 h 1"/>
                  <a:gd name="T14" fmla="*/ 3 w 4"/>
                  <a:gd name="T15" fmla="*/ 1 h 1"/>
                  <a:gd name="T16" fmla="*/ 4 w 4"/>
                  <a:gd name="T17" fmla="*/ 0 h 1"/>
                  <a:gd name="T18" fmla="*/ 3 w 4"/>
                  <a:gd name="T1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1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50" name="Freeform 204"/>
              <p:cNvSpPr>
                <a:spLocks/>
              </p:cNvSpPr>
              <p:nvPr/>
            </p:nvSpPr>
            <p:spPr bwMode="auto">
              <a:xfrm>
                <a:off x="2368552" y="1076326"/>
                <a:ext cx="161925" cy="74613"/>
              </a:xfrm>
              <a:custGeom>
                <a:avLst/>
                <a:gdLst>
                  <a:gd name="T0" fmla="*/ 14 w 15"/>
                  <a:gd name="T1" fmla="*/ 5 h 7"/>
                  <a:gd name="T2" fmla="*/ 14 w 15"/>
                  <a:gd name="T3" fmla="*/ 4 h 7"/>
                  <a:gd name="T4" fmla="*/ 13 w 15"/>
                  <a:gd name="T5" fmla="*/ 4 h 7"/>
                  <a:gd name="T6" fmla="*/ 13 w 15"/>
                  <a:gd name="T7" fmla="*/ 4 h 7"/>
                  <a:gd name="T8" fmla="*/ 12 w 15"/>
                  <a:gd name="T9" fmla="*/ 3 h 7"/>
                  <a:gd name="T10" fmla="*/ 11 w 15"/>
                  <a:gd name="T11" fmla="*/ 2 h 7"/>
                  <a:gd name="T12" fmla="*/ 10 w 15"/>
                  <a:gd name="T13" fmla="*/ 1 h 7"/>
                  <a:gd name="T14" fmla="*/ 9 w 15"/>
                  <a:gd name="T15" fmla="*/ 1 h 7"/>
                  <a:gd name="T16" fmla="*/ 9 w 15"/>
                  <a:gd name="T17" fmla="*/ 0 h 7"/>
                  <a:gd name="T18" fmla="*/ 9 w 15"/>
                  <a:gd name="T19" fmla="*/ 0 h 7"/>
                  <a:gd name="T20" fmla="*/ 7 w 15"/>
                  <a:gd name="T21" fmla="*/ 0 h 7"/>
                  <a:gd name="T22" fmla="*/ 6 w 15"/>
                  <a:gd name="T23" fmla="*/ 1 h 7"/>
                  <a:gd name="T24" fmla="*/ 5 w 15"/>
                  <a:gd name="T25" fmla="*/ 2 h 7"/>
                  <a:gd name="T26" fmla="*/ 5 w 15"/>
                  <a:gd name="T27" fmla="*/ 3 h 7"/>
                  <a:gd name="T28" fmla="*/ 4 w 15"/>
                  <a:gd name="T29" fmla="*/ 3 h 7"/>
                  <a:gd name="T30" fmla="*/ 3 w 15"/>
                  <a:gd name="T31" fmla="*/ 4 h 7"/>
                  <a:gd name="T32" fmla="*/ 2 w 15"/>
                  <a:gd name="T33" fmla="*/ 4 h 7"/>
                  <a:gd name="T34" fmla="*/ 2 w 15"/>
                  <a:gd name="T35" fmla="*/ 4 h 7"/>
                  <a:gd name="T36" fmla="*/ 1 w 15"/>
                  <a:gd name="T37" fmla="*/ 5 h 7"/>
                  <a:gd name="T38" fmla="*/ 1 w 15"/>
                  <a:gd name="T39" fmla="*/ 5 h 7"/>
                  <a:gd name="T40" fmla="*/ 1 w 15"/>
                  <a:gd name="T41" fmla="*/ 6 h 7"/>
                  <a:gd name="T42" fmla="*/ 1 w 15"/>
                  <a:gd name="T43" fmla="*/ 5 h 7"/>
                  <a:gd name="T44" fmla="*/ 2 w 15"/>
                  <a:gd name="T45" fmla="*/ 5 h 7"/>
                  <a:gd name="T46" fmla="*/ 3 w 15"/>
                  <a:gd name="T47" fmla="*/ 6 h 7"/>
                  <a:gd name="T48" fmla="*/ 3 w 15"/>
                  <a:gd name="T49" fmla="*/ 7 h 7"/>
                  <a:gd name="T50" fmla="*/ 5 w 15"/>
                  <a:gd name="T51" fmla="*/ 6 h 7"/>
                  <a:gd name="T52" fmla="*/ 5 w 15"/>
                  <a:gd name="T53" fmla="*/ 6 h 7"/>
                  <a:gd name="T54" fmla="*/ 6 w 15"/>
                  <a:gd name="T55" fmla="*/ 6 h 7"/>
                  <a:gd name="T56" fmla="*/ 7 w 15"/>
                  <a:gd name="T57" fmla="*/ 5 h 7"/>
                  <a:gd name="T58" fmla="*/ 8 w 15"/>
                  <a:gd name="T59" fmla="*/ 5 h 7"/>
                  <a:gd name="T60" fmla="*/ 8 w 15"/>
                  <a:gd name="T61" fmla="*/ 4 h 7"/>
                  <a:gd name="T62" fmla="*/ 9 w 15"/>
                  <a:gd name="T63" fmla="*/ 5 h 7"/>
                  <a:gd name="T64" fmla="*/ 10 w 15"/>
                  <a:gd name="T65" fmla="*/ 5 h 7"/>
                  <a:gd name="T66" fmla="*/ 11 w 15"/>
                  <a:gd name="T67" fmla="*/ 6 h 7"/>
                  <a:gd name="T68" fmla="*/ 12 w 15"/>
                  <a:gd name="T69" fmla="*/ 6 h 7"/>
                  <a:gd name="T70" fmla="*/ 13 w 15"/>
                  <a:gd name="T71" fmla="*/ 6 h 7"/>
                  <a:gd name="T72" fmla="*/ 14 w 15"/>
                  <a:gd name="T73" fmla="*/ 6 h 7"/>
                  <a:gd name="T74" fmla="*/ 14 w 15"/>
                  <a:gd name="T75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5" h="7">
                    <a:moveTo>
                      <a:pt x="14" y="5"/>
                    </a:moveTo>
                    <a:cubicBezTo>
                      <a:pt x="14" y="5"/>
                      <a:pt x="15" y="4"/>
                      <a:pt x="14" y="4"/>
                    </a:cubicBezTo>
                    <a:cubicBezTo>
                      <a:pt x="14" y="4"/>
                      <a:pt x="14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1" y="2"/>
                      <a:pt x="10" y="1"/>
                    </a:cubicBezTo>
                    <a:cubicBezTo>
                      <a:pt x="10" y="1"/>
                      <a:pt x="9" y="1"/>
                      <a:pt x="9" y="1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8" y="0"/>
                      <a:pt x="7" y="0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6" y="1"/>
                      <a:pt x="6" y="1"/>
                      <a:pt x="5" y="2"/>
                    </a:cubicBezTo>
                    <a:cubicBezTo>
                      <a:pt x="5" y="2"/>
                      <a:pt x="5" y="2"/>
                      <a:pt x="5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4" y="4"/>
                      <a:pt x="3" y="4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6"/>
                      <a:pt x="1" y="6"/>
                    </a:cubicBezTo>
                    <a:cubicBezTo>
                      <a:pt x="1" y="6"/>
                      <a:pt x="1" y="6"/>
                      <a:pt x="1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4" y="7"/>
                      <a:pt x="4" y="7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9" y="5"/>
                      <a:pt x="9" y="5"/>
                      <a:pt x="10" y="5"/>
                    </a:cubicBezTo>
                    <a:cubicBezTo>
                      <a:pt x="10" y="6"/>
                      <a:pt x="11" y="6"/>
                      <a:pt x="11" y="6"/>
                    </a:cubicBezTo>
                    <a:cubicBezTo>
                      <a:pt x="11" y="6"/>
                      <a:pt x="12" y="6"/>
                      <a:pt x="12" y="6"/>
                    </a:cubicBezTo>
                    <a:cubicBezTo>
                      <a:pt x="12" y="6"/>
                      <a:pt x="13" y="6"/>
                      <a:pt x="13" y="6"/>
                    </a:cubicBezTo>
                    <a:cubicBezTo>
                      <a:pt x="13" y="6"/>
                      <a:pt x="13" y="6"/>
                      <a:pt x="14" y="6"/>
                    </a:cubicBezTo>
                    <a:cubicBezTo>
                      <a:pt x="14" y="7"/>
                      <a:pt x="14" y="6"/>
                      <a:pt x="14" y="5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51" name="Freeform 206"/>
              <p:cNvSpPr>
                <a:spLocks/>
              </p:cNvSpPr>
              <p:nvPr/>
            </p:nvSpPr>
            <p:spPr bwMode="auto">
              <a:xfrm>
                <a:off x="2413001" y="1150939"/>
                <a:ext cx="63500" cy="33338"/>
              </a:xfrm>
              <a:custGeom>
                <a:avLst/>
                <a:gdLst>
                  <a:gd name="T0" fmla="*/ 4 w 6"/>
                  <a:gd name="T1" fmla="*/ 2 h 3"/>
                  <a:gd name="T2" fmla="*/ 5 w 6"/>
                  <a:gd name="T3" fmla="*/ 1 h 3"/>
                  <a:gd name="T4" fmla="*/ 5 w 6"/>
                  <a:gd name="T5" fmla="*/ 0 h 3"/>
                  <a:gd name="T6" fmla="*/ 5 w 6"/>
                  <a:gd name="T7" fmla="*/ 0 h 3"/>
                  <a:gd name="T8" fmla="*/ 3 w 6"/>
                  <a:gd name="T9" fmla="*/ 0 h 3"/>
                  <a:gd name="T10" fmla="*/ 2 w 6"/>
                  <a:gd name="T11" fmla="*/ 0 h 3"/>
                  <a:gd name="T12" fmla="*/ 1 w 6"/>
                  <a:gd name="T13" fmla="*/ 1 h 3"/>
                  <a:gd name="T14" fmla="*/ 1 w 6"/>
                  <a:gd name="T15" fmla="*/ 2 h 3"/>
                  <a:gd name="T16" fmla="*/ 1 w 6"/>
                  <a:gd name="T17" fmla="*/ 2 h 3"/>
                  <a:gd name="T18" fmla="*/ 2 w 6"/>
                  <a:gd name="T19" fmla="*/ 2 h 3"/>
                  <a:gd name="T20" fmla="*/ 3 w 6"/>
                  <a:gd name="T21" fmla="*/ 2 h 3"/>
                  <a:gd name="T22" fmla="*/ 4 w 6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3">
                    <a:moveTo>
                      <a:pt x="4" y="2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6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0" y="2"/>
                      <a:pt x="0" y="2"/>
                      <a:pt x="1" y="2"/>
                    </a:cubicBezTo>
                    <a:cubicBezTo>
                      <a:pt x="1" y="3"/>
                      <a:pt x="1" y="2"/>
                      <a:pt x="2" y="2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2"/>
                      <a:pt x="4" y="2"/>
                      <a:pt x="4" y="2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52" name="Freeform 207"/>
              <p:cNvSpPr>
                <a:spLocks/>
              </p:cNvSpPr>
              <p:nvPr/>
            </p:nvSpPr>
            <p:spPr bwMode="auto">
              <a:xfrm>
                <a:off x="2552701" y="1130301"/>
                <a:ext cx="22225" cy="20638"/>
              </a:xfrm>
              <a:custGeom>
                <a:avLst/>
                <a:gdLst>
                  <a:gd name="T0" fmla="*/ 1 w 2"/>
                  <a:gd name="T1" fmla="*/ 1 h 2"/>
                  <a:gd name="T2" fmla="*/ 1 w 2"/>
                  <a:gd name="T3" fmla="*/ 0 h 2"/>
                  <a:gd name="T4" fmla="*/ 0 w 2"/>
                  <a:gd name="T5" fmla="*/ 1 h 2"/>
                  <a:gd name="T6" fmla="*/ 1 w 2"/>
                  <a:gd name="T7" fmla="*/ 2 h 2"/>
                  <a:gd name="T8" fmla="*/ 1 w 2"/>
                  <a:gd name="T9" fmla="*/ 2 h 2"/>
                  <a:gd name="T10" fmla="*/ 2 w 2"/>
                  <a:gd name="T11" fmla="*/ 1 h 2"/>
                  <a:gd name="T12" fmla="*/ 1 w 2"/>
                  <a:gd name="T1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2"/>
                      <a:pt x="2" y="1"/>
                    </a:cubicBezTo>
                    <a:cubicBezTo>
                      <a:pt x="2" y="1"/>
                      <a:pt x="2" y="1"/>
                      <a:pt x="1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53" name="Freeform 208"/>
              <p:cNvSpPr>
                <a:spLocks/>
              </p:cNvSpPr>
              <p:nvPr/>
            </p:nvSpPr>
            <p:spPr bwMode="auto">
              <a:xfrm>
                <a:off x="2584451" y="1130301"/>
                <a:ext cx="11113" cy="1111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  <a:gd name="T8" fmla="*/ 0 w 1"/>
                  <a:gd name="T9" fmla="*/ 0 h 1"/>
                  <a:gd name="T10" fmla="*/ 0 w 1"/>
                  <a:gd name="T11" fmla="*/ 1 h 1"/>
                  <a:gd name="T12" fmla="*/ 0 w 1"/>
                  <a:gd name="T1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54" name="Freeform 209"/>
              <p:cNvSpPr>
                <a:spLocks/>
              </p:cNvSpPr>
              <p:nvPr/>
            </p:nvSpPr>
            <p:spPr bwMode="auto">
              <a:xfrm>
                <a:off x="2628901" y="968376"/>
                <a:ext cx="31750" cy="31750"/>
              </a:xfrm>
              <a:custGeom>
                <a:avLst/>
                <a:gdLst>
                  <a:gd name="T0" fmla="*/ 2 w 3"/>
                  <a:gd name="T1" fmla="*/ 1 h 3"/>
                  <a:gd name="T2" fmla="*/ 1 w 3"/>
                  <a:gd name="T3" fmla="*/ 2 h 3"/>
                  <a:gd name="T4" fmla="*/ 0 w 3"/>
                  <a:gd name="T5" fmla="*/ 2 h 3"/>
                  <a:gd name="T6" fmla="*/ 1 w 3"/>
                  <a:gd name="T7" fmla="*/ 3 h 3"/>
                  <a:gd name="T8" fmla="*/ 3 w 3"/>
                  <a:gd name="T9" fmla="*/ 2 h 3"/>
                  <a:gd name="T10" fmla="*/ 3 w 3"/>
                  <a:gd name="T11" fmla="*/ 2 h 3"/>
                  <a:gd name="T12" fmla="*/ 3 w 3"/>
                  <a:gd name="T13" fmla="*/ 1 h 3"/>
                  <a:gd name="T14" fmla="*/ 2 w 3"/>
                  <a:gd name="T1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3">
                    <a:moveTo>
                      <a:pt x="2" y="1"/>
                    </a:moveTo>
                    <a:cubicBezTo>
                      <a:pt x="2" y="2"/>
                      <a:pt x="1" y="1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1"/>
                      <a:pt x="2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55" name="Freeform 210"/>
              <p:cNvSpPr>
                <a:spLocks/>
              </p:cNvSpPr>
              <p:nvPr/>
            </p:nvSpPr>
            <p:spPr bwMode="auto">
              <a:xfrm>
                <a:off x="2574926" y="687389"/>
                <a:ext cx="182563" cy="85725"/>
              </a:xfrm>
              <a:custGeom>
                <a:avLst/>
                <a:gdLst>
                  <a:gd name="T0" fmla="*/ 1 w 17"/>
                  <a:gd name="T1" fmla="*/ 5 h 8"/>
                  <a:gd name="T2" fmla="*/ 2 w 17"/>
                  <a:gd name="T3" fmla="*/ 5 h 8"/>
                  <a:gd name="T4" fmla="*/ 4 w 17"/>
                  <a:gd name="T5" fmla="*/ 5 h 8"/>
                  <a:gd name="T6" fmla="*/ 5 w 17"/>
                  <a:gd name="T7" fmla="*/ 5 h 8"/>
                  <a:gd name="T8" fmla="*/ 6 w 17"/>
                  <a:gd name="T9" fmla="*/ 5 h 8"/>
                  <a:gd name="T10" fmla="*/ 6 w 17"/>
                  <a:gd name="T11" fmla="*/ 5 h 8"/>
                  <a:gd name="T12" fmla="*/ 4 w 17"/>
                  <a:gd name="T13" fmla="*/ 5 h 8"/>
                  <a:gd name="T14" fmla="*/ 3 w 17"/>
                  <a:gd name="T15" fmla="*/ 6 h 8"/>
                  <a:gd name="T16" fmla="*/ 2 w 17"/>
                  <a:gd name="T17" fmla="*/ 5 h 8"/>
                  <a:gd name="T18" fmla="*/ 1 w 17"/>
                  <a:gd name="T19" fmla="*/ 5 h 8"/>
                  <a:gd name="T20" fmla="*/ 2 w 17"/>
                  <a:gd name="T21" fmla="*/ 6 h 8"/>
                  <a:gd name="T22" fmla="*/ 3 w 17"/>
                  <a:gd name="T23" fmla="*/ 7 h 8"/>
                  <a:gd name="T24" fmla="*/ 3 w 17"/>
                  <a:gd name="T25" fmla="*/ 7 h 8"/>
                  <a:gd name="T26" fmla="*/ 5 w 17"/>
                  <a:gd name="T27" fmla="*/ 7 h 8"/>
                  <a:gd name="T28" fmla="*/ 7 w 17"/>
                  <a:gd name="T29" fmla="*/ 7 h 8"/>
                  <a:gd name="T30" fmla="*/ 7 w 17"/>
                  <a:gd name="T31" fmla="*/ 7 h 8"/>
                  <a:gd name="T32" fmla="*/ 8 w 17"/>
                  <a:gd name="T33" fmla="*/ 6 h 8"/>
                  <a:gd name="T34" fmla="*/ 9 w 17"/>
                  <a:gd name="T35" fmla="*/ 6 h 8"/>
                  <a:gd name="T36" fmla="*/ 11 w 17"/>
                  <a:gd name="T37" fmla="*/ 6 h 8"/>
                  <a:gd name="T38" fmla="*/ 12 w 17"/>
                  <a:gd name="T39" fmla="*/ 5 h 8"/>
                  <a:gd name="T40" fmla="*/ 13 w 17"/>
                  <a:gd name="T41" fmla="*/ 5 h 8"/>
                  <a:gd name="T42" fmla="*/ 15 w 17"/>
                  <a:gd name="T43" fmla="*/ 5 h 8"/>
                  <a:gd name="T44" fmla="*/ 16 w 17"/>
                  <a:gd name="T45" fmla="*/ 5 h 8"/>
                  <a:gd name="T46" fmla="*/ 17 w 17"/>
                  <a:gd name="T47" fmla="*/ 5 h 8"/>
                  <a:gd name="T48" fmla="*/ 17 w 17"/>
                  <a:gd name="T49" fmla="*/ 3 h 8"/>
                  <a:gd name="T50" fmla="*/ 16 w 17"/>
                  <a:gd name="T51" fmla="*/ 4 h 8"/>
                  <a:gd name="T52" fmla="*/ 15 w 17"/>
                  <a:gd name="T53" fmla="*/ 4 h 8"/>
                  <a:gd name="T54" fmla="*/ 14 w 17"/>
                  <a:gd name="T55" fmla="*/ 4 h 8"/>
                  <a:gd name="T56" fmla="*/ 15 w 17"/>
                  <a:gd name="T57" fmla="*/ 3 h 8"/>
                  <a:gd name="T58" fmla="*/ 15 w 17"/>
                  <a:gd name="T59" fmla="*/ 3 h 8"/>
                  <a:gd name="T60" fmla="*/ 15 w 17"/>
                  <a:gd name="T61" fmla="*/ 2 h 8"/>
                  <a:gd name="T62" fmla="*/ 14 w 17"/>
                  <a:gd name="T63" fmla="*/ 3 h 8"/>
                  <a:gd name="T64" fmla="*/ 13 w 17"/>
                  <a:gd name="T65" fmla="*/ 3 h 8"/>
                  <a:gd name="T66" fmla="*/ 13 w 17"/>
                  <a:gd name="T67" fmla="*/ 2 h 8"/>
                  <a:gd name="T68" fmla="*/ 12 w 17"/>
                  <a:gd name="T69" fmla="*/ 2 h 8"/>
                  <a:gd name="T70" fmla="*/ 11 w 17"/>
                  <a:gd name="T71" fmla="*/ 2 h 8"/>
                  <a:gd name="T72" fmla="*/ 10 w 17"/>
                  <a:gd name="T73" fmla="*/ 1 h 8"/>
                  <a:gd name="T74" fmla="*/ 9 w 17"/>
                  <a:gd name="T75" fmla="*/ 1 h 8"/>
                  <a:gd name="T76" fmla="*/ 8 w 17"/>
                  <a:gd name="T77" fmla="*/ 1 h 8"/>
                  <a:gd name="T78" fmla="*/ 7 w 17"/>
                  <a:gd name="T79" fmla="*/ 1 h 8"/>
                  <a:gd name="T80" fmla="*/ 5 w 17"/>
                  <a:gd name="T81" fmla="*/ 1 h 8"/>
                  <a:gd name="T82" fmla="*/ 4 w 17"/>
                  <a:gd name="T83" fmla="*/ 2 h 8"/>
                  <a:gd name="T84" fmla="*/ 3 w 17"/>
                  <a:gd name="T85" fmla="*/ 3 h 8"/>
                  <a:gd name="T86" fmla="*/ 1 w 17"/>
                  <a:gd name="T87" fmla="*/ 3 h 8"/>
                  <a:gd name="T88" fmla="*/ 0 w 17"/>
                  <a:gd name="T89" fmla="*/ 3 h 8"/>
                  <a:gd name="T90" fmla="*/ 0 w 17"/>
                  <a:gd name="T91" fmla="*/ 3 h 8"/>
                  <a:gd name="T92" fmla="*/ 0 w 17"/>
                  <a:gd name="T93" fmla="*/ 4 h 8"/>
                  <a:gd name="T94" fmla="*/ 1 w 17"/>
                  <a:gd name="T9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7" h="8">
                    <a:moveTo>
                      <a:pt x="1" y="5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3" y="5"/>
                      <a:pt x="4" y="5"/>
                    </a:cubicBezTo>
                    <a:cubicBezTo>
                      <a:pt x="4" y="5"/>
                      <a:pt x="5" y="5"/>
                      <a:pt x="5" y="5"/>
                    </a:cubicBezTo>
                    <a:cubicBezTo>
                      <a:pt x="6" y="4"/>
                      <a:pt x="7" y="4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5"/>
                      <a:pt x="5" y="5"/>
                      <a:pt x="4" y="5"/>
                    </a:cubicBezTo>
                    <a:cubicBezTo>
                      <a:pt x="4" y="5"/>
                      <a:pt x="4" y="6"/>
                      <a:pt x="3" y="6"/>
                    </a:cubicBezTo>
                    <a:cubicBezTo>
                      <a:pt x="3" y="6"/>
                      <a:pt x="3" y="5"/>
                      <a:pt x="2" y="5"/>
                    </a:cubicBezTo>
                    <a:cubicBezTo>
                      <a:pt x="2" y="5"/>
                      <a:pt x="2" y="5"/>
                      <a:pt x="1" y="5"/>
                    </a:cubicBezTo>
                    <a:cubicBezTo>
                      <a:pt x="1" y="6"/>
                      <a:pt x="1" y="6"/>
                      <a:pt x="2" y="6"/>
                    </a:cubicBezTo>
                    <a:cubicBezTo>
                      <a:pt x="2" y="7"/>
                      <a:pt x="2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7"/>
                      <a:pt x="4" y="7"/>
                      <a:pt x="5" y="7"/>
                    </a:cubicBezTo>
                    <a:cubicBezTo>
                      <a:pt x="5" y="7"/>
                      <a:pt x="6" y="8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8" y="6"/>
                      <a:pt x="8" y="6"/>
                    </a:cubicBezTo>
                    <a:cubicBezTo>
                      <a:pt x="8" y="6"/>
                      <a:pt x="8" y="6"/>
                      <a:pt x="9" y="6"/>
                    </a:cubicBezTo>
                    <a:cubicBezTo>
                      <a:pt x="9" y="6"/>
                      <a:pt x="10" y="6"/>
                      <a:pt x="11" y="6"/>
                    </a:cubicBezTo>
                    <a:cubicBezTo>
                      <a:pt x="11" y="6"/>
                      <a:pt x="12" y="5"/>
                      <a:pt x="12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5"/>
                      <a:pt x="14" y="5"/>
                      <a:pt x="15" y="5"/>
                    </a:cubicBezTo>
                    <a:cubicBezTo>
                      <a:pt x="15" y="5"/>
                      <a:pt x="15" y="5"/>
                      <a:pt x="16" y="5"/>
                    </a:cubicBezTo>
                    <a:cubicBezTo>
                      <a:pt x="16" y="5"/>
                      <a:pt x="16" y="5"/>
                      <a:pt x="17" y="5"/>
                    </a:cubicBezTo>
                    <a:cubicBezTo>
                      <a:pt x="17" y="4"/>
                      <a:pt x="17" y="3"/>
                      <a:pt x="17" y="3"/>
                    </a:cubicBezTo>
                    <a:cubicBezTo>
                      <a:pt x="16" y="3"/>
                      <a:pt x="16" y="4"/>
                      <a:pt x="16" y="4"/>
                    </a:cubicBezTo>
                    <a:cubicBezTo>
                      <a:pt x="16" y="4"/>
                      <a:pt x="16" y="4"/>
                      <a:pt x="15" y="4"/>
                    </a:cubicBezTo>
                    <a:cubicBezTo>
                      <a:pt x="15" y="4"/>
                      <a:pt x="14" y="4"/>
                      <a:pt x="14" y="4"/>
                    </a:cubicBezTo>
                    <a:cubicBezTo>
                      <a:pt x="14" y="4"/>
                      <a:pt x="15" y="4"/>
                      <a:pt x="15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4" y="2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2"/>
                      <a:pt x="13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2"/>
                      <a:pt x="10" y="2"/>
                      <a:pt x="10" y="1"/>
                    </a:cubicBezTo>
                    <a:cubicBezTo>
                      <a:pt x="10" y="1"/>
                      <a:pt x="10" y="1"/>
                      <a:pt x="9" y="1"/>
                    </a:cubicBezTo>
                    <a:cubicBezTo>
                      <a:pt x="9" y="0"/>
                      <a:pt x="8" y="0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5" y="2"/>
                      <a:pt x="5" y="2"/>
                      <a:pt x="4" y="2"/>
                    </a:cubicBezTo>
                    <a:cubicBezTo>
                      <a:pt x="4" y="2"/>
                      <a:pt x="3" y="2"/>
                      <a:pt x="3" y="3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1" y="5"/>
                      <a:pt x="1" y="5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56" name="Freeform 211"/>
              <p:cNvSpPr>
                <a:spLocks/>
              </p:cNvSpPr>
              <p:nvPr/>
            </p:nvSpPr>
            <p:spPr bwMode="auto">
              <a:xfrm>
                <a:off x="2606676" y="654051"/>
                <a:ext cx="593725" cy="173038"/>
              </a:xfrm>
              <a:custGeom>
                <a:avLst/>
                <a:gdLst>
                  <a:gd name="T0" fmla="*/ 53 w 55"/>
                  <a:gd name="T1" fmla="*/ 2 h 16"/>
                  <a:gd name="T2" fmla="*/ 50 w 55"/>
                  <a:gd name="T3" fmla="*/ 1 h 16"/>
                  <a:gd name="T4" fmla="*/ 48 w 55"/>
                  <a:gd name="T5" fmla="*/ 1 h 16"/>
                  <a:gd name="T6" fmla="*/ 43 w 55"/>
                  <a:gd name="T7" fmla="*/ 1 h 16"/>
                  <a:gd name="T8" fmla="*/ 41 w 55"/>
                  <a:gd name="T9" fmla="*/ 1 h 16"/>
                  <a:gd name="T10" fmla="*/ 39 w 55"/>
                  <a:gd name="T11" fmla="*/ 1 h 16"/>
                  <a:gd name="T12" fmla="*/ 37 w 55"/>
                  <a:gd name="T13" fmla="*/ 0 h 16"/>
                  <a:gd name="T14" fmla="*/ 34 w 55"/>
                  <a:gd name="T15" fmla="*/ 1 h 16"/>
                  <a:gd name="T16" fmla="*/ 31 w 55"/>
                  <a:gd name="T17" fmla="*/ 1 h 16"/>
                  <a:gd name="T18" fmla="*/ 29 w 55"/>
                  <a:gd name="T19" fmla="*/ 1 h 16"/>
                  <a:gd name="T20" fmla="*/ 26 w 55"/>
                  <a:gd name="T21" fmla="*/ 1 h 16"/>
                  <a:gd name="T22" fmla="*/ 24 w 55"/>
                  <a:gd name="T23" fmla="*/ 2 h 16"/>
                  <a:gd name="T24" fmla="*/ 22 w 55"/>
                  <a:gd name="T25" fmla="*/ 2 h 16"/>
                  <a:gd name="T26" fmla="*/ 19 w 55"/>
                  <a:gd name="T27" fmla="*/ 2 h 16"/>
                  <a:gd name="T28" fmla="*/ 17 w 55"/>
                  <a:gd name="T29" fmla="*/ 3 h 16"/>
                  <a:gd name="T30" fmla="*/ 12 w 55"/>
                  <a:gd name="T31" fmla="*/ 3 h 16"/>
                  <a:gd name="T32" fmla="*/ 9 w 55"/>
                  <a:gd name="T33" fmla="*/ 3 h 16"/>
                  <a:gd name="T34" fmla="*/ 10 w 55"/>
                  <a:gd name="T35" fmla="*/ 4 h 16"/>
                  <a:gd name="T36" fmla="*/ 12 w 55"/>
                  <a:gd name="T37" fmla="*/ 5 h 16"/>
                  <a:gd name="T38" fmla="*/ 14 w 55"/>
                  <a:gd name="T39" fmla="*/ 5 h 16"/>
                  <a:gd name="T40" fmla="*/ 18 w 55"/>
                  <a:gd name="T41" fmla="*/ 5 h 16"/>
                  <a:gd name="T42" fmla="*/ 20 w 55"/>
                  <a:gd name="T43" fmla="*/ 5 h 16"/>
                  <a:gd name="T44" fmla="*/ 17 w 55"/>
                  <a:gd name="T45" fmla="*/ 6 h 16"/>
                  <a:gd name="T46" fmla="*/ 14 w 55"/>
                  <a:gd name="T47" fmla="*/ 6 h 16"/>
                  <a:gd name="T48" fmla="*/ 15 w 55"/>
                  <a:gd name="T49" fmla="*/ 8 h 16"/>
                  <a:gd name="T50" fmla="*/ 16 w 55"/>
                  <a:gd name="T51" fmla="*/ 8 h 16"/>
                  <a:gd name="T52" fmla="*/ 15 w 55"/>
                  <a:gd name="T53" fmla="*/ 9 h 16"/>
                  <a:gd name="T54" fmla="*/ 12 w 55"/>
                  <a:gd name="T55" fmla="*/ 9 h 16"/>
                  <a:gd name="T56" fmla="*/ 10 w 55"/>
                  <a:gd name="T57" fmla="*/ 9 h 16"/>
                  <a:gd name="T58" fmla="*/ 8 w 55"/>
                  <a:gd name="T59" fmla="*/ 10 h 16"/>
                  <a:gd name="T60" fmla="*/ 6 w 55"/>
                  <a:gd name="T61" fmla="*/ 10 h 16"/>
                  <a:gd name="T62" fmla="*/ 5 w 55"/>
                  <a:gd name="T63" fmla="*/ 11 h 16"/>
                  <a:gd name="T64" fmla="*/ 4 w 55"/>
                  <a:gd name="T65" fmla="*/ 12 h 16"/>
                  <a:gd name="T66" fmla="*/ 2 w 55"/>
                  <a:gd name="T67" fmla="*/ 12 h 16"/>
                  <a:gd name="T68" fmla="*/ 0 w 55"/>
                  <a:gd name="T69" fmla="*/ 13 h 16"/>
                  <a:gd name="T70" fmla="*/ 2 w 55"/>
                  <a:gd name="T71" fmla="*/ 14 h 16"/>
                  <a:gd name="T72" fmla="*/ 5 w 55"/>
                  <a:gd name="T73" fmla="*/ 14 h 16"/>
                  <a:gd name="T74" fmla="*/ 7 w 55"/>
                  <a:gd name="T75" fmla="*/ 14 h 16"/>
                  <a:gd name="T76" fmla="*/ 10 w 55"/>
                  <a:gd name="T77" fmla="*/ 14 h 16"/>
                  <a:gd name="T78" fmla="*/ 13 w 55"/>
                  <a:gd name="T79" fmla="*/ 13 h 16"/>
                  <a:gd name="T80" fmla="*/ 13 w 55"/>
                  <a:gd name="T81" fmla="*/ 15 h 16"/>
                  <a:gd name="T82" fmla="*/ 17 w 55"/>
                  <a:gd name="T83" fmla="*/ 14 h 16"/>
                  <a:gd name="T84" fmla="*/ 20 w 55"/>
                  <a:gd name="T85" fmla="*/ 14 h 16"/>
                  <a:gd name="T86" fmla="*/ 20 w 55"/>
                  <a:gd name="T87" fmla="*/ 12 h 16"/>
                  <a:gd name="T88" fmla="*/ 21 w 55"/>
                  <a:gd name="T89" fmla="*/ 12 h 16"/>
                  <a:gd name="T90" fmla="*/ 23 w 55"/>
                  <a:gd name="T91" fmla="*/ 10 h 16"/>
                  <a:gd name="T92" fmla="*/ 25 w 55"/>
                  <a:gd name="T93" fmla="*/ 10 h 16"/>
                  <a:gd name="T94" fmla="*/ 27 w 55"/>
                  <a:gd name="T95" fmla="*/ 10 h 16"/>
                  <a:gd name="T96" fmla="*/ 28 w 55"/>
                  <a:gd name="T97" fmla="*/ 8 h 16"/>
                  <a:gd name="T98" fmla="*/ 29 w 55"/>
                  <a:gd name="T99" fmla="*/ 7 h 16"/>
                  <a:gd name="T100" fmla="*/ 31 w 55"/>
                  <a:gd name="T101" fmla="*/ 6 h 16"/>
                  <a:gd name="T102" fmla="*/ 34 w 55"/>
                  <a:gd name="T103" fmla="*/ 7 h 16"/>
                  <a:gd name="T104" fmla="*/ 37 w 55"/>
                  <a:gd name="T105" fmla="*/ 7 h 16"/>
                  <a:gd name="T106" fmla="*/ 38 w 55"/>
                  <a:gd name="T107" fmla="*/ 6 h 16"/>
                  <a:gd name="T108" fmla="*/ 41 w 55"/>
                  <a:gd name="T109" fmla="*/ 6 h 16"/>
                  <a:gd name="T110" fmla="*/ 44 w 55"/>
                  <a:gd name="T111" fmla="*/ 5 h 16"/>
                  <a:gd name="T112" fmla="*/ 46 w 55"/>
                  <a:gd name="T113" fmla="*/ 4 h 16"/>
                  <a:gd name="T114" fmla="*/ 47 w 55"/>
                  <a:gd name="T115" fmla="*/ 3 h 16"/>
                  <a:gd name="T116" fmla="*/ 50 w 55"/>
                  <a:gd name="T117" fmla="*/ 3 h 16"/>
                  <a:gd name="T118" fmla="*/ 54 w 55"/>
                  <a:gd name="T119" fmla="*/ 3 h 16"/>
                  <a:gd name="T120" fmla="*/ 55 w 55"/>
                  <a:gd name="T121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5" h="16">
                    <a:moveTo>
                      <a:pt x="54" y="2"/>
                    </a:moveTo>
                    <a:cubicBezTo>
                      <a:pt x="54" y="2"/>
                      <a:pt x="53" y="2"/>
                      <a:pt x="53" y="2"/>
                    </a:cubicBezTo>
                    <a:cubicBezTo>
                      <a:pt x="52" y="1"/>
                      <a:pt x="52" y="2"/>
                      <a:pt x="51" y="2"/>
                    </a:cubicBezTo>
                    <a:cubicBezTo>
                      <a:pt x="51" y="1"/>
                      <a:pt x="51" y="1"/>
                      <a:pt x="50" y="1"/>
                    </a:cubicBezTo>
                    <a:cubicBezTo>
                      <a:pt x="49" y="1"/>
                      <a:pt x="49" y="1"/>
                      <a:pt x="48" y="1"/>
                    </a:cubicBezTo>
                    <a:cubicBezTo>
                      <a:pt x="48" y="1"/>
                      <a:pt x="48" y="1"/>
                      <a:pt x="48" y="1"/>
                    </a:cubicBezTo>
                    <a:cubicBezTo>
                      <a:pt x="47" y="1"/>
                      <a:pt x="47" y="1"/>
                      <a:pt x="46" y="1"/>
                    </a:cubicBezTo>
                    <a:cubicBezTo>
                      <a:pt x="45" y="1"/>
                      <a:pt x="45" y="1"/>
                      <a:pt x="43" y="1"/>
                    </a:cubicBezTo>
                    <a:cubicBezTo>
                      <a:pt x="43" y="1"/>
                      <a:pt x="43" y="1"/>
                      <a:pt x="42" y="1"/>
                    </a:cubicBezTo>
                    <a:cubicBezTo>
                      <a:pt x="42" y="1"/>
                      <a:pt x="42" y="1"/>
                      <a:pt x="41" y="1"/>
                    </a:cubicBezTo>
                    <a:cubicBezTo>
                      <a:pt x="41" y="1"/>
                      <a:pt x="41" y="1"/>
                      <a:pt x="40" y="1"/>
                    </a:cubicBezTo>
                    <a:cubicBezTo>
                      <a:pt x="39" y="1"/>
                      <a:pt x="39" y="1"/>
                      <a:pt x="39" y="1"/>
                    </a:cubicBezTo>
                    <a:cubicBezTo>
                      <a:pt x="38" y="1"/>
                      <a:pt x="38" y="1"/>
                      <a:pt x="37" y="1"/>
                    </a:cubicBezTo>
                    <a:cubicBezTo>
                      <a:pt x="37" y="1"/>
                      <a:pt x="37" y="1"/>
                      <a:pt x="37" y="0"/>
                    </a:cubicBezTo>
                    <a:cubicBezTo>
                      <a:pt x="36" y="0"/>
                      <a:pt x="36" y="1"/>
                      <a:pt x="35" y="1"/>
                    </a:cubicBezTo>
                    <a:cubicBezTo>
                      <a:pt x="35" y="1"/>
                      <a:pt x="34" y="1"/>
                      <a:pt x="34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2" y="1"/>
                      <a:pt x="32" y="1"/>
                      <a:pt x="31" y="1"/>
                    </a:cubicBezTo>
                    <a:cubicBezTo>
                      <a:pt x="31" y="1"/>
                      <a:pt x="31" y="1"/>
                      <a:pt x="30" y="1"/>
                    </a:cubicBezTo>
                    <a:cubicBezTo>
                      <a:pt x="30" y="1"/>
                      <a:pt x="30" y="1"/>
                      <a:pt x="29" y="1"/>
                    </a:cubicBezTo>
                    <a:cubicBezTo>
                      <a:pt x="29" y="1"/>
                      <a:pt x="29" y="1"/>
                      <a:pt x="28" y="1"/>
                    </a:cubicBezTo>
                    <a:cubicBezTo>
                      <a:pt x="27" y="1"/>
                      <a:pt x="27" y="1"/>
                      <a:pt x="26" y="1"/>
                    </a:cubicBezTo>
                    <a:cubicBezTo>
                      <a:pt x="26" y="1"/>
                      <a:pt x="25" y="1"/>
                      <a:pt x="25" y="1"/>
                    </a:cubicBezTo>
                    <a:cubicBezTo>
                      <a:pt x="24" y="1"/>
                      <a:pt x="24" y="2"/>
                      <a:pt x="24" y="2"/>
                    </a:cubicBezTo>
                    <a:cubicBezTo>
                      <a:pt x="24" y="2"/>
                      <a:pt x="23" y="2"/>
                      <a:pt x="23" y="2"/>
                    </a:cubicBezTo>
                    <a:cubicBezTo>
                      <a:pt x="23" y="2"/>
                      <a:pt x="22" y="2"/>
                      <a:pt x="22" y="2"/>
                    </a:cubicBezTo>
                    <a:cubicBezTo>
                      <a:pt x="21" y="2"/>
                      <a:pt x="21" y="2"/>
                      <a:pt x="21" y="2"/>
                    </a:cubicBezTo>
                    <a:cubicBezTo>
                      <a:pt x="20" y="2"/>
                      <a:pt x="20" y="2"/>
                      <a:pt x="19" y="2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8" y="3"/>
                      <a:pt x="17" y="3"/>
                      <a:pt x="17" y="3"/>
                    </a:cubicBezTo>
                    <a:cubicBezTo>
                      <a:pt x="16" y="3"/>
                      <a:pt x="15" y="3"/>
                      <a:pt x="14" y="3"/>
                    </a:cubicBezTo>
                    <a:cubicBezTo>
                      <a:pt x="13" y="3"/>
                      <a:pt x="13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4"/>
                    </a:cubicBezTo>
                    <a:cubicBezTo>
                      <a:pt x="9" y="4"/>
                      <a:pt x="10" y="4"/>
                      <a:pt x="10" y="4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5"/>
                      <a:pt x="11" y="5"/>
                      <a:pt x="12" y="5"/>
                    </a:cubicBezTo>
                    <a:cubicBezTo>
                      <a:pt x="12" y="5"/>
                      <a:pt x="13" y="5"/>
                      <a:pt x="13" y="5"/>
                    </a:cubicBezTo>
                    <a:cubicBezTo>
                      <a:pt x="13" y="5"/>
                      <a:pt x="14" y="5"/>
                      <a:pt x="14" y="5"/>
                    </a:cubicBezTo>
                    <a:cubicBezTo>
                      <a:pt x="15" y="5"/>
                      <a:pt x="15" y="5"/>
                      <a:pt x="16" y="5"/>
                    </a:cubicBezTo>
                    <a:cubicBezTo>
                      <a:pt x="17" y="5"/>
                      <a:pt x="17" y="5"/>
                      <a:pt x="18" y="5"/>
                    </a:cubicBezTo>
                    <a:cubicBezTo>
                      <a:pt x="18" y="5"/>
                      <a:pt x="18" y="5"/>
                      <a:pt x="19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18" y="6"/>
                      <a:pt x="18" y="6"/>
                      <a:pt x="17" y="6"/>
                    </a:cubicBezTo>
                    <a:cubicBezTo>
                      <a:pt x="16" y="6"/>
                      <a:pt x="16" y="6"/>
                      <a:pt x="15" y="6"/>
                    </a:cubicBezTo>
                    <a:cubicBezTo>
                      <a:pt x="15" y="6"/>
                      <a:pt x="14" y="5"/>
                      <a:pt x="14" y="6"/>
                    </a:cubicBezTo>
                    <a:cubicBezTo>
                      <a:pt x="14" y="6"/>
                      <a:pt x="14" y="6"/>
                      <a:pt x="14" y="7"/>
                    </a:cubicBezTo>
                    <a:cubicBezTo>
                      <a:pt x="14" y="7"/>
                      <a:pt x="15" y="7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6" y="8"/>
                      <a:pt x="16" y="8"/>
                    </a:cubicBezTo>
                    <a:cubicBezTo>
                      <a:pt x="16" y="9"/>
                      <a:pt x="17" y="9"/>
                      <a:pt x="17" y="9"/>
                    </a:cubicBezTo>
                    <a:cubicBezTo>
                      <a:pt x="16" y="10"/>
                      <a:pt x="16" y="9"/>
                      <a:pt x="15" y="9"/>
                    </a:cubicBezTo>
                    <a:cubicBezTo>
                      <a:pt x="15" y="9"/>
                      <a:pt x="14" y="9"/>
                      <a:pt x="14" y="9"/>
                    </a:cubicBezTo>
                    <a:cubicBezTo>
                      <a:pt x="13" y="9"/>
                      <a:pt x="13" y="9"/>
                      <a:pt x="12" y="9"/>
                    </a:cubicBezTo>
                    <a:cubicBezTo>
                      <a:pt x="12" y="9"/>
                      <a:pt x="11" y="9"/>
                      <a:pt x="11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9" y="9"/>
                      <a:pt x="9" y="9"/>
                      <a:pt x="8" y="9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5" y="12"/>
                      <a:pt x="4" y="12"/>
                    </a:cubicBezTo>
                    <a:cubicBezTo>
                      <a:pt x="4" y="12"/>
                      <a:pt x="4" y="12"/>
                      <a:pt x="3" y="12"/>
                    </a:cubicBezTo>
                    <a:cubicBezTo>
                      <a:pt x="3" y="12"/>
                      <a:pt x="3" y="12"/>
                      <a:pt x="2" y="12"/>
                    </a:cubicBezTo>
                    <a:cubicBezTo>
                      <a:pt x="2" y="13"/>
                      <a:pt x="1" y="13"/>
                      <a:pt x="1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" y="15"/>
                      <a:pt x="1" y="14"/>
                      <a:pt x="2" y="14"/>
                    </a:cubicBezTo>
                    <a:cubicBezTo>
                      <a:pt x="3" y="14"/>
                      <a:pt x="3" y="14"/>
                      <a:pt x="4" y="14"/>
                    </a:cubicBezTo>
                    <a:cubicBezTo>
                      <a:pt x="4" y="14"/>
                      <a:pt x="4" y="14"/>
                      <a:pt x="5" y="14"/>
                    </a:cubicBezTo>
                    <a:cubicBezTo>
                      <a:pt x="5" y="14"/>
                      <a:pt x="6" y="14"/>
                      <a:pt x="6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8" y="13"/>
                      <a:pt x="8" y="13"/>
                      <a:pt x="9" y="13"/>
                    </a:cubicBezTo>
                    <a:cubicBezTo>
                      <a:pt x="9" y="13"/>
                      <a:pt x="9" y="14"/>
                      <a:pt x="10" y="14"/>
                    </a:cubicBezTo>
                    <a:cubicBezTo>
                      <a:pt x="10" y="14"/>
                      <a:pt x="11" y="14"/>
                      <a:pt x="11" y="14"/>
                    </a:cubicBezTo>
                    <a:cubicBezTo>
                      <a:pt x="12" y="13"/>
                      <a:pt x="12" y="13"/>
                      <a:pt x="13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4" y="14"/>
                      <a:pt x="13" y="14"/>
                      <a:pt x="13" y="15"/>
                    </a:cubicBezTo>
                    <a:cubicBezTo>
                      <a:pt x="13" y="16"/>
                      <a:pt x="14" y="15"/>
                      <a:pt x="15" y="14"/>
                    </a:cubicBezTo>
                    <a:cubicBezTo>
                      <a:pt x="16" y="14"/>
                      <a:pt x="16" y="14"/>
                      <a:pt x="17" y="14"/>
                    </a:cubicBezTo>
                    <a:cubicBezTo>
                      <a:pt x="17" y="14"/>
                      <a:pt x="17" y="14"/>
                      <a:pt x="18" y="14"/>
                    </a:cubicBezTo>
                    <a:cubicBezTo>
                      <a:pt x="19" y="14"/>
                      <a:pt x="19" y="14"/>
                      <a:pt x="20" y="14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0" y="13"/>
                      <a:pt x="20" y="12"/>
                      <a:pt x="20" y="12"/>
                    </a:cubicBezTo>
                    <a:cubicBezTo>
                      <a:pt x="20" y="12"/>
                      <a:pt x="20" y="12"/>
                      <a:pt x="21" y="12"/>
                    </a:cubicBezTo>
                    <a:cubicBezTo>
                      <a:pt x="21" y="11"/>
                      <a:pt x="21" y="12"/>
                      <a:pt x="21" y="12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22" y="11"/>
                      <a:pt x="22" y="10"/>
                      <a:pt x="23" y="10"/>
                    </a:cubicBezTo>
                    <a:cubicBezTo>
                      <a:pt x="23" y="10"/>
                      <a:pt x="23" y="11"/>
                      <a:pt x="24" y="11"/>
                    </a:cubicBezTo>
                    <a:cubicBezTo>
                      <a:pt x="24" y="11"/>
                      <a:pt x="24" y="10"/>
                      <a:pt x="25" y="10"/>
                    </a:cubicBezTo>
                    <a:cubicBezTo>
                      <a:pt x="25" y="10"/>
                      <a:pt x="26" y="10"/>
                      <a:pt x="26" y="10"/>
                    </a:cubicBezTo>
                    <a:cubicBezTo>
                      <a:pt x="26" y="10"/>
                      <a:pt x="27" y="10"/>
                      <a:pt x="27" y="10"/>
                    </a:cubicBezTo>
                    <a:cubicBezTo>
                      <a:pt x="27" y="9"/>
                      <a:pt x="27" y="9"/>
                      <a:pt x="27" y="9"/>
                    </a:cubicBezTo>
                    <a:cubicBezTo>
                      <a:pt x="28" y="8"/>
                      <a:pt x="28" y="8"/>
                      <a:pt x="28" y="8"/>
                    </a:cubicBezTo>
                    <a:cubicBezTo>
                      <a:pt x="28" y="8"/>
                      <a:pt x="29" y="8"/>
                      <a:pt x="29" y="8"/>
                    </a:cubicBezTo>
                    <a:cubicBezTo>
                      <a:pt x="29" y="7"/>
                      <a:pt x="29" y="7"/>
                      <a:pt x="29" y="7"/>
                    </a:cubicBezTo>
                    <a:cubicBezTo>
                      <a:pt x="29" y="7"/>
                      <a:pt x="29" y="6"/>
                      <a:pt x="30" y="6"/>
                    </a:cubicBezTo>
                    <a:cubicBezTo>
                      <a:pt x="30" y="6"/>
                      <a:pt x="31" y="6"/>
                      <a:pt x="31" y="6"/>
                    </a:cubicBezTo>
                    <a:cubicBezTo>
                      <a:pt x="32" y="6"/>
                      <a:pt x="32" y="6"/>
                      <a:pt x="33" y="6"/>
                    </a:cubicBezTo>
                    <a:cubicBezTo>
                      <a:pt x="33" y="7"/>
                      <a:pt x="33" y="7"/>
                      <a:pt x="34" y="7"/>
                    </a:cubicBezTo>
                    <a:cubicBezTo>
                      <a:pt x="34" y="7"/>
                      <a:pt x="35" y="7"/>
                      <a:pt x="35" y="7"/>
                    </a:cubicBezTo>
                    <a:cubicBezTo>
                      <a:pt x="36" y="7"/>
                      <a:pt x="36" y="7"/>
                      <a:pt x="37" y="7"/>
                    </a:cubicBezTo>
                    <a:cubicBezTo>
                      <a:pt x="37" y="7"/>
                      <a:pt x="37" y="7"/>
                      <a:pt x="37" y="6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38" y="6"/>
                      <a:pt x="39" y="6"/>
                      <a:pt x="39" y="6"/>
                    </a:cubicBezTo>
                    <a:cubicBezTo>
                      <a:pt x="40" y="6"/>
                      <a:pt x="40" y="6"/>
                      <a:pt x="41" y="6"/>
                    </a:cubicBezTo>
                    <a:cubicBezTo>
                      <a:pt x="42" y="6"/>
                      <a:pt x="42" y="5"/>
                      <a:pt x="43" y="5"/>
                    </a:cubicBezTo>
                    <a:cubicBezTo>
                      <a:pt x="43" y="5"/>
                      <a:pt x="43" y="5"/>
                      <a:pt x="44" y="5"/>
                    </a:cubicBezTo>
                    <a:cubicBezTo>
                      <a:pt x="44" y="4"/>
                      <a:pt x="45" y="5"/>
                      <a:pt x="45" y="4"/>
                    </a:cubicBezTo>
                    <a:cubicBezTo>
                      <a:pt x="46" y="4"/>
                      <a:pt x="46" y="4"/>
                      <a:pt x="46" y="4"/>
                    </a:cubicBezTo>
                    <a:cubicBezTo>
                      <a:pt x="47" y="4"/>
                      <a:pt x="46" y="3"/>
                      <a:pt x="46" y="3"/>
                    </a:cubicBezTo>
                    <a:cubicBezTo>
                      <a:pt x="47" y="3"/>
                      <a:pt x="47" y="3"/>
                      <a:pt x="47" y="3"/>
                    </a:cubicBezTo>
                    <a:cubicBezTo>
                      <a:pt x="48" y="3"/>
                      <a:pt x="48" y="3"/>
                      <a:pt x="49" y="3"/>
                    </a:cubicBezTo>
                    <a:cubicBezTo>
                      <a:pt x="49" y="3"/>
                      <a:pt x="50" y="3"/>
                      <a:pt x="50" y="3"/>
                    </a:cubicBezTo>
                    <a:cubicBezTo>
                      <a:pt x="51" y="3"/>
                      <a:pt x="51" y="3"/>
                      <a:pt x="52" y="3"/>
                    </a:cubicBezTo>
                    <a:cubicBezTo>
                      <a:pt x="53" y="3"/>
                      <a:pt x="53" y="3"/>
                      <a:pt x="54" y="3"/>
                    </a:cubicBezTo>
                    <a:cubicBezTo>
                      <a:pt x="54" y="3"/>
                      <a:pt x="54" y="3"/>
                      <a:pt x="55" y="3"/>
                    </a:cubicBezTo>
                    <a:cubicBezTo>
                      <a:pt x="55" y="3"/>
                      <a:pt x="55" y="3"/>
                      <a:pt x="55" y="2"/>
                    </a:cubicBezTo>
                    <a:cubicBezTo>
                      <a:pt x="55" y="2"/>
                      <a:pt x="54" y="2"/>
                      <a:pt x="54" y="2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57" name="Freeform 212"/>
              <p:cNvSpPr>
                <a:spLocks/>
              </p:cNvSpPr>
              <p:nvPr/>
            </p:nvSpPr>
            <p:spPr bwMode="auto">
              <a:xfrm>
                <a:off x="2693989" y="869951"/>
                <a:ext cx="85725" cy="22225"/>
              </a:xfrm>
              <a:custGeom>
                <a:avLst/>
                <a:gdLst>
                  <a:gd name="T0" fmla="*/ 2 w 8"/>
                  <a:gd name="T1" fmla="*/ 0 h 2"/>
                  <a:gd name="T2" fmla="*/ 1 w 8"/>
                  <a:gd name="T3" fmla="*/ 0 h 2"/>
                  <a:gd name="T4" fmla="*/ 1 w 8"/>
                  <a:gd name="T5" fmla="*/ 0 h 2"/>
                  <a:gd name="T6" fmla="*/ 0 w 8"/>
                  <a:gd name="T7" fmla="*/ 1 h 2"/>
                  <a:gd name="T8" fmla="*/ 1 w 8"/>
                  <a:gd name="T9" fmla="*/ 2 h 2"/>
                  <a:gd name="T10" fmla="*/ 3 w 8"/>
                  <a:gd name="T11" fmla="*/ 2 h 2"/>
                  <a:gd name="T12" fmla="*/ 4 w 8"/>
                  <a:gd name="T13" fmla="*/ 1 h 2"/>
                  <a:gd name="T14" fmla="*/ 5 w 8"/>
                  <a:gd name="T15" fmla="*/ 1 h 2"/>
                  <a:gd name="T16" fmla="*/ 6 w 8"/>
                  <a:gd name="T17" fmla="*/ 1 h 2"/>
                  <a:gd name="T18" fmla="*/ 8 w 8"/>
                  <a:gd name="T19" fmla="*/ 1 h 2"/>
                  <a:gd name="T20" fmla="*/ 7 w 8"/>
                  <a:gd name="T21" fmla="*/ 1 h 2"/>
                  <a:gd name="T22" fmla="*/ 6 w 8"/>
                  <a:gd name="T23" fmla="*/ 0 h 2"/>
                  <a:gd name="T24" fmla="*/ 4 w 8"/>
                  <a:gd name="T25" fmla="*/ 0 h 2"/>
                  <a:gd name="T26" fmla="*/ 2 w 8"/>
                  <a:gd name="T2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" h="2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2"/>
                      <a:pt x="3" y="1"/>
                      <a:pt x="4" y="1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5" y="1"/>
                      <a:pt x="5" y="1"/>
                      <a:pt x="6" y="1"/>
                    </a:cubicBezTo>
                    <a:cubicBezTo>
                      <a:pt x="7" y="2"/>
                      <a:pt x="7" y="2"/>
                      <a:pt x="8" y="1"/>
                    </a:cubicBezTo>
                    <a:cubicBezTo>
                      <a:pt x="8" y="1"/>
                      <a:pt x="8" y="1"/>
                      <a:pt x="7" y="1"/>
                    </a:cubicBezTo>
                    <a:cubicBezTo>
                      <a:pt x="7" y="0"/>
                      <a:pt x="7" y="0"/>
                      <a:pt x="6" y="0"/>
                    </a:cubicBezTo>
                    <a:cubicBezTo>
                      <a:pt x="5" y="0"/>
                      <a:pt x="5" y="0"/>
                      <a:pt x="4" y="0"/>
                    </a:cubicBezTo>
                    <a:cubicBezTo>
                      <a:pt x="3" y="0"/>
                      <a:pt x="3" y="0"/>
                      <a:pt x="2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58" name="Freeform 213"/>
              <p:cNvSpPr>
                <a:spLocks/>
              </p:cNvSpPr>
              <p:nvPr/>
            </p:nvSpPr>
            <p:spPr bwMode="auto">
              <a:xfrm>
                <a:off x="2649539" y="1011239"/>
                <a:ext cx="65088" cy="20638"/>
              </a:xfrm>
              <a:custGeom>
                <a:avLst/>
                <a:gdLst>
                  <a:gd name="T0" fmla="*/ 0 w 6"/>
                  <a:gd name="T1" fmla="*/ 2 h 2"/>
                  <a:gd name="T2" fmla="*/ 1 w 6"/>
                  <a:gd name="T3" fmla="*/ 2 h 2"/>
                  <a:gd name="T4" fmla="*/ 2 w 6"/>
                  <a:gd name="T5" fmla="*/ 2 h 2"/>
                  <a:gd name="T6" fmla="*/ 4 w 6"/>
                  <a:gd name="T7" fmla="*/ 2 h 2"/>
                  <a:gd name="T8" fmla="*/ 4 w 6"/>
                  <a:gd name="T9" fmla="*/ 2 h 2"/>
                  <a:gd name="T10" fmla="*/ 5 w 6"/>
                  <a:gd name="T11" fmla="*/ 1 h 2"/>
                  <a:gd name="T12" fmla="*/ 6 w 6"/>
                  <a:gd name="T13" fmla="*/ 0 h 2"/>
                  <a:gd name="T14" fmla="*/ 5 w 6"/>
                  <a:gd name="T15" fmla="*/ 0 h 2"/>
                  <a:gd name="T16" fmla="*/ 4 w 6"/>
                  <a:gd name="T17" fmla="*/ 0 h 2"/>
                  <a:gd name="T18" fmla="*/ 3 w 6"/>
                  <a:gd name="T19" fmla="*/ 0 h 2"/>
                  <a:gd name="T20" fmla="*/ 2 w 6"/>
                  <a:gd name="T21" fmla="*/ 0 h 2"/>
                  <a:gd name="T22" fmla="*/ 1 w 6"/>
                  <a:gd name="T23" fmla="*/ 1 h 2"/>
                  <a:gd name="T24" fmla="*/ 0 w 6"/>
                  <a:gd name="T2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2">
                    <a:moveTo>
                      <a:pt x="0" y="2"/>
                    </a:moveTo>
                    <a:cubicBezTo>
                      <a:pt x="0" y="2"/>
                      <a:pt x="1" y="2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6" y="0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2"/>
                      <a:pt x="0" y="2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59" name="Freeform 214"/>
              <p:cNvSpPr>
                <a:spLocks/>
              </p:cNvSpPr>
              <p:nvPr/>
            </p:nvSpPr>
            <p:spPr bwMode="auto">
              <a:xfrm>
                <a:off x="2714626" y="1011239"/>
                <a:ext cx="22225" cy="20638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2 h 2"/>
                  <a:gd name="T4" fmla="*/ 2 w 2"/>
                  <a:gd name="T5" fmla="*/ 1 h 2"/>
                  <a:gd name="T6" fmla="*/ 2 w 2"/>
                  <a:gd name="T7" fmla="*/ 0 h 2"/>
                  <a:gd name="T8" fmla="*/ 1 w 2"/>
                  <a:gd name="T9" fmla="*/ 0 h 2"/>
                  <a:gd name="T10" fmla="*/ 0 w 2"/>
                  <a:gd name="T11" fmla="*/ 0 h 2"/>
                  <a:gd name="T12" fmla="*/ 0 w 2"/>
                  <a:gd name="T13" fmla="*/ 1 h 2"/>
                  <a:gd name="T14" fmla="*/ 0 w 2"/>
                  <a:gd name="T1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60" name="Freeform 215"/>
              <p:cNvSpPr>
                <a:spLocks/>
              </p:cNvSpPr>
              <p:nvPr/>
            </p:nvSpPr>
            <p:spPr bwMode="auto">
              <a:xfrm>
                <a:off x="2466976" y="860426"/>
                <a:ext cx="496888" cy="323850"/>
              </a:xfrm>
              <a:custGeom>
                <a:avLst/>
                <a:gdLst>
                  <a:gd name="T0" fmla="*/ 43 w 46"/>
                  <a:gd name="T1" fmla="*/ 16 h 30"/>
                  <a:gd name="T2" fmla="*/ 42 w 46"/>
                  <a:gd name="T3" fmla="*/ 15 h 30"/>
                  <a:gd name="T4" fmla="*/ 38 w 46"/>
                  <a:gd name="T5" fmla="*/ 14 h 30"/>
                  <a:gd name="T6" fmla="*/ 38 w 46"/>
                  <a:gd name="T7" fmla="*/ 12 h 30"/>
                  <a:gd name="T8" fmla="*/ 39 w 46"/>
                  <a:gd name="T9" fmla="*/ 11 h 30"/>
                  <a:gd name="T10" fmla="*/ 39 w 46"/>
                  <a:gd name="T11" fmla="*/ 9 h 30"/>
                  <a:gd name="T12" fmla="*/ 36 w 46"/>
                  <a:gd name="T13" fmla="*/ 8 h 30"/>
                  <a:gd name="T14" fmla="*/ 33 w 46"/>
                  <a:gd name="T15" fmla="*/ 6 h 30"/>
                  <a:gd name="T16" fmla="*/ 29 w 46"/>
                  <a:gd name="T17" fmla="*/ 3 h 30"/>
                  <a:gd name="T18" fmla="*/ 24 w 46"/>
                  <a:gd name="T19" fmla="*/ 4 h 30"/>
                  <a:gd name="T20" fmla="*/ 19 w 46"/>
                  <a:gd name="T21" fmla="*/ 5 h 30"/>
                  <a:gd name="T22" fmla="*/ 20 w 46"/>
                  <a:gd name="T23" fmla="*/ 1 h 30"/>
                  <a:gd name="T24" fmla="*/ 15 w 46"/>
                  <a:gd name="T25" fmla="*/ 2 h 30"/>
                  <a:gd name="T26" fmla="*/ 12 w 46"/>
                  <a:gd name="T27" fmla="*/ 3 h 30"/>
                  <a:gd name="T28" fmla="*/ 11 w 46"/>
                  <a:gd name="T29" fmla="*/ 6 h 30"/>
                  <a:gd name="T30" fmla="*/ 9 w 46"/>
                  <a:gd name="T31" fmla="*/ 5 h 30"/>
                  <a:gd name="T32" fmla="*/ 13 w 46"/>
                  <a:gd name="T33" fmla="*/ 2 h 30"/>
                  <a:gd name="T34" fmla="*/ 12 w 46"/>
                  <a:gd name="T35" fmla="*/ 0 h 30"/>
                  <a:gd name="T36" fmla="*/ 5 w 46"/>
                  <a:gd name="T37" fmla="*/ 2 h 30"/>
                  <a:gd name="T38" fmla="*/ 1 w 46"/>
                  <a:gd name="T39" fmla="*/ 6 h 30"/>
                  <a:gd name="T40" fmla="*/ 5 w 46"/>
                  <a:gd name="T41" fmla="*/ 7 h 30"/>
                  <a:gd name="T42" fmla="*/ 0 w 46"/>
                  <a:gd name="T43" fmla="*/ 8 h 30"/>
                  <a:gd name="T44" fmla="*/ 4 w 46"/>
                  <a:gd name="T45" fmla="*/ 9 h 30"/>
                  <a:gd name="T46" fmla="*/ 8 w 46"/>
                  <a:gd name="T47" fmla="*/ 9 h 30"/>
                  <a:gd name="T48" fmla="*/ 12 w 46"/>
                  <a:gd name="T49" fmla="*/ 10 h 30"/>
                  <a:gd name="T50" fmla="*/ 17 w 46"/>
                  <a:gd name="T51" fmla="*/ 10 h 30"/>
                  <a:gd name="T52" fmla="*/ 19 w 46"/>
                  <a:gd name="T53" fmla="*/ 9 h 30"/>
                  <a:gd name="T54" fmla="*/ 23 w 46"/>
                  <a:gd name="T55" fmla="*/ 11 h 30"/>
                  <a:gd name="T56" fmla="*/ 20 w 46"/>
                  <a:gd name="T57" fmla="*/ 13 h 30"/>
                  <a:gd name="T58" fmla="*/ 24 w 46"/>
                  <a:gd name="T59" fmla="*/ 13 h 30"/>
                  <a:gd name="T60" fmla="*/ 27 w 46"/>
                  <a:gd name="T61" fmla="*/ 15 h 30"/>
                  <a:gd name="T62" fmla="*/ 25 w 46"/>
                  <a:gd name="T63" fmla="*/ 17 h 30"/>
                  <a:gd name="T64" fmla="*/ 22 w 46"/>
                  <a:gd name="T65" fmla="*/ 19 h 30"/>
                  <a:gd name="T66" fmla="*/ 21 w 46"/>
                  <a:gd name="T67" fmla="*/ 21 h 30"/>
                  <a:gd name="T68" fmla="*/ 17 w 46"/>
                  <a:gd name="T69" fmla="*/ 22 h 30"/>
                  <a:gd name="T70" fmla="*/ 14 w 46"/>
                  <a:gd name="T71" fmla="*/ 21 h 30"/>
                  <a:gd name="T72" fmla="*/ 11 w 46"/>
                  <a:gd name="T73" fmla="*/ 23 h 30"/>
                  <a:gd name="T74" fmla="*/ 14 w 46"/>
                  <a:gd name="T75" fmla="*/ 24 h 30"/>
                  <a:gd name="T76" fmla="*/ 17 w 46"/>
                  <a:gd name="T77" fmla="*/ 24 h 30"/>
                  <a:gd name="T78" fmla="*/ 20 w 46"/>
                  <a:gd name="T79" fmla="*/ 24 h 30"/>
                  <a:gd name="T80" fmla="*/ 23 w 46"/>
                  <a:gd name="T81" fmla="*/ 26 h 30"/>
                  <a:gd name="T82" fmla="*/ 24 w 46"/>
                  <a:gd name="T83" fmla="*/ 28 h 30"/>
                  <a:gd name="T84" fmla="*/ 28 w 46"/>
                  <a:gd name="T85" fmla="*/ 29 h 30"/>
                  <a:gd name="T86" fmla="*/ 31 w 46"/>
                  <a:gd name="T87" fmla="*/ 30 h 30"/>
                  <a:gd name="T88" fmla="*/ 29 w 46"/>
                  <a:gd name="T89" fmla="*/ 27 h 30"/>
                  <a:gd name="T90" fmla="*/ 29 w 46"/>
                  <a:gd name="T91" fmla="*/ 26 h 30"/>
                  <a:gd name="T92" fmla="*/ 33 w 46"/>
                  <a:gd name="T93" fmla="*/ 27 h 30"/>
                  <a:gd name="T94" fmla="*/ 35 w 46"/>
                  <a:gd name="T95" fmla="*/ 26 h 30"/>
                  <a:gd name="T96" fmla="*/ 36 w 46"/>
                  <a:gd name="T97" fmla="*/ 24 h 30"/>
                  <a:gd name="T98" fmla="*/ 33 w 46"/>
                  <a:gd name="T99" fmla="*/ 21 h 30"/>
                  <a:gd name="T100" fmla="*/ 34 w 46"/>
                  <a:gd name="T101" fmla="*/ 18 h 30"/>
                  <a:gd name="T102" fmla="*/ 37 w 46"/>
                  <a:gd name="T103" fmla="*/ 20 h 30"/>
                  <a:gd name="T104" fmla="*/ 40 w 46"/>
                  <a:gd name="T105" fmla="*/ 22 h 30"/>
                  <a:gd name="T106" fmla="*/ 43 w 46"/>
                  <a:gd name="T107" fmla="*/ 20 h 30"/>
                  <a:gd name="T108" fmla="*/ 46 w 46"/>
                  <a:gd name="T109" fmla="*/ 1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6" h="30">
                    <a:moveTo>
                      <a:pt x="46" y="17"/>
                    </a:moveTo>
                    <a:cubicBezTo>
                      <a:pt x="45" y="17"/>
                      <a:pt x="45" y="17"/>
                      <a:pt x="45" y="17"/>
                    </a:cubicBezTo>
                    <a:cubicBezTo>
                      <a:pt x="44" y="17"/>
                      <a:pt x="44" y="17"/>
                      <a:pt x="44" y="16"/>
                    </a:cubicBezTo>
                    <a:cubicBezTo>
                      <a:pt x="43" y="16"/>
                      <a:pt x="43" y="16"/>
                      <a:pt x="43" y="16"/>
                    </a:cubicBezTo>
                    <a:cubicBezTo>
                      <a:pt x="43" y="16"/>
                      <a:pt x="42" y="17"/>
                      <a:pt x="42" y="16"/>
                    </a:cubicBezTo>
                    <a:cubicBezTo>
                      <a:pt x="42" y="16"/>
                      <a:pt x="42" y="16"/>
                      <a:pt x="42" y="15"/>
                    </a:cubicBezTo>
                    <a:cubicBezTo>
                      <a:pt x="42" y="15"/>
                      <a:pt x="42" y="15"/>
                      <a:pt x="42" y="15"/>
                    </a:cubicBezTo>
                    <a:cubicBezTo>
                      <a:pt x="42" y="15"/>
                      <a:pt x="42" y="15"/>
                      <a:pt x="42" y="15"/>
                    </a:cubicBezTo>
                    <a:cubicBezTo>
                      <a:pt x="41" y="14"/>
                      <a:pt x="41" y="14"/>
                      <a:pt x="41" y="14"/>
                    </a:cubicBezTo>
                    <a:cubicBezTo>
                      <a:pt x="41" y="14"/>
                      <a:pt x="41" y="14"/>
                      <a:pt x="40" y="14"/>
                    </a:cubicBezTo>
                    <a:cubicBezTo>
                      <a:pt x="40" y="14"/>
                      <a:pt x="40" y="14"/>
                      <a:pt x="39" y="14"/>
                    </a:cubicBezTo>
                    <a:cubicBezTo>
                      <a:pt x="39" y="14"/>
                      <a:pt x="38" y="14"/>
                      <a:pt x="38" y="14"/>
                    </a:cubicBezTo>
                    <a:cubicBezTo>
                      <a:pt x="37" y="14"/>
                      <a:pt x="37" y="14"/>
                      <a:pt x="37" y="13"/>
                    </a:cubicBezTo>
                    <a:cubicBezTo>
                      <a:pt x="36" y="13"/>
                      <a:pt x="36" y="13"/>
                      <a:pt x="36" y="13"/>
                    </a:cubicBezTo>
                    <a:cubicBezTo>
                      <a:pt x="36" y="12"/>
                      <a:pt x="36" y="12"/>
                      <a:pt x="37" y="12"/>
                    </a:cubicBezTo>
                    <a:cubicBezTo>
                      <a:pt x="37" y="12"/>
                      <a:pt x="37" y="12"/>
                      <a:pt x="38" y="12"/>
                    </a:cubicBezTo>
                    <a:cubicBezTo>
                      <a:pt x="38" y="12"/>
                      <a:pt x="38" y="12"/>
                      <a:pt x="39" y="12"/>
                    </a:cubicBezTo>
                    <a:cubicBezTo>
                      <a:pt x="39" y="12"/>
                      <a:pt x="39" y="12"/>
                      <a:pt x="40" y="12"/>
                    </a:cubicBezTo>
                    <a:cubicBezTo>
                      <a:pt x="40" y="12"/>
                      <a:pt x="40" y="11"/>
                      <a:pt x="40" y="11"/>
                    </a:cubicBezTo>
                    <a:cubicBezTo>
                      <a:pt x="39" y="11"/>
                      <a:pt x="39" y="11"/>
                      <a:pt x="39" y="11"/>
                    </a:cubicBezTo>
                    <a:cubicBezTo>
                      <a:pt x="38" y="11"/>
                      <a:pt x="38" y="11"/>
                      <a:pt x="38" y="11"/>
                    </a:cubicBezTo>
                    <a:cubicBezTo>
                      <a:pt x="37" y="10"/>
                      <a:pt x="39" y="11"/>
                      <a:pt x="39" y="10"/>
                    </a:cubicBezTo>
                    <a:cubicBezTo>
                      <a:pt x="40" y="10"/>
                      <a:pt x="40" y="10"/>
                      <a:pt x="40" y="10"/>
                    </a:cubicBezTo>
                    <a:cubicBezTo>
                      <a:pt x="39" y="9"/>
                      <a:pt x="39" y="9"/>
                      <a:pt x="39" y="9"/>
                    </a:cubicBezTo>
                    <a:cubicBezTo>
                      <a:pt x="39" y="9"/>
                      <a:pt x="39" y="8"/>
                      <a:pt x="39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8"/>
                      <a:pt x="38" y="8"/>
                      <a:pt x="37" y="8"/>
                    </a:cubicBezTo>
                    <a:cubicBezTo>
                      <a:pt x="37" y="8"/>
                      <a:pt x="37" y="8"/>
                      <a:pt x="36" y="8"/>
                    </a:cubicBezTo>
                    <a:cubicBezTo>
                      <a:pt x="36" y="7"/>
                      <a:pt x="35" y="7"/>
                      <a:pt x="35" y="7"/>
                    </a:cubicBezTo>
                    <a:cubicBezTo>
                      <a:pt x="35" y="7"/>
                      <a:pt x="35" y="6"/>
                      <a:pt x="34" y="6"/>
                    </a:cubicBezTo>
                    <a:cubicBezTo>
                      <a:pt x="34" y="6"/>
                      <a:pt x="34" y="6"/>
                      <a:pt x="34" y="6"/>
                    </a:cubicBezTo>
                    <a:cubicBezTo>
                      <a:pt x="33" y="6"/>
                      <a:pt x="33" y="6"/>
                      <a:pt x="33" y="6"/>
                    </a:cubicBezTo>
                    <a:cubicBezTo>
                      <a:pt x="32" y="6"/>
                      <a:pt x="32" y="6"/>
                      <a:pt x="31" y="6"/>
                    </a:cubicBezTo>
                    <a:cubicBezTo>
                      <a:pt x="31" y="6"/>
                      <a:pt x="31" y="5"/>
                      <a:pt x="31" y="5"/>
                    </a:cubicBezTo>
                    <a:cubicBezTo>
                      <a:pt x="30" y="5"/>
                      <a:pt x="30" y="4"/>
                      <a:pt x="30" y="4"/>
                    </a:cubicBezTo>
                    <a:cubicBezTo>
                      <a:pt x="29" y="4"/>
                      <a:pt x="29" y="3"/>
                      <a:pt x="29" y="3"/>
                    </a:cubicBezTo>
                    <a:cubicBezTo>
                      <a:pt x="28" y="3"/>
                      <a:pt x="27" y="3"/>
                      <a:pt x="27" y="3"/>
                    </a:cubicBezTo>
                    <a:cubicBezTo>
                      <a:pt x="26" y="3"/>
                      <a:pt x="26" y="3"/>
                      <a:pt x="25" y="3"/>
                    </a:cubicBezTo>
                    <a:cubicBezTo>
                      <a:pt x="25" y="3"/>
                      <a:pt x="24" y="3"/>
                      <a:pt x="24" y="3"/>
                    </a:cubicBezTo>
                    <a:cubicBezTo>
                      <a:pt x="24" y="4"/>
                      <a:pt x="24" y="4"/>
                      <a:pt x="24" y="4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21" y="4"/>
                      <a:pt x="21" y="4"/>
                      <a:pt x="20" y="4"/>
                    </a:cubicBezTo>
                    <a:cubicBezTo>
                      <a:pt x="20" y="4"/>
                      <a:pt x="20" y="5"/>
                      <a:pt x="19" y="5"/>
                    </a:cubicBezTo>
                    <a:cubicBezTo>
                      <a:pt x="19" y="5"/>
                      <a:pt x="20" y="4"/>
                      <a:pt x="20" y="4"/>
                    </a:cubicBezTo>
                    <a:cubicBezTo>
                      <a:pt x="21" y="3"/>
                      <a:pt x="21" y="4"/>
                      <a:pt x="21" y="3"/>
                    </a:cubicBezTo>
                    <a:cubicBezTo>
                      <a:pt x="22" y="3"/>
                      <a:pt x="21" y="3"/>
                      <a:pt x="21" y="2"/>
                    </a:cubicBezTo>
                    <a:cubicBezTo>
                      <a:pt x="21" y="2"/>
                      <a:pt x="21" y="1"/>
                      <a:pt x="20" y="1"/>
                    </a:cubicBezTo>
                    <a:cubicBezTo>
                      <a:pt x="20" y="1"/>
                      <a:pt x="20" y="1"/>
                      <a:pt x="19" y="1"/>
                    </a:cubicBezTo>
                    <a:cubicBezTo>
                      <a:pt x="18" y="1"/>
                      <a:pt x="18" y="1"/>
                      <a:pt x="17" y="1"/>
                    </a:cubicBezTo>
                    <a:cubicBezTo>
                      <a:pt x="17" y="1"/>
                      <a:pt x="17" y="1"/>
                      <a:pt x="16" y="2"/>
                    </a:cubicBezTo>
                    <a:cubicBezTo>
                      <a:pt x="16" y="2"/>
                      <a:pt x="16" y="2"/>
                      <a:pt x="15" y="2"/>
                    </a:cubicBezTo>
                    <a:cubicBezTo>
                      <a:pt x="15" y="2"/>
                      <a:pt x="15" y="1"/>
                      <a:pt x="14" y="2"/>
                    </a:cubicBezTo>
                    <a:cubicBezTo>
                      <a:pt x="14" y="2"/>
                      <a:pt x="14" y="2"/>
                      <a:pt x="13" y="2"/>
                    </a:cubicBezTo>
                    <a:cubicBezTo>
                      <a:pt x="13" y="3"/>
                      <a:pt x="13" y="2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1" y="3"/>
                      <a:pt x="11" y="4"/>
                      <a:pt x="11" y="4"/>
                    </a:cubicBezTo>
                    <a:cubicBezTo>
                      <a:pt x="11" y="4"/>
                      <a:pt x="10" y="4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6"/>
                      <a:pt x="11" y="6"/>
                      <a:pt x="11" y="6"/>
                    </a:cubicBezTo>
                    <a:cubicBezTo>
                      <a:pt x="11" y="6"/>
                      <a:pt x="11" y="7"/>
                      <a:pt x="10" y="7"/>
                    </a:cubicBezTo>
                    <a:cubicBezTo>
                      <a:pt x="10" y="7"/>
                      <a:pt x="10" y="7"/>
                      <a:pt x="9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2"/>
                      <a:pt x="11" y="2"/>
                      <a:pt x="11" y="2"/>
                    </a:cubicBezTo>
                    <a:cubicBezTo>
                      <a:pt x="12" y="2"/>
                      <a:pt x="12" y="2"/>
                      <a:pt x="13" y="2"/>
                    </a:cubicBezTo>
                    <a:cubicBezTo>
                      <a:pt x="13" y="2"/>
                      <a:pt x="14" y="2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0"/>
                      <a:pt x="14" y="0"/>
                      <a:pt x="13" y="0"/>
                    </a:cubicBezTo>
                    <a:cubicBezTo>
                      <a:pt x="13" y="0"/>
                      <a:pt x="12" y="0"/>
                      <a:pt x="12" y="0"/>
                    </a:cubicBezTo>
                    <a:cubicBezTo>
                      <a:pt x="12" y="0"/>
                      <a:pt x="11" y="1"/>
                      <a:pt x="11" y="1"/>
                    </a:cubicBezTo>
                    <a:cubicBezTo>
                      <a:pt x="10" y="1"/>
                      <a:pt x="10" y="1"/>
                      <a:pt x="9" y="1"/>
                    </a:cubicBezTo>
                    <a:cubicBezTo>
                      <a:pt x="8" y="1"/>
                      <a:pt x="8" y="1"/>
                      <a:pt x="7" y="2"/>
                    </a:cubicBezTo>
                    <a:cubicBezTo>
                      <a:pt x="7" y="2"/>
                      <a:pt x="6" y="2"/>
                      <a:pt x="5" y="2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3"/>
                      <a:pt x="4" y="3"/>
                      <a:pt x="3" y="4"/>
                    </a:cubicBezTo>
                    <a:cubicBezTo>
                      <a:pt x="3" y="4"/>
                      <a:pt x="2" y="4"/>
                      <a:pt x="2" y="5"/>
                    </a:cubicBezTo>
                    <a:cubicBezTo>
                      <a:pt x="2" y="5"/>
                      <a:pt x="1" y="6"/>
                      <a:pt x="1" y="6"/>
                    </a:cubicBezTo>
                    <a:cubicBezTo>
                      <a:pt x="1" y="6"/>
                      <a:pt x="2" y="6"/>
                      <a:pt x="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6"/>
                      <a:pt x="4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4" y="7"/>
                      <a:pt x="4" y="7"/>
                    </a:cubicBezTo>
                    <a:cubicBezTo>
                      <a:pt x="3" y="7"/>
                      <a:pt x="3" y="7"/>
                      <a:pt x="2" y="7"/>
                    </a:cubicBezTo>
                    <a:cubicBezTo>
                      <a:pt x="2" y="7"/>
                      <a:pt x="2" y="7"/>
                      <a:pt x="1" y="7"/>
                    </a:cubicBezTo>
                    <a:cubicBezTo>
                      <a:pt x="1" y="7"/>
                      <a:pt x="0" y="7"/>
                      <a:pt x="0" y="8"/>
                    </a:cubicBezTo>
                    <a:cubicBezTo>
                      <a:pt x="0" y="8"/>
                      <a:pt x="1" y="8"/>
                      <a:pt x="1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9"/>
                      <a:pt x="6" y="9"/>
                      <a:pt x="6" y="10"/>
                    </a:cubicBezTo>
                    <a:cubicBezTo>
                      <a:pt x="7" y="10"/>
                      <a:pt x="7" y="9"/>
                      <a:pt x="8" y="9"/>
                    </a:cubicBezTo>
                    <a:cubicBezTo>
                      <a:pt x="8" y="9"/>
                      <a:pt x="9" y="9"/>
                      <a:pt x="9" y="10"/>
                    </a:cubicBezTo>
                    <a:cubicBezTo>
                      <a:pt x="9" y="10"/>
                      <a:pt x="10" y="10"/>
                      <a:pt x="10" y="10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0"/>
                      <a:pt x="12" y="10"/>
                      <a:pt x="12" y="10"/>
                    </a:cubicBezTo>
                    <a:cubicBezTo>
                      <a:pt x="12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5" y="10"/>
                      <a:pt x="15" y="10"/>
                      <a:pt x="16" y="10"/>
                    </a:cubicBezTo>
                    <a:cubicBezTo>
                      <a:pt x="16" y="10"/>
                      <a:pt x="16" y="10"/>
                      <a:pt x="17" y="10"/>
                    </a:cubicBezTo>
                    <a:cubicBezTo>
                      <a:pt x="17" y="10"/>
                      <a:pt x="17" y="10"/>
                      <a:pt x="18" y="10"/>
                    </a:cubicBezTo>
                    <a:cubicBezTo>
                      <a:pt x="18" y="10"/>
                      <a:pt x="18" y="10"/>
                      <a:pt x="19" y="9"/>
                    </a:cubicBezTo>
                    <a:cubicBezTo>
                      <a:pt x="19" y="9"/>
                      <a:pt x="18" y="9"/>
                      <a:pt x="18" y="9"/>
                    </a:cubicBezTo>
                    <a:cubicBezTo>
                      <a:pt x="19" y="8"/>
                      <a:pt x="19" y="8"/>
                      <a:pt x="19" y="9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1" y="10"/>
                      <a:pt x="21" y="11"/>
                      <a:pt x="21" y="11"/>
                    </a:cubicBezTo>
                    <a:cubicBezTo>
                      <a:pt x="22" y="11"/>
                      <a:pt x="23" y="11"/>
                      <a:pt x="23" y="11"/>
                    </a:cubicBezTo>
                    <a:cubicBezTo>
                      <a:pt x="22" y="12"/>
                      <a:pt x="22" y="11"/>
                      <a:pt x="22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0" y="12"/>
                      <a:pt x="20" y="12"/>
                      <a:pt x="20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1" y="14"/>
                      <a:pt x="21" y="13"/>
                      <a:pt x="22" y="13"/>
                    </a:cubicBezTo>
                    <a:cubicBezTo>
                      <a:pt x="22" y="13"/>
                      <a:pt x="22" y="13"/>
                      <a:pt x="23" y="13"/>
                    </a:cubicBezTo>
                    <a:cubicBezTo>
                      <a:pt x="23" y="13"/>
                      <a:pt x="23" y="12"/>
                      <a:pt x="23" y="12"/>
                    </a:cubicBezTo>
                    <a:cubicBezTo>
                      <a:pt x="24" y="12"/>
                      <a:pt x="24" y="13"/>
                      <a:pt x="24" y="13"/>
                    </a:cubicBezTo>
                    <a:cubicBezTo>
                      <a:pt x="24" y="13"/>
                      <a:pt x="25" y="13"/>
                      <a:pt x="25" y="14"/>
                    </a:cubicBezTo>
                    <a:cubicBezTo>
                      <a:pt x="25" y="14"/>
                      <a:pt x="26" y="14"/>
                      <a:pt x="26" y="14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6" y="15"/>
                      <a:pt x="26" y="15"/>
                      <a:pt x="27" y="15"/>
                    </a:cubicBezTo>
                    <a:cubicBezTo>
                      <a:pt x="27" y="15"/>
                      <a:pt x="27" y="15"/>
                      <a:pt x="27" y="16"/>
                    </a:cubicBezTo>
                    <a:cubicBezTo>
                      <a:pt x="26" y="16"/>
                      <a:pt x="26" y="17"/>
                      <a:pt x="26" y="17"/>
                    </a:cubicBezTo>
                    <a:cubicBezTo>
                      <a:pt x="26" y="17"/>
                      <a:pt x="26" y="17"/>
                      <a:pt x="25" y="17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5" y="18"/>
                      <a:pt x="24" y="18"/>
                      <a:pt x="24" y="18"/>
                    </a:cubicBezTo>
                    <a:cubicBezTo>
                      <a:pt x="24" y="18"/>
                      <a:pt x="24" y="17"/>
                      <a:pt x="23" y="18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3" y="18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0" y="20"/>
                      <a:pt x="21" y="20"/>
                      <a:pt x="21" y="20"/>
                    </a:cubicBezTo>
                    <a:cubicBezTo>
                      <a:pt x="21" y="20"/>
                      <a:pt x="21" y="20"/>
                      <a:pt x="21" y="21"/>
                    </a:cubicBezTo>
                    <a:cubicBezTo>
                      <a:pt x="21" y="21"/>
                      <a:pt x="21" y="21"/>
                      <a:pt x="20" y="21"/>
                    </a:cubicBezTo>
                    <a:cubicBezTo>
                      <a:pt x="20" y="21"/>
                      <a:pt x="20" y="21"/>
                      <a:pt x="19" y="21"/>
                    </a:cubicBezTo>
                    <a:cubicBezTo>
                      <a:pt x="19" y="21"/>
                      <a:pt x="19" y="21"/>
                      <a:pt x="18" y="21"/>
                    </a:cubicBezTo>
                    <a:cubicBezTo>
                      <a:pt x="18" y="21"/>
                      <a:pt x="18" y="22"/>
                      <a:pt x="17" y="22"/>
                    </a:cubicBezTo>
                    <a:cubicBezTo>
                      <a:pt x="17" y="22"/>
                      <a:pt x="17" y="21"/>
                      <a:pt x="16" y="21"/>
                    </a:cubicBezTo>
                    <a:cubicBezTo>
                      <a:pt x="16" y="21"/>
                      <a:pt x="16" y="21"/>
                      <a:pt x="15" y="21"/>
                    </a:cubicBezTo>
                    <a:cubicBezTo>
                      <a:pt x="15" y="21"/>
                      <a:pt x="15" y="21"/>
                      <a:pt x="14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3" y="21"/>
                      <a:pt x="13" y="21"/>
                      <a:pt x="13" y="22"/>
                    </a:cubicBezTo>
                    <a:cubicBezTo>
                      <a:pt x="13" y="22"/>
                      <a:pt x="12" y="22"/>
                      <a:pt x="12" y="22"/>
                    </a:cubicBezTo>
                    <a:cubicBezTo>
                      <a:pt x="12" y="22"/>
                      <a:pt x="12" y="22"/>
                      <a:pt x="11" y="22"/>
                    </a:cubicBezTo>
                    <a:cubicBezTo>
                      <a:pt x="11" y="22"/>
                      <a:pt x="11" y="22"/>
                      <a:pt x="11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2" y="25"/>
                      <a:pt x="12" y="24"/>
                      <a:pt x="13" y="24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5" y="24"/>
                      <a:pt x="16" y="23"/>
                      <a:pt x="16" y="23"/>
                    </a:cubicBezTo>
                    <a:cubicBezTo>
                      <a:pt x="16" y="23"/>
                      <a:pt x="16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8" y="23"/>
                      <a:pt x="18" y="24"/>
                      <a:pt x="19" y="24"/>
                    </a:cubicBezTo>
                    <a:cubicBezTo>
                      <a:pt x="19" y="24"/>
                      <a:pt x="19" y="24"/>
                      <a:pt x="20" y="24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1" y="23"/>
                      <a:pt x="20" y="24"/>
                      <a:pt x="20" y="24"/>
                    </a:cubicBezTo>
                    <a:cubicBezTo>
                      <a:pt x="20" y="25"/>
                      <a:pt x="21" y="25"/>
                      <a:pt x="21" y="25"/>
                    </a:cubicBezTo>
                    <a:cubicBezTo>
                      <a:pt x="21" y="25"/>
                      <a:pt x="21" y="25"/>
                      <a:pt x="22" y="25"/>
                    </a:cubicBezTo>
                    <a:cubicBezTo>
                      <a:pt x="22" y="25"/>
                      <a:pt x="23" y="25"/>
                      <a:pt x="23" y="26"/>
                    </a:cubicBezTo>
                    <a:cubicBezTo>
                      <a:pt x="23" y="26"/>
                      <a:pt x="23" y="26"/>
                      <a:pt x="23" y="26"/>
                    </a:cubicBezTo>
                    <a:cubicBezTo>
                      <a:pt x="22" y="26"/>
                      <a:pt x="22" y="26"/>
                      <a:pt x="22" y="26"/>
                    </a:cubicBezTo>
                    <a:cubicBezTo>
                      <a:pt x="21" y="26"/>
                      <a:pt x="21" y="27"/>
                      <a:pt x="21" y="27"/>
                    </a:cubicBezTo>
                    <a:cubicBezTo>
                      <a:pt x="21" y="28"/>
                      <a:pt x="22" y="27"/>
                      <a:pt x="23" y="27"/>
                    </a:cubicBezTo>
                    <a:cubicBezTo>
                      <a:pt x="23" y="27"/>
                      <a:pt x="23" y="27"/>
                      <a:pt x="24" y="28"/>
                    </a:cubicBezTo>
                    <a:cubicBezTo>
                      <a:pt x="24" y="28"/>
                      <a:pt x="24" y="27"/>
                      <a:pt x="25" y="28"/>
                    </a:cubicBezTo>
                    <a:cubicBezTo>
                      <a:pt x="25" y="28"/>
                      <a:pt x="25" y="28"/>
                      <a:pt x="25" y="29"/>
                    </a:cubicBezTo>
                    <a:cubicBezTo>
                      <a:pt x="25" y="29"/>
                      <a:pt x="26" y="29"/>
                      <a:pt x="27" y="29"/>
                    </a:cubicBezTo>
                    <a:cubicBezTo>
                      <a:pt x="27" y="29"/>
                      <a:pt x="27" y="29"/>
                      <a:pt x="28" y="29"/>
                    </a:cubicBezTo>
                    <a:cubicBezTo>
                      <a:pt x="28" y="29"/>
                      <a:pt x="28" y="29"/>
                      <a:pt x="29" y="29"/>
                    </a:cubicBezTo>
                    <a:cubicBezTo>
                      <a:pt x="29" y="29"/>
                      <a:pt x="29" y="30"/>
                      <a:pt x="29" y="30"/>
                    </a:cubicBezTo>
                    <a:cubicBezTo>
                      <a:pt x="30" y="30"/>
                      <a:pt x="30" y="30"/>
                      <a:pt x="31" y="30"/>
                    </a:cubicBezTo>
                    <a:cubicBezTo>
                      <a:pt x="31" y="30"/>
                      <a:pt x="31" y="30"/>
                      <a:pt x="31" y="30"/>
                    </a:cubicBezTo>
                    <a:cubicBezTo>
                      <a:pt x="32" y="29"/>
                      <a:pt x="31" y="29"/>
                      <a:pt x="31" y="29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0" y="28"/>
                      <a:pt x="30" y="28"/>
                      <a:pt x="30" y="27"/>
                    </a:cubicBezTo>
                    <a:cubicBezTo>
                      <a:pt x="30" y="27"/>
                      <a:pt x="29" y="27"/>
                      <a:pt x="29" y="27"/>
                    </a:cubicBezTo>
                    <a:cubicBezTo>
                      <a:pt x="29" y="27"/>
                      <a:pt x="29" y="27"/>
                      <a:pt x="28" y="26"/>
                    </a:cubicBezTo>
                    <a:cubicBezTo>
                      <a:pt x="28" y="26"/>
                      <a:pt x="28" y="26"/>
                      <a:pt x="28" y="26"/>
                    </a:cubicBezTo>
                    <a:cubicBezTo>
                      <a:pt x="28" y="26"/>
                      <a:pt x="28" y="25"/>
                      <a:pt x="28" y="25"/>
                    </a:cubicBezTo>
                    <a:cubicBezTo>
                      <a:pt x="28" y="25"/>
                      <a:pt x="29" y="26"/>
                      <a:pt x="29" y="26"/>
                    </a:cubicBezTo>
                    <a:cubicBezTo>
                      <a:pt x="30" y="26"/>
                      <a:pt x="30" y="26"/>
                      <a:pt x="30" y="26"/>
                    </a:cubicBezTo>
                    <a:cubicBezTo>
                      <a:pt x="31" y="26"/>
                      <a:pt x="31" y="27"/>
                      <a:pt x="31" y="27"/>
                    </a:cubicBezTo>
                    <a:cubicBezTo>
                      <a:pt x="31" y="27"/>
                      <a:pt x="32" y="27"/>
                      <a:pt x="32" y="28"/>
                    </a:cubicBezTo>
                    <a:cubicBezTo>
                      <a:pt x="32" y="28"/>
                      <a:pt x="32" y="27"/>
                      <a:pt x="33" y="27"/>
                    </a:cubicBezTo>
                    <a:cubicBezTo>
                      <a:pt x="33" y="27"/>
                      <a:pt x="33" y="29"/>
                      <a:pt x="34" y="28"/>
                    </a:cubicBezTo>
                    <a:cubicBezTo>
                      <a:pt x="34" y="28"/>
                      <a:pt x="34" y="28"/>
                      <a:pt x="34" y="27"/>
                    </a:cubicBezTo>
                    <a:cubicBezTo>
                      <a:pt x="34" y="27"/>
                      <a:pt x="34" y="27"/>
                      <a:pt x="35" y="27"/>
                    </a:cubicBezTo>
                    <a:cubicBezTo>
                      <a:pt x="35" y="27"/>
                      <a:pt x="34" y="26"/>
                      <a:pt x="35" y="26"/>
                    </a:cubicBezTo>
                    <a:cubicBezTo>
                      <a:pt x="35" y="26"/>
                      <a:pt x="36" y="26"/>
                      <a:pt x="36" y="26"/>
                    </a:cubicBezTo>
                    <a:cubicBezTo>
                      <a:pt x="36" y="26"/>
                      <a:pt x="36" y="25"/>
                      <a:pt x="36" y="25"/>
                    </a:cubicBezTo>
                    <a:cubicBezTo>
                      <a:pt x="36" y="25"/>
                      <a:pt x="36" y="25"/>
                      <a:pt x="36" y="24"/>
                    </a:cubicBezTo>
                    <a:cubicBezTo>
                      <a:pt x="36" y="24"/>
                      <a:pt x="36" y="24"/>
                      <a:pt x="36" y="24"/>
                    </a:cubicBezTo>
                    <a:cubicBezTo>
                      <a:pt x="36" y="23"/>
                      <a:pt x="36" y="23"/>
                      <a:pt x="36" y="23"/>
                    </a:cubicBezTo>
                    <a:cubicBezTo>
                      <a:pt x="35" y="22"/>
                      <a:pt x="35" y="22"/>
                      <a:pt x="35" y="22"/>
                    </a:cubicBezTo>
                    <a:cubicBezTo>
                      <a:pt x="34" y="22"/>
                      <a:pt x="34" y="22"/>
                      <a:pt x="34" y="22"/>
                    </a:cubicBezTo>
                    <a:cubicBezTo>
                      <a:pt x="33" y="22"/>
                      <a:pt x="33" y="21"/>
                      <a:pt x="33" y="21"/>
                    </a:cubicBezTo>
                    <a:cubicBezTo>
                      <a:pt x="33" y="21"/>
                      <a:pt x="33" y="20"/>
                      <a:pt x="33" y="20"/>
                    </a:cubicBezTo>
                    <a:cubicBezTo>
                      <a:pt x="33" y="20"/>
                      <a:pt x="33" y="19"/>
                      <a:pt x="33" y="19"/>
                    </a:cubicBezTo>
                    <a:cubicBezTo>
                      <a:pt x="33" y="19"/>
                      <a:pt x="33" y="19"/>
                      <a:pt x="34" y="19"/>
                    </a:cubicBezTo>
                    <a:cubicBezTo>
                      <a:pt x="34" y="19"/>
                      <a:pt x="34" y="18"/>
                      <a:pt x="34" y="18"/>
                    </a:cubicBezTo>
                    <a:cubicBezTo>
                      <a:pt x="34" y="18"/>
                      <a:pt x="34" y="18"/>
                      <a:pt x="34" y="18"/>
                    </a:cubicBezTo>
                    <a:cubicBezTo>
                      <a:pt x="35" y="18"/>
                      <a:pt x="35" y="18"/>
                      <a:pt x="36" y="19"/>
                    </a:cubicBezTo>
                    <a:cubicBezTo>
                      <a:pt x="36" y="19"/>
                      <a:pt x="36" y="19"/>
                      <a:pt x="37" y="19"/>
                    </a:cubicBezTo>
                    <a:cubicBezTo>
                      <a:pt x="37" y="20"/>
                      <a:pt x="37" y="20"/>
                      <a:pt x="37" y="20"/>
                    </a:cubicBezTo>
                    <a:cubicBezTo>
                      <a:pt x="37" y="20"/>
                      <a:pt x="37" y="21"/>
                      <a:pt x="38" y="21"/>
                    </a:cubicBezTo>
                    <a:cubicBezTo>
                      <a:pt x="38" y="21"/>
                      <a:pt x="38" y="21"/>
                      <a:pt x="38" y="22"/>
                    </a:cubicBezTo>
                    <a:cubicBezTo>
                      <a:pt x="38" y="22"/>
                      <a:pt x="39" y="22"/>
                      <a:pt x="39" y="22"/>
                    </a:cubicBezTo>
                    <a:cubicBezTo>
                      <a:pt x="40" y="22"/>
                      <a:pt x="40" y="22"/>
                      <a:pt x="40" y="22"/>
                    </a:cubicBezTo>
                    <a:cubicBezTo>
                      <a:pt x="41" y="21"/>
                      <a:pt x="41" y="21"/>
                      <a:pt x="41" y="21"/>
                    </a:cubicBezTo>
                    <a:cubicBezTo>
                      <a:pt x="41" y="20"/>
                      <a:pt x="41" y="20"/>
                      <a:pt x="42" y="20"/>
                    </a:cubicBezTo>
                    <a:cubicBezTo>
                      <a:pt x="42" y="20"/>
                      <a:pt x="42" y="21"/>
                      <a:pt x="43" y="21"/>
                    </a:cubicBezTo>
                    <a:cubicBezTo>
                      <a:pt x="43" y="21"/>
                      <a:pt x="43" y="20"/>
                      <a:pt x="43" y="20"/>
                    </a:cubicBezTo>
                    <a:cubicBezTo>
                      <a:pt x="44" y="20"/>
                      <a:pt x="44" y="20"/>
                      <a:pt x="44" y="19"/>
                    </a:cubicBezTo>
                    <a:cubicBezTo>
                      <a:pt x="45" y="19"/>
                      <a:pt x="44" y="19"/>
                      <a:pt x="45" y="19"/>
                    </a:cubicBezTo>
                    <a:cubicBezTo>
                      <a:pt x="45" y="18"/>
                      <a:pt x="45" y="19"/>
                      <a:pt x="45" y="19"/>
                    </a:cubicBezTo>
                    <a:cubicBezTo>
                      <a:pt x="46" y="19"/>
                      <a:pt x="46" y="19"/>
                      <a:pt x="46" y="18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6" y="17"/>
                      <a:pt x="46" y="17"/>
                      <a:pt x="46" y="17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61" name="Freeform 216"/>
              <p:cNvSpPr>
                <a:spLocks/>
              </p:cNvSpPr>
              <p:nvPr/>
            </p:nvSpPr>
            <p:spPr bwMode="auto">
              <a:xfrm>
                <a:off x="2487614" y="1173164"/>
                <a:ext cx="33338" cy="22225"/>
              </a:xfrm>
              <a:custGeom>
                <a:avLst/>
                <a:gdLst>
                  <a:gd name="T0" fmla="*/ 2 w 3"/>
                  <a:gd name="T1" fmla="*/ 0 h 2"/>
                  <a:gd name="T2" fmla="*/ 1 w 3"/>
                  <a:gd name="T3" fmla="*/ 0 h 2"/>
                  <a:gd name="T4" fmla="*/ 0 w 3"/>
                  <a:gd name="T5" fmla="*/ 1 h 2"/>
                  <a:gd name="T6" fmla="*/ 0 w 3"/>
                  <a:gd name="T7" fmla="*/ 1 h 2"/>
                  <a:gd name="T8" fmla="*/ 1 w 3"/>
                  <a:gd name="T9" fmla="*/ 2 h 2"/>
                  <a:gd name="T10" fmla="*/ 1 w 3"/>
                  <a:gd name="T11" fmla="*/ 1 h 2"/>
                  <a:gd name="T12" fmla="*/ 2 w 3"/>
                  <a:gd name="T13" fmla="*/ 1 h 2"/>
                  <a:gd name="T14" fmla="*/ 2 w 3"/>
                  <a:gd name="T15" fmla="*/ 0 h 2"/>
                  <a:gd name="T16" fmla="*/ 2 w 3"/>
                  <a:gd name="T1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2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62" name="Freeform 217"/>
              <p:cNvSpPr>
                <a:spLocks/>
              </p:cNvSpPr>
              <p:nvPr/>
            </p:nvSpPr>
            <p:spPr bwMode="auto">
              <a:xfrm>
                <a:off x="2779714" y="1476376"/>
                <a:ext cx="173038" cy="161925"/>
              </a:xfrm>
              <a:custGeom>
                <a:avLst/>
                <a:gdLst>
                  <a:gd name="T0" fmla="*/ 14 w 16"/>
                  <a:gd name="T1" fmla="*/ 11 h 15"/>
                  <a:gd name="T2" fmla="*/ 14 w 16"/>
                  <a:gd name="T3" fmla="*/ 10 h 15"/>
                  <a:gd name="T4" fmla="*/ 14 w 16"/>
                  <a:gd name="T5" fmla="*/ 9 h 15"/>
                  <a:gd name="T6" fmla="*/ 15 w 16"/>
                  <a:gd name="T7" fmla="*/ 7 h 15"/>
                  <a:gd name="T8" fmla="*/ 14 w 16"/>
                  <a:gd name="T9" fmla="*/ 6 h 15"/>
                  <a:gd name="T10" fmla="*/ 13 w 16"/>
                  <a:gd name="T11" fmla="*/ 6 h 15"/>
                  <a:gd name="T12" fmla="*/ 12 w 16"/>
                  <a:gd name="T13" fmla="*/ 6 h 15"/>
                  <a:gd name="T14" fmla="*/ 10 w 16"/>
                  <a:gd name="T15" fmla="*/ 6 h 15"/>
                  <a:gd name="T16" fmla="*/ 10 w 16"/>
                  <a:gd name="T17" fmla="*/ 5 h 15"/>
                  <a:gd name="T18" fmla="*/ 9 w 16"/>
                  <a:gd name="T19" fmla="*/ 4 h 15"/>
                  <a:gd name="T20" fmla="*/ 11 w 16"/>
                  <a:gd name="T21" fmla="*/ 2 h 15"/>
                  <a:gd name="T22" fmla="*/ 12 w 16"/>
                  <a:gd name="T23" fmla="*/ 1 h 15"/>
                  <a:gd name="T24" fmla="*/ 10 w 16"/>
                  <a:gd name="T25" fmla="*/ 1 h 15"/>
                  <a:gd name="T26" fmla="*/ 8 w 16"/>
                  <a:gd name="T27" fmla="*/ 3 h 15"/>
                  <a:gd name="T28" fmla="*/ 6 w 16"/>
                  <a:gd name="T29" fmla="*/ 5 h 15"/>
                  <a:gd name="T30" fmla="*/ 4 w 16"/>
                  <a:gd name="T31" fmla="*/ 7 h 15"/>
                  <a:gd name="T32" fmla="*/ 2 w 16"/>
                  <a:gd name="T33" fmla="*/ 8 h 15"/>
                  <a:gd name="T34" fmla="*/ 2 w 16"/>
                  <a:gd name="T35" fmla="*/ 10 h 15"/>
                  <a:gd name="T36" fmla="*/ 0 w 16"/>
                  <a:gd name="T37" fmla="*/ 12 h 15"/>
                  <a:gd name="T38" fmla="*/ 3 w 16"/>
                  <a:gd name="T39" fmla="*/ 12 h 15"/>
                  <a:gd name="T40" fmla="*/ 5 w 16"/>
                  <a:gd name="T41" fmla="*/ 12 h 15"/>
                  <a:gd name="T42" fmla="*/ 7 w 16"/>
                  <a:gd name="T43" fmla="*/ 12 h 15"/>
                  <a:gd name="T44" fmla="*/ 9 w 16"/>
                  <a:gd name="T45" fmla="*/ 12 h 15"/>
                  <a:gd name="T46" fmla="*/ 8 w 16"/>
                  <a:gd name="T47" fmla="*/ 13 h 15"/>
                  <a:gd name="T48" fmla="*/ 8 w 16"/>
                  <a:gd name="T49" fmla="*/ 14 h 15"/>
                  <a:gd name="T50" fmla="*/ 10 w 16"/>
                  <a:gd name="T51" fmla="*/ 13 h 15"/>
                  <a:gd name="T52" fmla="*/ 12 w 16"/>
                  <a:gd name="T53" fmla="*/ 12 h 15"/>
                  <a:gd name="T54" fmla="*/ 12 w 16"/>
                  <a:gd name="T55" fmla="*/ 13 h 15"/>
                  <a:gd name="T56" fmla="*/ 11 w 16"/>
                  <a:gd name="T57" fmla="*/ 14 h 15"/>
                  <a:gd name="T58" fmla="*/ 13 w 16"/>
                  <a:gd name="T59" fmla="*/ 15 h 15"/>
                  <a:gd name="T60" fmla="*/ 14 w 16"/>
                  <a:gd name="T61" fmla="*/ 14 h 15"/>
                  <a:gd name="T62" fmla="*/ 16 w 16"/>
                  <a:gd name="T63" fmla="*/ 12 h 15"/>
                  <a:gd name="T64" fmla="*/ 15 w 16"/>
                  <a:gd name="T65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6" h="15">
                    <a:moveTo>
                      <a:pt x="15" y="11"/>
                    </a:moveTo>
                    <a:cubicBezTo>
                      <a:pt x="14" y="11"/>
                      <a:pt x="14" y="12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0"/>
                      <a:pt x="15" y="10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9"/>
                      <a:pt x="14" y="8"/>
                      <a:pt x="14" y="8"/>
                    </a:cubicBezTo>
                    <a:cubicBezTo>
                      <a:pt x="14" y="8"/>
                      <a:pt x="15" y="8"/>
                      <a:pt x="15" y="7"/>
                    </a:cubicBezTo>
                    <a:cubicBezTo>
                      <a:pt x="15" y="7"/>
                      <a:pt x="14" y="7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6"/>
                      <a:pt x="14" y="6"/>
                      <a:pt x="13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7"/>
                      <a:pt x="11" y="7"/>
                      <a:pt x="11" y="7"/>
                    </a:cubicBezTo>
                    <a:cubicBezTo>
                      <a:pt x="11" y="6"/>
                      <a:pt x="11" y="6"/>
                      <a:pt x="10" y="6"/>
                    </a:cubicBezTo>
                    <a:cubicBezTo>
                      <a:pt x="10" y="5"/>
                      <a:pt x="11" y="5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4"/>
                    </a:cubicBezTo>
                    <a:cubicBezTo>
                      <a:pt x="9" y="4"/>
                      <a:pt x="10" y="4"/>
                      <a:pt x="10" y="3"/>
                    </a:cubicBezTo>
                    <a:cubicBezTo>
                      <a:pt x="10" y="3"/>
                      <a:pt x="11" y="3"/>
                      <a:pt x="11" y="2"/>
                    </a:cubicBezTo>
                    <a:cubicBezTo>
                      <a:pt x="11" y="2"/>
                      <a:pt x="12" y="2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0"/>
                      <a:pt x="11" y="1"/>
                      <a:pt x="11" y="1"/>
                    </a:cubicBezTo>
                    <a:cubicBezTo>
                      <a:pt x="11" y="1"/>
                      <a:pt x="10" y="1"/>
                      <a:pt x="10" y="1"/>
                    </a:cubicBezTo>
                    <a:cubicBezTo>
                      <a:pt x="9" y="1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7" y="3"/>
                      <a:pt x="7" y="3"/>
                      <a:pt x="7" y="4"/>
                    </a:cubicBezTo>
                    <a:cubicBezTo>
                      <a:pt x="7" y="4"/>
                      <a:pt x="6" y="4"/>
                      <a:pt x="6" y="5"/>
                    </a:cubicBezTo>
                    <a:cubicBezTo>
                      <a:pt x="5" y="5"/>
                      <a:pt x="5" y="6"/>
                      <a:pt x="5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1" y="11"/>
                      <a:pt x="0" y="10"/>
                      <a:pt x="0" y="11"/>
                    </a:cubicBezTo>
                    <a:cubicBezTo>
                      <a:pt x="0" y="11"/>
                      <a:pt x="0" y="12"/>
                      <a:pt x="0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" y="12"/>
                      <a:pt x="2" y="12"/>
                      <a:pt x="3" y="12"/>
                    </a:cubicBezTo>
                    <a:cubicBezTo>
                      <a:pt x="3" y="12"/>
                      <a:pt x="4" y="12"/>
                      <a:pt x="4" y="12"/>
                    </a:cubicBezTo>
                    <a:cubicBezTo>
                      <a:pt x="4" y="12"/>
                      <a:pt x="5" y="12"/>
                      <a:pt x="5" y="12"/>
                    </a:cubicBezTo>
                    <a:cubicBezTo>
                      <a:pt x="5" y="12"/>
                      <a:pt x="6" y="12"/>
                      <a:pt x="6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9" y="12"/>
                      <a:pt x="9" y="13"/>
                    </a:cubicBezTo>
                    <a:cubicBezTo>
                      <a:pt x="9" y="13"/>
                      <a:pt x="9" y="13"/>
                      <a:pt x="8" y="13"/>
                    </a:cubicBezTo>
                    <a:cubicBezTo>
                      <a:pt x="8" y="13"/>
                      <a:pt x="7" y="13"/>
                      <a:pt x="7" y="13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8" y="14"/>
                      <a:pt x="9" y="14"/>
                      <a:pt x="9" y="14"/>
                    </a:cubicBezTo>
                    <a:cubicBezTo>
                      <a:pt x="10" y="14"/>
                      <a:pt x="10" y="14"/>
                      <a:pt x="10" y="13"/>
                    </a:cubicBezTo>
                    <a:cubicBezTo>
                      <a:pt x="10" y="13"/>
                      <a:pt x="10" y="13"/>
                      <a:pt x="11" y="12"/>
                    </a:cubicBezTo>
                    <a:cubicBezTo>
                      <a:pt x="11" y="12"/>
                      <a:pt x="11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1" y="13"/>
                      <a:pt x="11" y="14"/>
                      <a:pt x="11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14"/>
                      <a:pt x="12" y="15"/>
                      <a:pt x="13" y="15"/>
                    </a:cubicBezTo>
                    <a:cubicBezTo>
                      <a:pt x="13" y="15"/>
                      <a:pt x="14" y="15"/>
                      <a:pt x="14" y="14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4" y="14"/>
                      <a:pt x="15" y="13"/>
                      <a:pt x="15" y="13"/>
                    </a:cubicBezTo>
                    <a:cubicBezTo>
                      <a:pt x="15" y="13"/>
                      <a:pt x="15" y="13"/>
                      <a:pt x="16" y="12"/>
                    </a:cubicBezTo>
                    <a:cubicBezTo>
                      <a:pt x="16" y="12"/>
                      <a:pt x="16" y="11"/>
                      <a:pt x="16" y="11"/>
                    </a:cubicBezTo>
                    <a:cubicBezTo>
                      <a:pt x="16" y="11"/>
                      <a:pt x="15" y="11"/>
                      <a:pt x="15" y="1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63" name="Freeform 218"/>
              <p:cNvSpPr>
                <a:spLocks/>
              </p:cNvSpPr>
              <p:nvPr/>
            </p:nvSpPr>
            <p:spPr bwMode="auto">
              <a:xfrm>
                <a:off x="2682876" y="1530351"/>
                <a:ext cx="65088" cy="31750"/>
              </a:xfrm>
              <a:custGeom>
                <a:avLst/>
                <a:gdLst>
                  <a:gd name="T0" fmla="*/ 3 w 6"/>
                  <a:gd name="T1" fmla="*/ 3 h 3"/>
                  <a:gd name="T2" fmla="*/ 4 w 6"/>
                  <a:gd name="T3" fmla="*/ 3 h 3"/>
                  <a:gd name="T4" fmla="*/ 6 w 6"/>
                  <a:gd name="T5" fmla="*/ 2 h 3"/>
                  <a:gd name="T6" fmla="*/ 5 w 6"/>
                  <a:gd name="T7" fmla="*/ 1 h 3"/>
                  <a:gd name="T8" fmla="*/ 4 w 6"/>
                  <a:gd name="T9" fmla="*/ 1 h 3"/>
                  <a:gd name="T10" fmla="*/ 3 w 6"/>
                  <a:gd name="T11" fmla="*/ 1 h 3"/>
                  <a:gd name="T12" fmla="*/ 3 w 6"/>
                  <a:gd name="T13" fmla="*/ 0 h 3"/>
                  <a:gd name="T14" fmla="*/ 1 w 6"/>
                  <a:gd name="T15" fmla="*/ 0 h 3"/>
                  <a:gd name="T16" fmla="*/ 0 w 6"/>
                  <a:gd name="T17" fmla="*/ 0 h 3"/>
                  <a:gd name="T18" fmla="*/ 0 w 6"/>
                  <a:gd name="T19" fmla="*/ 1 h 3"/>
                  <a:gd name="T20" fmla="*/ 1 w 6"/>
                  <a:gd name="T21" fmla="*/ 1 h 3"/>
                  <a:gd name="T22" fmla="*/ 1 w 6"/>
                  <a:gd name="T23" fmla="*/ 1 h 3"/>
                  <a:gd name="T24" fmla="*/ 2 w 6"/>
                  <a:gd name="T25" fmla="*/ 2 h 3"/>
                  <a:gd name="T26" fmla="*/ 3 w 6"/>
                  <a:gd name="T27" fmla="*/ 3 h 3"/>
                  <a:gd name="T28" fmla="*/ 3 w 6"/>
                  <a:gd name="T2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" h="3">
                    <a:moveTo>
                      <a:pt x="3" y="3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5" y="3"/>
                      <a:pt x="6" y="2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5" y="1"/>
                      <a:pt x="4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64" name="Freeform 219"/>
              <p:cNvSpPr>
                <a:spLocks/>
              </p:cNvSpPr>
              <p:nvPr/>
            </p:nvSpPr>
            <p:spPr bwMode="auto">
              <a:xfrm>
                <a:off x="2714626" y="1595439"/>
                <a:ext cx="22225" cy="20638"/>
              </a:xfrm>
              <a:custGeom>
                <a:avLst/>
                <a:gdLst>
                  <a:gd name="T0" fmla="*/ 1 w 2"/>
                  <a:gd name="T1" fmla="*/ 1 h 2"/>
                  <a:gd name="T2" fmla="*/ 0 w 2"/>
                  <a:gd name="T3" fmla="*/ 1 h 2"/>
                  <a:gd name="T4" fmla="*/ 0 w 2"/>
                  <a:gd name="T5" fmla="*/ 2 h 2"/>
                  <a:gd name="T6" fmla="*/ 1 w 2"/>
                  <a:gd name="T7" fmla="*/ 2 h 2"/>
                  <a:gd name="T8" fmla="*/ 1 w 2"/>
                  <a:gd name="T9" fmla="*/ 1 h 2"/>
                  <a:gd name="T10" fmla="*/ 1 w 2"/>
                  <a:gd name="T11" fmla="*/ 0 h 2"/>
                  <a:gd name="T12" fmla="*/ 1 w 2"/>
                  <a:gd name="T1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2" y="1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65" name="Freeform 220"/>
              <p:cNvSpPr>
                <a:spLocks/>
              </p:cNvSpPr>
              <p:nvPr/>
            </p:nvSpPr>
            <p:spPr bwMode="auto">
              <a:xfrm>
                <a:off x="2649539" y="1616076"/>
                <a:ext cx="65088" cy="42863"/>
              </a:xfrm>
              <a:custGeom>
                <a:avLst/>
                <a:gdLst>
                  <a:gd name="T0" fmla="*/ 1 w 6"/>
                  <a:gd name="T1" fmla="*/ 0 h 4"/>
                  <a:gd name="T2" fmla="*/ 1 w 6"/>
                  <a:gd name="T3" fmla="*/ 0 h 4"/>
                  <a:gd name="T4" fmla="*/ 0 w 6"/>
                  <a:gd name="T5" fmla="*/ 1 h 4"/>
                  <a:gd name="T6" fmla="*/ 0 w 6"/>
                  <a:gd name="T7" fmla="*/ 2 h 4"/>
                  <a:gd name="T8" fmla="*/ 1 w 6"/>
                  <a:gd name="T9" fmla="*/ 3 h 4"/>
                  <a:gd name="T10" fmla="*/ 2 w 6"/>
                  <a:gd name="T11" fmla="*/ 3 h 4"/>
                  <a:gd name="T12" fmla="*/ 3 w 6"/>
                  <a:gd name="T13" fmla="*/ 3 h 4"/>
                  <a:gd name="T14" fmla="*/ 3 w 6"/>
                  <a:gd name="T15" fmla="*/ 4 h 4"/>
                  <a:gd name="T16" fmla="*/ 4 w 6"/>
                  <a:gd name="T17" fmla="*/ 3 h 4"/>
                  <a:gd name="T18" fmla="*/ 5 w 6"/>
                  <a:gd name="T19" fmla="*/ 3 h 4"/>
                  <a:gd name="T20" fmla="*/ 6 w 6"/>
                  <a:gd name="T21" fmla="*/ 2 h 4"/>
                  <a:gd name="T22" fmla="*/ 5 w 6"/>
                  <a:gd name="T23" fmla="*/ 2 h 4"/>
                  <a:gd name="T24" fmla="*/ 4 w 6"/>
                  <a:gd name="T25" fmla="*/ 2 h 4"/>
                  <a:gd name="T26" fmla="*/ 3 w 6"/>
                  <a:gd name="T27" fmla="*/ 2 h 4"/>
                  <a:gd name="T28" fmla="*/ 2 w 6"/>
                  <a:gd name="T29" fmla="*/ 1 h 4"/>
                  <a:gd name="T30" fmla="*/ 2 w 6"/>
                  <a:gd name="T31" fmla="*/ 1 h 4"/>
                  <a:gd name="T32" fmla="*/ 1 w 6"/>
                  <a:gd name="T3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4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3" y="3"/>
                    </a:cubicBezTo>
                    <a:cubicBezTo>
                      <a:pt x="3" y="3"/>
                      <a:pt x="3" y="4"/>
                      <a:pt x="3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3"/>
                      <a:pt x="4" y="3"/>
                      <a:pt x="5" y="3"/>
                    </a:cubicBezTo>
                    <a:cubicBezTo>
                      <a:pt x="5" y="2"/>
                      <a:pt x="6" y="3"/>
                      <a:pt x="6" y="2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3" y="2"/>
                      <a:pt x="3" y="2"/>
                    </a:cubicBezTo>
                    <a:cubicBezTo>
                      <a:pt x="3" y="2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2" y="0"/>
                      <a:pt x="1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66" name="Freeform 221"/>
              <p:cNvSpPr>
                <a:spLocks/>
              </p:cNvSpPr>
              <p:nvPr/>
            </p:nvSpPr>
            <p:spPr bwMode="auto">
              <a:xfrm>
                <a:off x="2714626" y="1616076"/>
                <a:ext cx="42863" cy="42863"/>
              </a:xfrm>
              <a:custGeom>
                <a:avLst/>
                <a:gdLst>
                  <a:gd name="T0" fmla="*/ 4 w 4"/>
                  <a:gd name="T1" fmla="*/ 2 h 4"/>
                  <a:gd name="T2" fmla="*/ 4 w 4"/>
                  <a:gd name="T3" fmla="*/ 0 h 4"/>
                  <a:gd name="T4" fmla="*/ 3 w 4"/>
                  <a:gd name="T5" fmla="*/ 0 h 4"/>
                  <a:gd name="T6" fmla="*/ 2 w 4"/>
                  <a:gd name="T7" fmla="*/ 1 h 4"/>
                  <a:gd name="T8" fmla="*/ 2 w 4"/>
                  <a:gd name="T9" fmla="*/ 1 h 4"/>
                  <a:gd name="T10" fmla="*/ 1 w 4"/>
                  <a:gd name="T11" fmla="*/ 2 h 4"/>
                  <a:gd name="T12" fmla="*/ 1 w 4"/>
                  <a:gd name="T13" fmla="*/ 3 h 4"/>
                  <a:gd name="T14" fmla="*/ 0 w 4"/>
                  <a:gd name="T15" fmla="*/ 3 h 4"/>
                  <a:gd name="T16" fmla="*/ 0 w 4"/>
                  <a:gd name="T17" fmla="*/ 3 h 4"/>
                  <a:gd name="T18" fmla="*/ 1 w 4"/>
                  <a:gd name="T19" fmla="*/ 4 h 4"/>
                  <a:gd name="T20" fmla="*/ 2 w 4"/>
                  <a:gd name="T21" fmla="*/ 4 h 4"/>
                  <a:gd name="T22" fmla="*/ 3 w 4"/>
                  <a:gd name="T23" fmla="*/ 4 h 4"/>
                  <a:gd name="T24" fmla="*/ 4 w 4"/>
                  <a:gd name="T25" fmla="*/ 4 h 4"/>
                  <a:gd name="T26" fmla="*/ 4 w 4"/>
                  <a:gd name="T27" fmla="*/ 3 h 4"/>
                  <a:gd name="T28" fmla="*/ 3 w 4"/>
                  <a:gd name="T29" fmla="*/ 2 h 4"/>
                  <a:gd name="T30" fmla="*/ 4 w 4"/>
                  <a:gd name="T31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cubicBezTo>
                      <a:pt x="4" y="1"/>
                      <a:pt x="4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2"/>
                      <a:pt x="3" y="2"/>
                      <a:pt x="4" y="2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67" name="Freeform 222"/>
              <p:cNvSpPr>
                <a:spLocks/>
              </p:cNvSpPr>
              <p:nvPr/>
            </p:nvSpPr>
            <p:spPr bwMode="auto">
              <a:xfrm>
                <a:off x="2811464" y="1184276"/>
                <a:ext cx="11113" cy="1111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  <a:gd name="T8" fmla="*/ 0 w 1"/>
                  <a:gd name="T9" fmla="*/ 1 h 1"/>
                  <a:gd name="T10" fmla="*/ 0 w 1"/>
                  <a:gd name="T11" fmla="*/ 1 h 1"/>
                  <a:gd name="T12" fmla="*/ 0 w 1"/>
                  <a:gd name="T1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68" name="Freeform 223"/>
              <p:cNvSpPr>
                <a:spLocks/>
              </p:cNvSpPr>
              <p:nvPr/>
            </p:nvSpPr>
            <p:spPr bwMode="auto">
              <a:xfrm>
                <a:off x="2413001" y="1335089"/>
                <a:ext cx="20638" cy="22225"/>
              </a:xfrm>
              <a:custGeom>
                <a:avLst/>
                <a:gdLst>
                  <a:gd name="T0" fmla="*/ 6 w 13"/>
                  <a:gd name="T1" fmla="*/ 0 h 14"/>
                  <a:gd name="T2" fmla="*/ 0 w 13"/>
                  <a:gd name="T3" fmla="*/ 7 h 14"/>
                  <a:gd name="T4" fmla="*/ 0 w 13"/>
                  <a:gd name="T5" fmla="*/ 14 h 14"/>
                  <a:gd name="T6" fmla="*/ 0 w 13"/>
                  <a:gd name="T7" fmla="*/ 14 h 14"/>
                  <a:gd name="T8" fmla="*/ 6 w 13"/>
                  <a:gd name="T9" fmla="*/ 14 h 14"/>
                  <a:gd name="T10" fmla="*/ 13 w 13"/>
                  <a:gd name="T11" fmla="*/ 7 h 14"/>
                  <a:gd name="T12" fmla="*/ 13 w 13"/>
                  <a:gd name="T13" fmla="*/ 0 h 14"/>
                  <a:gd name="T14" fmla="*/ 6 w 13"/>
                  <a:gd name="T15" fmla="*/ 0 h 14"/>
                  <a:gd name="T16" fmla="*/ 6 w 13"/>
                  <a:gd name="T1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4">
                    <a:moveTo>
                      <a:pt x="6" y="0"/>
                    </a:moveTo>
                    <a:lnTo>
                      <a:pt x="0" y="7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6" y="14"/>
                    </a:lnTo>
                    <a:lnTo>
                      <a:pt x="13" y="7"/>
                    </a:lnTo>
                    <a:lnTo>
                      <a:pt x="13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69" name="Freeform 224"/>
              <p:cNvSpPr>
                <a:spLocks/>
              </p:cNvSpPr>
              <p:nvPr/>
            </p:nvSpPr>
            <p:spPr bwMode="auto">
              <a:xfrm>
                <a:off x="2413001" y="1335089"/>
                <a:ext cx="20638" cy="22225"/>
              </a:xfrm>
              <a:custGeom>
                <a:avLst/>
                <a:gdLst>
                  <a:gd name="T0" fmla="*/ 6 w 13"/>
                  <a:gd name="T1" fmla="*/ 0 h 14"/>
                  <a:gd name="T2" fmla="*/ 0 w 13"/>
                  <a:gd name="T3" fmla="*/ 7 h 14"/>
                  <a:gd name="T4" fmla="*/ 0 w 13"/>
                  <a:gd name="T5" fmla="*/ 14 h 14"/>
                  <a:gd name="T6" fmla="*/ 0 w 13"/>
                  <a:gd name="T7" fmla="*/ 14 h 14"/>
                  <a:gd name="T8" fmla="*/ 6 w 13"/>
                  <a:gd name="T9" fmla="*/ 14 h 14"/>
                  <a:gd name="T10" fmla="*/ 13 w 13"/>
                  <a:gd name="T11" fmla="*/ 7 h 14"/>
                  <a:gd name="T12" fmla="*/ 13 w 13"/>
                  <a:gd name="T13" fmla="*/ 0 h 14"/>
                  <a:gd name="T14" fmla="*/ 6 w 13"/>
                  <a:gd name="T15" fmla="*/ 0 h 14"/>
                  <a:gd name="T16" fmla="*/ 6 w 13"/>
                  <a:gd name="T1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4">
                    <a:moveTo>
                      <a:pt x="6" y="0"/>
                    </a:moveTo>
                    <a:lnTo>
                      <a:pt x="0" y="7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6" y="14"/>
                    </a:lnTo>
                    <a:lnTo>
                      <a:pt x="13" y="7"/>
                    </a:lnTo>
                    <a:lnTo>
                      <a:pt x="13" y="0"/>
                    </a:lnTo>
                    <a:lnTo>
                      <a:pt x="6" y="0"/>
                    </a:lnTo>
                    <a:lnTo>
                      <a:pt x="6" y="0"/>
                    </a:ln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  <a:ex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70" name="Freeform 227"/>
              <p:cNvSpPr>
                <a:spLocks/>
              </p:cNvSpPr>
              <p:nvPr/>
            </p:nvSpPr>
            <p:spPr bwMode="auto">
              <a:xfrm>
                <a:off x="1127126" y="1431926"/>
                <a:ext cx="22225" cy="44450"/>
              </a:xfrm>
              <a:custGeom>
                <a:avLst/>
                <a:gdLst>
                  <a:gd name="T0" fmla="*/ 1 w 2"/>
                  <a:gd name="T1" fmla="*/ 2 h 4"/>
                  <a:gd name="T2" fmla="*/ 1 w 2"/>
                  <a:gd name="T3" fmla="*/ 3 h 4"/>
                  <a:gd name="T4" fmla="*/ 1 w 2"/>
                  <a:gd name="T5" fmla="*/ 4 h 4"/>
                  <a:gd name="T6" fmla="*/ 2 w 2"/>
                  <a:gd name="T7" fmla="*/ 3 h 4"/>
                  <a:gd name="T8" fmla="*/ 2 w 2"/>
                  <a:gd name="T9" fmla="*/ 2 h 4"/>
                  <a:gd name="T10" fmla="*/ 2 w 2"/>
                  <a:gd name="T11" fmla="*/ 1 h 4"/>
                  <a:gd name="T12" fmla="*/ 2 w 2"/>
                  <a:gd name="T13" fmla="*/ 1 h 4"/>
                  <a:gd name="T14" fmla="*/ 1 w 2"/>
                  <a:gd name="T15" fmla="*/ 1 h 4"/>
                  <a:gd name="T16" fmla="*/ 0 w 2"/>
                  <a:gd name="T17" fmla="*/ 1 h 4"/>
                  <a:gd name="T18" fmla="*/ 0 w 2"/>
                  <a:gd name="T19" fmla="*/ 1 h 4"/>
                  <a:gd name="T20" fmla="*/ 1 w 2"/>
                  <a:gd name="T21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" h="4">
                    <a:moveTo>
                      <a:pt x="1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2"/>
                      <a:pt x="1" y="2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71" name="Freeform 228"/>
              <p:cNvSpPr>
                <a:spLocks/>
              </p:cNvSpPr>
              <p:nvPr/>
            </p:nvSpPr>
            <p:spPr bwMode="auto">
              <a:xfrm>
                <a:off x="1127126" y="1411289"/>
                <a:ext cx="53975" cy="20638"/>
              </a:xfrm>
              <a:custGeom>
                <a:avLst/>
                <a:gdLst>
                  <a:gd name="T0" fmla="*/ 1 w 5"/>
                  <a:gd name="T1" fmla="*/ 2 h 2"/>
                  <a:gd name="T2" fmla="*/ 2 w 5"/>
                  <a:gd name="T3" fmla="*/ 2 h 2"/>
                  <a:gd name="T4" fmla="*/ 3 w 5"/>
                  <a:gd name="T5" fmla="*/ 2 h 2"/>
                  <a:gd name="T6" fmla="*/ 3 w 5"/>
                  <a:gd name="T7" fmla="*/ 1 h 2"/>
                  <a:gd name="T8" fmla="*/ 5 w 5"/>
                  <a:gd name="T9" fmla="*/ 0 h 2"/>
                  <a:gd name="T10" fmla="*/ 4 w 5"/>
                  <a:gd name="T11" fmla="*/ 0 h 2"/>
                  <a:gd name="T12" fmla="*/ 3 w 5"/>
                  <a:gd name="T13" fmla="*/ 0 h 2"/>
                  <a:gd name="T14" fmla="*/ 2 w 5"/>
                  <a:gd name="T15" fmla="*/ 0 h 2"/>
                  <a:gd name="T16" fmla="*/ 1 w 5"/>
                  <a:gd name="T17" fmla="*/ 0 h 2"/>
                  <a:gd name="T18" fmla="*/ 0 w 5"/>
                  <a:gd name="T19" fmla="*/ 1 h 2"/>
                  <a:gd name="T20" fmla="*/ 1 w 5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2">
                    <a:moveTo>
                      <a:pt x="1" y="2"/>
                    </a:moveTo>
                    <a:cubicBezTo>
                      <a:pt x="1" y="2"/>
                      <a:pt x="1" y="2"/>
                      <a:pt x="2" y="2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4" y="1"/>
                      <a:pt x="5" y="1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2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72" name="Freeform 229"/>
              <p:cNvSpPr>
                <a:spLocks/>
              </p:cNvSpPr>
              <p:nvPr/>
            </p:nvSpPr>
            <p:spPr bwMode="auto">
              <a:xfrm>
                <a:off x="1160464" y="1497014"/>
                <a:ext cx="85725" cy="87313"/>
              </a:xfrm>
              <a:custGeom>
                <a:avLst/>
                <a:gdLst>
                  <a:gd name="T0" fmla="*/ 7 w 8"/>
                  <a:gd name="T1" fmla="*/ 3 h 8"/>
                  <a:gd name="T2" fmla="*/ 6 w 8"/>
                  <a:gd name="T3" fmla="*/ 2 h 8"/>
                  <a:gd name="T4" fmla="*/ 5 w 8"/>
                  <a:gd name="T5" fmla="*/ 2 h 8"/>
                  <a:gd name="T6" fmla="*/ 4 w 8"/>
                  <a:gd name="T7" fmla="*/ 2 h 8"/>
                  <a:gd name="T8" fmla="*/ 3 w 8"/>
                  <a:gd name="T9" fmla="*/ 1 h 8"/>
                  <a:gd name="T10" fmla="*/ 2 w 8"/>
                  <a:gd name="T11" fmla="*/ 1 h 8"/>
                  <a:gd name="T12" fmla="*/ 1 w 8"/>
                  <a:gd name="T13" fmla="*/ 1 h 8"/>
                  <a:gd name="T14" fmla="*/ 1 w 8"/>
                  <a:gd name="T15" fmla="*/ 2 h 8"/>
                  <a:gd name="T16" fmla="*/ 1 w 8"/>
                  <a:gd name="T17" fmla="*/ 3 h 8"/>
                  <a:gd name="T18" fmla="*/ 2 w 8"/>
                  <a:gd name="T19" fmla="*/ 3 h 8"/>
                  <a:gd name="T20" fmla="*/ 2 w 8"/>
                  <a:gd name="T21" fmla="*/ 4 h 8"/>
                  <a:gd name="T22" fmla="*/ 4 w 8"/>
                  <a:gd name="T23" fmla="*/ 5 h 8"/>
                  <a:gd name="T24" fmla="*/ 4 w 8"/>
                  <a:gd name="T25" fmla="*/ 6 h 8"/>
                  <a:gd name="T26" fmla="*/ 4 w 8"/>
                  <a:gd name="T27" fmla="*/ 7 h 8"/>
                  <a:gd name="T28" fmla="*/ 6 w 8"/>
                  <a:gd name="T29" fmla="*/ 7 h 8"/>
                  <a:gd name="T30" fmla="*/ 6 w 8"/>
                  <a:gd name="T31" fmla="*/ 7 h 8"/>
                  <a:gd name="T32" fmla="*/ 7 w 8"/>
                  <a:gd name="T33" fmla="*/ 8 h 8"/>
                  <a:gd name="T34" fmla="*/ 8 w 8"/>
                  <a:gd name="T35" fmla="*/ 7 h 8"/>
                  <a:gd name="T36" fmla="*/ 8 w 8"/>
                  <a:gd name="T37" fmla="*/ 7 h 8"/>
                  <a:gd name="T38" fmla="*/ 8 w 8"/>
                  <a:gd name="T39" fmla="*/ 6 h 8"/>
                  <a:gd name="T40" fmla="*/ 7 w 8"/>
                  <a:gd name="T41" fmla="*/ 5 h 8"/>
                  <a:gd name="T42" fmla="*/ 7 w 8"/>
                  <a:gd name="T43" fmla="*/ 4 h 8"/>
                  <a:gd name="T44" fmla="*/ 7 w 8"/>
                  <a:gd name="T45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8" h="8">
                    <a:moveTo>
                      <a:pt x="7" y="3"/>
                    </a:moveTo>
                    <a:cubicBezTo>
                      <a:pt x="6" y="3"/>
                      <a:pt x="6" y="3"/>
                      <a:pt x="6" y="2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1" y="1"/>
                      <a:pt x="1" y="0"/>
                      <a:pt x="1" y="1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4" y="5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7"/>
                    </a:cubicBezTo>
                    <a:cubicBezTo>
                      <a:pt x="5" y="7"/>
                      <a:pt x="5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5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ubicBezTo>
                      <a:pt x="7" y="4"/>
                      <a:pt x="7" y="4"/>
                      <a:pt x="7" y="3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73" name="Freeform 230"/>
              <p:cNvSpPr>
                <a:spLocks/>
              </p:cNvSpPr>
              <p:nvPr/>
            </p:nvSpPr>
            <p:spPr bwMode="auto">
              <a:xfrm>
                <a:off x="1828801" y="2611439"/>
                <a:ext cx="130175" cy="128588"/>
              </a:xfrm>
              <a:custGeom>
                <a:avLst/>
                <a:gdLst>
                  <a:gd name="T0" fmla="*/ 11 w 12"/>
                  <a:gd name="T1" fmla="*/ 0 h 12"/>
                  <a:gd name="T2" fmla="*/ 10 w 12"/>
                  <a:gd name="T3" fmla="*/ 1 h 12"/>
                  <a:gd name="T4" fmla="*/ 9 w 12"/>
                  <a:gd name="T5" fmla="*/ 1 h 12"/>
                  <a:gd name="T6" fmla="*/ 9 w 12"/>
                  <a:gd name="T7" fmla="*/ 1 h 12"/>
                  <a:gd name="T8" fmla="*/ 8 w 12"/>
                  <a:gd name="T9" fmla="*/ 2 h 12"/>
                  <a:gd name="T10" fmla="*/ 7 w 12"/>
                  <a:gd name="T11" fmla="*/ 2 h 12"/>
                  <a:gd name="T12" fmla="*/ 7 w 12"/>
                  <a:gd name="T13" fmla="*/ 1 h 12"/>
                  <a:gd name="T14" fmla="*/ 6 w 12"/>
                  <a:gd name="T15" fmla="*/ 2 h 12"/>
                  <a:gd name="T16" fmla="*/ 5 w 12"/>
                  <a:gd name="T17" fmla="*/ 3 h 12"/>
                  <a:gd name="T18" fmla="*/ 5 w 12"/>
                  <a:gd name="T19" fmla="*/ 4 h 12"/>
                  <a:gd name="T20" fmla="*/ 3 w 12"/>
                  <a:gd name="T21" fmla="*/ 3 h 12"/>
                  <a:gd name="T22" fmla="*/ 3 w 12"/>
                  <a:gd name="T23" fmla="*/ 4 h 12"/>
                  <a:gd name="T24" fmla="*/ 2 w 12"/>
                  <a:gd name="T25" fmla="*/ 4 h 12"/>
                  <a:gd name="T26" fmla="*/ 2 w 12"/>
                  <a:gd name="T27" fmla="*/ 5 h 12"/>
                  <a:gd name="T28" fmla="*/ 1 w 12"/>
                  <a:gd name="T29" fmla="*/ 6 h 12"/>
                  <a:gd name="T30" fmla="*/ 0 w 12"/>
                  <a:gd name="T31" fmla="*/ 6 h 12"/>
                  <a:gd name="T32" fmla="*/ 0 w 12"/>
                  <a:gd name="T33" fmla="*/ 6 h 12"/>
                  <a:gd name="T34" fmla="*/ 0 w 12"/>
                  <a:gd name="T35" fmla="*/ 7 h 12"/>
                  <a:gd name="T36" fmla="*/ 1 w 12"/>
                  <a:gd name="T37" fmla="*/ 7 h 12"/>
                  <a:gd name="T38" fmla="*/ 1 w 12"/>
                  <a:gd name="T39" fmla="*/ 8 h 12"/>
                  <a:gd name="T40" fmla="*/ 2 w 12"/>
                  <a:gd name="T41" fmla="*/ 9 h 12"/>
                  <a:gd name="T42" fmla="*/ 3 w 12"/>
                  <a:gd name="T43" fmla="*/ 10 h 12"/>
                  <a:gd name="T44" fmla="*/ 4 w 12"/>
                  <a:gd name="T45" fmla="*/ 11 h 12"/>
                  <a:gd name="T46" fmla="*/ 4 w 12"/>
                  <a:gd name="T47" fmla="*/ 11 h 12"/>
                  <a:gd name="T48" fmla="*/ 5 w 12"/>
                  <a:gd name="T49" fmla="*/ 11 h 12"/>
                  <a:gd name="T50" fmla="*/ 6 w 12"/>
                  <a:gd name="T51" fmla="*/ 12 h 12"/>
                  <a:gd name="T52" fmla="*/ 6 w 12"/>
                  <a:gd name="T53" fmla="*/ 12 h 12"/>
                  <a:gd name="T54" fmla="*/ 7 w 12"/>
                  <a:gd name="T55" fmla="*/ 12 h 12"/>
                  <a:gd name="T56" fmla="*/ 8 w 12"/>
                  <a:gd name="T57" fmla="*/ 12 h 12"/>
                  <a:gd name="T58" fmla="*/ 9 w 12"/>
                  <a:gd name="T59" fmla="*/ 12 h 12"/>
                  <a:gd name="T60" fmla="*/ 9 w 12"/>
                  <a:gd name="T61" fmla="*/ 12 h 12"/>
                  <a:gd name="T62" fmla="*/ 10 w 12"/>
                  <a:gd name="T63" fmla="*/ 12 h 12"/>
                  <a:gd name="T64" fmla="*/ 10 w 12"/>
                  <a:gd name="T65" fmla="*/ 10 h 12"/>
                  <a:gd name="T66" fmla="*/ 10 w 12"/>
                  <a:gd name="T67" fmla="*/ 9 h 12"/>
                  <a:gd name="T68" fmla="*/ 10 w 12"/>
                  <a:gd name="T69" fmla="*/ 8 h 12"/>
                  <a:gd name="T70" fmla="*/ 11 w 12"/>
                  <a:gd name="T71" fmla="*/ 7 h 12"/>
                  <a:gd name="T72" fmla="*/ 10 w 12"/>
                  <a:gd name="T73" fmla="*/ 5 h 12"/>
                  <a:gd name="T74" fmla="*/ 11 w 12"/>
                  <a:gd name="T75" fmla="*/ 4 h 12"/>
                  <a:gd name="T76" fmla="*/ 11 w 12"/>
                  <a:gd name="T77" fmla="*/ 3 h 12"/>
                  <a:gd name="T78" fmla="*/ 12 w 12"/>
                  <a:gd name="T79" fmla="*/ 2 h 12"/>
                  <a:gd name="T80" fmla="*/ 12 w 12"/>
                  <a:gd name="T81" fmla="*/ 0 h 12"/>
                  <a:gd name="T82" fmla="*/ 11 w 12"/>
                  <a:gd name="T8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" h="12">
                    <a:moveTo>
                      <a:pt x="11" y="0"/>
                    </a:moveTo>
                    <a:cubicBezTo>
                      <a:pt x="11" y="0"/>
                      <a:pt x="10" y="0"/>
                      <a:pt x="10" y="1"/>
                    </a:cubicBezTo>
                    <a:cubicBezTo>
                      <a:pt x="10" y="1"/>
                      <a:pt x="10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8" y="1"/>
                      <a:pt x="8" y="2"/>
                    </a:cubicBezTo>
                    <a:cubicBezTo>
                      <a:pt x="8" y="2"/>
                      <a:pt x="8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6" y="2"/>
                    </a:cubicBezTo>
                    <a:cubicBezTo>
                      <a:pt x="6" y="2"/>
                      <a:pt x="5" y="2"/>
                      <a:pt x="5" y="3"/>
                    </a:cubicBezTo>
                    <a:cubicBezTo>
                      <a:pt x="5" y="3"/>
                      <a:pt x="5" y="3"/>
                      <a:pt x="5" y="4"/>
                    </a:cubicBezTo>
                    <a:cubicBezTo>
                      <a:pt x="4" y="4"/>
                      <a:pt x="4" y="3"/>
                      <a:pt x="3" y="3"/>
                    </a:cubicBezTo>
                    <a:cubicBezTo>
                      <a:pt x="3" y="3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5"/>
                      <a:pt x="2" y="5"/>
                      <a:pt x="1" y="6"/>
                    </a:cubicBezTo>
                    <a:cubicBezTo>
                      <a:pt x="1" y="6"/>
                      <a:pt x="1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7"/>
                      <a:pt x="0" y="7"/>
                    </a:cubicBezTo>
                    <a:cubicBezTo>
                      <a:pt x="0" y="7"/>
                      <a:pt x="0" y="7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8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2"/>
                      <a:pt x="7" y="11"/>
                      <a:pt x="7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8" y="12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1"/>
                      <a:pt x="9" y="11"/>
                      <a:pt x="10" y="10"/>
                    </a:cubicBezTo>
                    <a:cubicBezTo>
                      <a:pt x="10" y="10"/>
                      <a:pt x="10" y="10"/>
                      <a:pt x="10" y="9"/>
                    </a:cubicBezTo>
                    <a:cubicBezTo>
                      <a:pt x="10" y="9"/>
                      <a:pt x="10" y="8"/>
                      <a:pt x="10" y="8"/>
                    </a:cubicBezTo>
                    <a:cubicBezTo>
                      <a:pt x="10" y="7"/>
                      <a:pt x="11" y="7"/>
                      <a:pt x="11" y="7"/>
                    </a:cubicBezTo>
                    <a:cubicBezTo>
                      <a:pt x="11" y="6"/>
                      <a:pt x="10" y="6"/>
                      <a:pt x="10" y="5"/>
                    </a:cubicBezTo>
                    <a:cubicBezTo>
                      <a:pt x="11" y="5"/>
                      <a:pt x="10" y="4"/>
                      <a:pt x="11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2" y="3"/>
                      <a:pt x="12" y="2"/>
                      <a:pt x="12" y="2"/>
                    </a:cubicBezTo>
                    <a:cubicBezTo>
                      <a:pt x="12" y="1"/>
                      <a:pt x="12" y="1"/>
                      <a:pt x="12" y="0"/>
                    </a:cubicBezTo>
                    <a:cubicBezTo>
                      <a:pt x="11" y="0"/>
                      <a:pt x="11" y="0"/>
                      <a:pt x="11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74" name="Freeform 231"/>
              <p:cNvSpPr>
                <a:spLocks/>
              </p:cNvSpPr>
              <p:nvPr/>
            </p:nvSpPr>
            <p:spPr bwMode="auto">
              <a:xfrm>
                <a:off x="2271714" y="2459039"/>
                <a:ext cx="96838" cy="76200"/>
              </a:xfrm>
              <a:custGeom>
                <a:avLst/>
                <a:gdLst>
                  <a:gd name="T0" fmla="*/ 9 w 9"/>
                  <a:gd name="T1" fmla="*/ 4 h 7"/>
                  <a:gd name="T2" fmla="*/ 9 w 9"/>
                  <a:gd name="T3" fmla="*/ 3 h 7"/>
                  <a:gd name="T4" fmla="*/ 8 w 9"/>
                  <a:gd name="T5" fmla="*/ 3 h 7"/>
                  <a:gd name="T6" fmla="*/ 7 w 9"/>
                  <a:gd name="T7" fmla="*/ 3 h 7"/>
                  <a:gd name="T8" fmla="*/ 6 w 9"/>
                  <a:gd name="T9" fmla="*/ 2 h 7"/>
                  <a:gd name="T10" fmla="*/ 5 w 9"/>
                  <a:gd name="T11" fmla="*/ 1 h 7"/>
                  <a:gd name="T12" fmla="*/ 4 w 9"/>
                  <a:gd name="T13" fmla="*/ 1 h 7"/>
                  <a:gd name="T14" fmla="*/ 3 w 9"/>
                  <a:gd name="T15" fmla="*/ 0 h 7"/>
                  <a:gd name="T16" fmla="*/ 2 w 9"/>
                  <a:gd name="T17" fmla="*/ 0 h 7"/>
                  <a:gd name="T18" fmla="*/ 1 w 9"/>
                  <a:gd name="T19" fmla="*/ 0 h 7"/>
                  <a:gd name="T20" fmla="*/ 1 w 9"/>
                  <a:gd name="T21" fmla="*/ 1 h 7"/>
                  <a:gd name="T22" fmla="*/ 1 w 9"/>
                  <a:gd name="T23" fmla="*/ 2 h 7"/>
                  <a:gd name="T24" fmla="*/ 0 w 9"/>
                  <a:gd name="T25" fmla="*/ 3 h 7"/>
                  <a:gd name="T26" fmla="*/ 0 w 9"/>
                  <a:gd name="T27" fmla="*/ 4 h 7"/>
                  <a:gd name="T28" fmla="*/ 0 w 9"/>
                  <a:gd name="T29" fmla="*/ 5 h 7"/>
                  <a:gd name="T30" fmla="*/ 0 w 9"/>
                  <a:gd name="T31" fmla="*/ 6 h 7"/>
                  <a:gd name="T32" fmla="*/ 0 w 9"/>
                  <a:gd name="T33" fmla="*/ 7 h 7"/>
                  <a:gd name="T34" fmla="*/ 1 w 9"/>
                  <a:gd name="T35" fmla="*/ 7 h 7"/>
                  <a:gd name="T36" fmla="*/ 2 w 9"/>
                  <a:gd name="T37" fmla="*/ 7 h 7"/>
                  <a:gd name="T38" fmla="*/ 2 w 9"/>
                  <a:gd name="T39" fmla="*/ 6 h 7"/>
                  <a:gd name="T40" fmla="*/ 3 w 9"/>
                  <a:gd name="T41" fmla="*/ 5 h 7"/>
                  <a:gd name="T42" fmla="*/ 3 w 9"/>
                  <a:gd name="T43" fmla="*/ 5 h 7"/>
                  <a:gd name="T44" fmla="*/ 4 w 9"/>
                  <a:gd name="T45" fmla="*/ 5 h 7"/>
                  <a:gd name="T46" fmla="*/ 5 w 9"/>
                  <a:gd name="T47" fmla="*/ 5 h 7"/>
                  <a:gd name="T48" fmla="*/ 5 w 9"/>
                  <a:gd name="T49" fmla="*/ 5 h 7"/>
                  <a:gd name="T50" fmla="*/ 6 w 9"/>
                  <a:gd name="T51" fmla="*/ 5 h 7"/>
                  <a:gd name="T52" fmla="*/ 7 w 9"/>
                  <a:gd name="T53" fmla="*/ 5 h 7"/>
                  <a:gd name="T54" fmla="*/ 8 w 9"/>
                  <a:gd name="T55" fmla="*/ 5 h 7"/>
                  <a:gd name="T56" fmla="*/ 8 w 9"/>
                  <a:gd name="T57" fmla="*/ 5 h 7"/>
                  <a:gd name="T58" fmla="*/ 8 w 9"/>
                  <a:gd name="T59" fmla="*/ 5 h 7"/>
                  <a:gd name="T60" fmla="*/ 9 w 9"/>
                  <a:gd name="T61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" h="7">
                    <a:moveTo>
                      <a:pt x="9" y="4"/>
                    </a:moveTo>
                    <a:cubicBezTo>
                      <a:pt x="9" y="4"/>
                      <a:pt x="9" y="4"/>
                      <a:pt x="9" y="3"/>
                    </a:cubicBezTo>
                    <a:cubicBezTo>
                      <a:pt x="9" y="3"/>
                      <a:pt x="8" y="3"/>
                      <a:pt x="8" y="3"/>
                    </a:cubicBezTo>
                    <a:cubicBezTo>
                      <a:pt x="8" y="3"/>
                      <a:pt x="7" y="3"/>
                      <a:pt x="7" y="3"/>
                    </a:cubicBezTo>
                    <a:cubicBezTo>
                      <a:pt x="7" y="3"/>
                      <a:pt x="6" y="2"/>
                      <a:pt x="6" y="2"/>
                    </a:cubicBezTo>
                    <a:cubicBezTo>
                      <a:pt x="6" y="2"/>
                      <a:pt x="5" y="2"/>
                      <a:pt x="5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3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2" y="7"/>
                    </a:cubicBezTo>
                    <a:cubicBezTo>
                      <a:pt x="2" y="7"/>
                      <a:pt x="2" y="6"/>
                      <a:pt x="2" y="6"/>
                    </a:cubicBezTo>
                    <a:cubicBezTo>
                      <a:pt x="2" y="6"/>
                      <a:pt x="2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5" y="6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8" y="5"/>
                    </a:cubicBezTo>
                    <a:cubicBezTo>
                      <a:pt x="8" y="6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9" y="4"/>
                      <a:pt x="9" y="4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75" name="Freeform 232"/>
              <p:cNvSpPr>
                <a:spLocks/>
              </p:cNvSpPr>
              <p:nvPr/>
            </p:nvSpPr>
            <p:spPr bwMode="auto">
              <a:xfrm>
                <a:off x="2055814" y="2697164"/>
                <a:ext cx="334963" cy="519113"/>
              </a:xfrm>
              <a:custGeom>
                <a:avLst/>
                <a:gdLst>
                  <a:gd name="T0" fmla="*/ 31 w 31"/>
                  <a:gd name="T1" fmla="*/ 33 h 48"/>
                  <a:gd name="T2" fmla="*/ 30 w 31"/>
                  <a:gd name="T3" fmla="*/ 30 h 48"/>
                  <a:gd name="T4" fmla="*/ 28 w 31"/>
                  <a:gd name="T5" fmla="*/ 27 h 48"/>
                  <a:gd name="T6" fmla="*/ 28 w 31"/>
                  <a:gd name="T7" fmla="*/ 24 h 48"/>
                  <a:gd name="T8" fmla="*/ 28 w 31"/>
                  <a:gd name="T9" fmla="*/ 20 h 48"/>
                  <a:gd name="T10" fmla="*/ 27 w 31"/>
                  <a:gd name="T11" fmla="*/ 18 h 48"/>
                  <a:gd name="T12" fmla="*/ 23 w 31"/>
                  <a:gd name="T13" fmla="*/ 17 h 48"/>
                  <a:gd name="T14" fmla="*/ 19 w 31"/>
                  <a:gd name="T15" fmla="*/ 16 h 48"/>
                  <a:gd name="T16" fmla="*/ 17 w 31"/>
                  <a:gd name="T17" fmla="*/ 12 h 48"/>
                  <a:gd name="T18" fmla="*/ 15 w 31"/>
                  <a:gd name="T19" fmla="*/ 9 h 48"/>
                  <a:gd name="T20" fmla="*/ 16 w 31"/>
                  <a:gd name="T21" fmla="*/ 5 h 48"/>
                  <a:gd name="T22" fmla="*/ 19 w 31"/>
                  <a:gd name="T23" fmla="*/ 3 h 48"/>
                  <a:gd name="T24" fmla="*/ 20 w 31"/>
                  <a:gd name="T25" fmla="*/ 2 h 48"/>
                  <a:gd name="T26" fmla="*/ 20 w 31"/>
                  <a:gd name="T27" fmla="*/ 0 h 48"/>
                  <a:gd name="T28" fmla="*/ 17 w 31"/>
                  <a:gd name="T29" fmla="*/ 2 h 48"/>
                  <a:gd name="T30" fmla="*/ 13 w 31"/>
                  <a:gd name="T31" fmla="*/ 3 h 48"/>
                  <a:gd name="T32" fmla="*/ 10 w 31"/>
                  <a:gd name="T33" fmla="*/ 4 h 48"/>
                  <a:gd name="T34" fmla="*/ 9 w 31"/>
                  <a:gd name="T35" fmla="*/ 9 h 48"/>
                  <a:gd name="T36" fmla="*/ 7 w 31"/>
                  <a:gd name="T37" fmla="*/ 10 h 48"/>
                  <a:gd name="T38" fmla="*/ 4 w 31"/>
                  <a:gd name="T39" fmla="*/ 12 h 48"/>
                  <a:gd name="T40" fmla="*/ 4 w 31"/>
                  <a:gd name="T41" fmla="*/ 14 h 48"/>
                  <a:gd name="T42" fmla="*/ 3 w 31"/>
                  <a:gd name="T43" fmla="*/ 15 h 48"/>
                  <a:gd name="T44" fmla="*/ 4 w 31"/>
                  <a:gd name="T45" fmla="*/ 18 h 48"/>
                  <a:gd name="T46" fmla="*/ 3 w 31"/>
                  <a:gd name="T47" fmla="*/ 22 h 48"/>
                  <a:gd name="T48" fmla="*/ 2 w 31"/>
                  <a:gd name="T49" fmla="*/ 27 h 48"/>
                  <a:gd name="T50" fmla="*/ 0 w 31"/>
                  <a:gd name="T51" fmla="*/ 30 h 48"/>
                  <a:gd name="T52" fmla="*/ 1 w 31"/>
                  <a:gd name="T53" fmla="*/ 32 h 48"/>
                  <a:gd name="T54" fmla="*/ 4 w 31"/>
                  <a:gd name="T55" fmla="*/ 34 h 48"/>
                  <a:gd name="T56" fmla="*/ 6 w 31"/>
                  <a:gd name="T57" fmla="*/ 34 h 48"/>
                  <a:gd name="T58" fmla="*/ 8 w 31"/>
                  <a:gd name="T59" fmla="*/ 36 h 48"/>
                  <a:gd name="T60" fmla="*/ 11 w 31"/>
                  <a:gd name="T61" fmla="*/ 37 h 48"/>
                  <a:gd name="T62" fmla="*/ 13 w 31"/>
                  <a:gd name="T63" fmla="*/ 40 h 48"/>
                  <a:gd name="T64" fmla="*/ 15 w 31"/>
                  <a:gd name="T65" fmla="*/ 43 h 48"/>
                  <a:gd name="T66" fmla="*/ 18 w 31"/>
                  <a:gd name="T67" fmla="*/ 42 h 48"/>
                  <a:gd name="T68" fmla="*/ 20 w 31"/>
                  <a:gd name="T69" fmla="*/ 43 h 48"/>
                  <a:gd name="T70" fmla="*/ 22 w 31"/>
                  <a:gd name="T71" fmla="*/ 44 h 48"/>
                  <a:gd name="T72" fmla="*/ 20 w 31"/>
                  <a:gd name="T73" fmla="*/ 46 h 48"/>
                  <a:gd name="T74" fmla="*/ 21 w 31"/>
                  <a:gd name="T75" fmla="*/ 48 h 48"/>
                  <a:gd name="T76" fmla="*/ 23 w 31"/>
                  <a:gd name="T77" fmla="*/ 46 h 48"/>
                  <a:gd name="T78" fmla="*/ 23 w 31"/>
                  <a:gd name="T79" fmla="*/ 41 h 48"/>
                  <a:gd name="T80" fmla="*/ 22 w 31"/>
                  <a:gd name="T81" fmla="*/ 36 h 48"/>
                  <a:gd name="T82" fmla="*/ 24 w 31"/>
                  <a:gd name="T83" fmla="*/ 34 h 48"/>
                  <a:gd name="T84" fmla="*/ 23 w 31"/>
                  <a:gd name="T85" fmla="*/ 31 h 48"/>
                  <a:gd name="T86" fmla="*/ 28 w 31"/>
                  <a:gd name="T87" fmla="*/ 31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1" h="48">
                    <a:moveTo>
                      <a:pt x="29" y="32"/>
                    </a:moveTo>
                    <a:cubicBezTo>
                      <a:pt x="30" y="32"/>
                      <a:pt x="29" y="32"/>
                      <a:pt x="30" y="33"/>
                    </a:cubicBezTo>
                    <a:cubicBezTo>
                      <a:pt x="30" y="33"/>
                      <a:pt x="30" y="33"/>
                      <a:pt x="31" y="33"/>
                    </a:cubicBezTo>
                    <a:cubicBezTo>
                      <a:pt x="31" y="33"/>
                      <a:pt x="31" y="33"/>
                      <a:pt x="31" y="33"/>
                    </a:cubicBezTo>
                    <a:cubicBezTo>
                      <a:pt x="31" y="32"/>
                      <a:pt x="30" y="32"/>
                      <a:pt x="30" y="32"/>
                    </a:cubicBezTo>
                    <a:cubicBezTo>
                      <a:pt x="30" y="31"/>
                      <a:pt x="30" y="31"/>
                      <a:pt x="30" y="30"/>
                    </a:cubicBezTo>
                    <a:cubicBezTo>
                      <a:pt x="30" y="30"/>
                      <a:pt x="30" y="29"/>
                      <a:pt x="30" y="29"/>
                    </a:cubicBezTo>
                    <a:cubicBezTo>
                      <a:pt x="29" y="28"/>
                      <a:pt x="29" y="29"/>
                      <a:pt x="28" y="28"/>
                    </a:cubicBezTo>
                    <a:cubicBezTo>
                      <a:pt x="28" y="28"/>
                      <a:pt x="28" y="27"/>
                      <a:pt x="28" y="27"/>
                    </a:cubicBezTo>
                    <a:cubicBezTo>
                      <a:pt x="28" y="26"/>
                      <a:pt x="29" y="26"/>
                      <a:pt x="29" y="26"/>
                    </a:cubicBezTo>
                    <a:cubicBezTo>
                      <a:pt x="29" y="25"/>
                      <a:pt x="28" y="25"/>
                      <a:pt x="28" y="25"/>
                    </a:cubicBezTo>
                    <a:cubicBezTo>
                      <a:pt x="28" y="24"/>
                      <a:pt x="28" y="24"/>
                      <a:pt x="28" y="24"/>
                    </a:cubicBezTo>
                    <a:cubicBezTo>
                      <a:pt x="28" y="24"/>
                      <a:pt x="28" y="24"/>
                      <a:pt x="28" y="23"/>
                    </a:cubicBezTo>
                    <a:cubicBezTo>
                      <a:pt x="28" y="23"/>
                      <a:pt x="28" y="22"/>
                      <a:pt x="28" y="21"/>
                    </a:cubicBezTo>
                    <a:cubicBezTo>
                      <a:pt x="28" y="21"/>
                      <a:pt x="28" y="21"/>
                      <a:pt x="28" y="20"/>
                    </a:cubicBezTo>
                    <a:cubicBezTo>
                      <a:pt x="29" y="19"/>
                      <a:pt x="29" y="19"/>
                      <a:pt x="29" y="18"/>
                    </a:cubicBezTo>
                    <a:cubicBezTo>
                      <a:pt x="29" y="18"/>
                      <a:pt x="29" y="18"/>
                      <a:pt x="28" y="18"/>
                    </a:cubicBezTo>
                    <a:cubicBezTo>
                      <a:pt x="28" y="18"/>
                      <a:pt x="28" y="18"/>
                      <a:pt x="27" y="18"/>
                    </a:cubicBezTo>
                    <a:cubicBezTo>
                      <a:pt x="27" y="18"/>
                      <a:pt x="26" y="18"/>
                      <a:pt x="25" y="18"/>
                    </a:cubicBezTo>
                    <a:cubicBezTo>
                      <a:pt x="25" y="18"/>
                      <a:pt x="24" y="18"/>
                      <a:pt x="24" y="18"/>
                    </a:cubicBezTo>
                    <a:cubicBezTo>
                      <a:pt x="24" y="18"/>
                      <a:pt x="23" y="18"/>
                      <a:pt x="23" y="17"/>
                    </a:cubicBezTo>
                    <a:cubicBezTo>
                      <a:pt x="23" y="17"/>
                      <a:pt x="23" y="16"/>
                      <a:pt x="23" y="16"/>
                    </a:cubicBezTo>
                    <a:cubicBezTo>
                      <a:pt x="22" y="16"/>
                      <a:pt x="22" y="16"/>
                      <a:pt x="21" y="16"/>
                    </a:cubicBezTo>
                    <a:cubicBezTo>
                      <a:pt x="20" y="16"/>
                      <a:pt x="20" y="16"/>
                      <a:pt x="19" y="16"/>
                    </a:cubicBezTo>
                    <a:cubicBezTo>
                      <a:pt x="18" y="16"/>
                      <a:pt x="18" y="16"/>
                      <a:pt x="17" y="15"/>
                    </a:cubicBezTo>
                    <a:cubicBezTo>
                      <a:pt x="17" y="15"/>
                      <a:pt x="17" y="14"/>
                      <a:pt x="17" y="13"/>
                    </a:cubicBezTo>
                    <a:cubicBezTo>
                      <a:pt x="17" y="13"/>
                      <a:pt x="17" y="13"/>
                      <a:pt x="17" y="12"/>
                    </a:cubicBezTo>
                    <a:cubicBezTo>
                      <a:pt x="17" y="11"/>
                      <a:pt x="16" y="11"/>
                      <a:pt x="16" y="11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9"/>
                      <a:pt x="15" y="9"/>
                      <a:pt x="15" y="9"/>
                    </a:cubicBezTo>
                    <a:cubicBezTo>
                      <a:pt x="15" y="8"/>
                      <a:pt x="15" y="8"/>
                      <a:pt x="16" y="8"/>
                    </a:cubicBezTo>
                    <a:cubicBezTo>
                      <a:pt x="16" y="7"/>
                      <a:pt x="16" y="7"/>
                      <a:pt x="16" y="6"/>
                    </a:cubicBezTo>
                    <a:cubicBezTo>
                      <a:pt x="16" y="6"/>
                      <a:pt x="16" y="6"/>
                      <a:pt x="16" y="5"/>
                    </a:cubicBezTo>
                    <a:cubicBezTo>
                      <a:pt x="16" y="5"/>
                      <a:pt x="16" y="4"/>
                      <a:pt x="17" y="4"/>
                    </a:cubicBezTo>
                    <a:cubicBezTo>
                      <a:pt x="17" y="3"/>
                      <a:pt x="18" y="4"/>
                      <a:pt x="18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9" y="3"/>
                      <a:pt x="18" y="3"/>
                      <a:pt x="19" y="3"/>
                    </a:cubicBezTo>
                    <a:cubicBezTo>
                      <a:pt x="19" y="3"/>
                      <a:pt x="19" y="3"/>
                      <a:pt x="19" y="2"/>
                    </a:cubicBezTo>
                    <a:cubicBezTo>
                      <a:pt x="19" y="2"/>
                      <a:pt x="19" y="2"/>
                      <a:pt x="20" y="2"/>
                    </a:cubicBezTo>
                    <a:cubicBezTo>
                      <a:pt x="20" y="2"/>
                      <a:pt x="21" y="2"/>
                      <a:pt x="21" y="1"/>
                    </a:cubicBezTo>
                    <a:cubicBezTo>
                      <a:pt x="21" y="1"/>
                      <a:pt x="21" y="0"/>
                      <a:pt x="21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19" y="0"/>
                      <a:pt x="19" y="0"/>
                      <a:pt x="18" y="0"/>
                    </a:cubicBezTo>
                    <a:cubicBezTo>
                      <a:pt x="18" y="1"/>
                      <a:pt x="18" y="1"/>
                      <a:pt x="18" y="2"/>
                    </a:cubicBezTo>
                    <a:cubicBezTo>
                      <a:pt x="18" y="2"/>
                      <a:pt x="17" y="1"/>
                      <a:pt x="17" y="2"/>
                    </a:cubicBezTo>
                    <a:cubicBezTo>
                      <a:pt x="16" y="2"/>
                      <a:pt x="16" y="2"/>
                      <a:pt x="16" y="3"/>
                    </a:cubicBezTo>
                    <a:cubicBezTo>
                      <a:pt x="15" y="3"/>
                      <a:pt x="15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4"/>
                      <a:pt x="11" y="4"/>
                      <a:pt x="10" y="4"/>
                    </a:cubicBezTo>
                    <a:cubicBezTo>
                      <a:pt x="10" y="4"/>
                      <a:pt x="10" y="5"/>
                      <a:pt x="9" y="5"/>
                    </a:cubicBezTo>
                    <a:cubicBezTo>
                      <a:pt x="9" y="6"/>
                      <a:pt x="9" y="6"/>
                      <a:pt x="9" y="7"/>
                    </a:cubicBezTo>
                    <a:cubicBezTo>
                      <a:pt x="9" y="8"/>
                      <a:pt x="9" y="8"/>
                      <a:pt x="9" y="9"/>
                    </a:cubicBezTo>
                    <a:cubicBezTo>
                      <a:pt x="8" y="9"/>
                      <a:pt x="8" y="8"/>
                      <a:pt x="7" y="9"/>
                    </a:cubicBezTo>
                    <a:cubicBezTo>
                      <a:pt x="7" y="9"/>
                      <a:pt x="7" y="9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1"/>
                      <a:pt x="6" y="10"/>
                      <a:pt x="5" y="11"/>
                    </a:cubicBezTo>
                    <a:cubicBezTo>
                      <a:pt x="5" y="11"/>
                      <a:pt x="6" y="12"/>
                      <a:pt x="5" y="12"/>
                    </a:cubicBezTo>
                    <a:cubicBezTo>
                      <a:pt x="5" y="12"/>
                      <a:pt x="5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3"/>
                      <a:pt x="4" y="13"/>
                    </a:cubicBezTo>
                    <a:cubicBezTo>
                      <a:pt x="4" y="13"/>
                      <a:pt x="4" y="14"/>
                      <a:pt x="4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5"/>
                    </a:cubicBezTo>
                    <a:cubicBezTo>
                      <a:pt x="3" y="15"/>
                      <a:pt x="3" y="15"/>
                      <a:pt x="3" y="16"/>
                    </a:cubicBezTo>
                    <a:cubicBezTo>
                      <a:pt x="3" y="16"/>
                      <a:pt x="4" y="16"/>
                      <a:pt x="4" y="17"/>
                    </a:cubicBezTo>
                    <a:cubicBezTo>
                      <a:pt x="4" y="17"/>
                      <a:pt x="4" y="18"/>
                      <a:pt x="4" y="18"/>
                    </a:cubicBezTo>
                    <a:cubicBezTo>
                      <a:pt x="4" y="19"/>
                      <a:pt x="4" y="20"/>
                      <a:pt x="4" y="20"/>
                    </a:cubicBezTo>
                    <a:cubicBezTo>
                      <a:pt x="4" y="21"/>
                      <a:pt x="4" y="21"/>
                      <a:pt x="4" y="22"/>
                    </a:cubicBezTo>
                    <a:cubicBezTo>
                      <a:pt x="4" y="22"/>
                      <a:pt x="3" y="22"/>
                      <a:pt x="3" y="22"/>
                    </a:cubicBezTo>
                    <a:cubicBezTo>
                      <a:pt x="3" y="23"/>
                      <a:pt x="3" y="23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5"/>
                      <a:pt x="3" y="26"/>
                      <a:pt x="2" y="27"/>
                    </a:cubicBezTo>
                    <a:cubicBezTo>
                      <a:pt x="2" y="27"/>
                      <a:pt x="3" y="28"/>
                      <a:pt x="2" y="28"/>
                    </a:cubicBezTo>
                    <a:cubicBezTo>
                      <a:pt x="2" y="29"/>
                      <a:pt x="1" y="28"/>
                      <a:pt x="1" y="29"/>
                    </a:cubicBezTo>
                    <a:cubicBezTo>
                      <a:pt x="0" y="29"/>
                      <a:pt x="0" y="30"/>
                      <a:pt x="0" y="3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1" y="32"/>
                    </a:cubicBezTo>
                    <a:cubicBezTo>
                      <a:pt x="1" y="33"/>
                      <a:pt x="1" y="33"/>
                      <a:pt x="1" y="33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3" y="34"/>
                      <a:pt x="3" y="34"/>
                      <a:pt x="4" y="34"/>
                    </a:cubicBezTo>
                    <a:cubicBezTo>
                      <a:pt x="4" y="34"/>
                      <a:pt x="4" y="35"/>
                      <a:pt x="4" y="35"/>
                    </a:cubicBezTo>
                    <a:cubicBezTo>
                      <a:pt x="5" y="35"/>
                      <a:pt x="5" y="35"/>
                      <a:pt x="5" y="35"/>
                    </a:cubicBezTo>
                    <a:cubicBezTo>
                      <a:pt x="6" y="35"/>
                      <a:pt x="6" y="34"/>
                      <a:pt x="6" y="34"/>
                    </a:cubicBezTo>
                    <a:cubicBezTo>
                      <a:pt x="7" y="34"/>
                      <a:pt x="7" y="35"/>
                      <a:pt x="7" y="35"/>
                    </a:cubicBezTo>
                    <a:cubicBezTo>
                      <a:pt x="8" y="36"/>
                      <a:pt x="8" y="36"/>
                      <a:pt x="8" y="36"/>
                    </a:cubicBezTo>
                    <a:cubicBezTo>
                      <a:pt x="8" y="36"/>
                      <a:pt x="8" y="36"/>
                      <a:pt x="8" y="36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10" y="36"/>
                      <a:pt x="10" y="37"/>
                      <a:pt x="10" y="37"/>
                    </a:cubicBezTo>
                    <a:cubicBezTo>
                      <a:pt x="10" y="37"/>
                      <a:pt x="10" y="37"/>
                      <a:pt x="11" y="37"/>
                    </a:cubicBezTo>
                    <a:cubicBezTo>
                      <a:pt x="11" y="38"/>
                      <a:pt x="11" y="38"/>
                      <a:pt x="11" y="38"/>
                    </a:cubicBezTo>
                    <a:cubicBezTo>
                      <a:pt x="12" y="39"/>
                      <a:pt x="13" y="39"/>
                      <a:pt x="13" y="39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3" y="40"/>
                      <a:pt x="14" y="41"/>
                      <a:pt x="14" y="41"/>
                    </a:cubicBezTo>
                    <a:cubicBezTo>
                      <a:pt x="14" y="41"/>
                      <a:pt x="14" y="42"/>
                      <a:pt x="14" y="42"/>
                    </a:cubicBezTo>
                    <a:cubicBezTo>
                      <a:pt x="15" y="42"/>
                      <a:pt x="15" y="43"/>
                      <a:pt x="15" y="43"/>
                    </a:cubicBezTo>
                    <a:cubicBezTo>
                      <a:pt x="15" y="43"/>
                      <a:pt x="16" y="43"/>
                      <a:pt x="16" y="43"/>
                    </a:cubicBezTo>
                    <a:cubicBezTo>
                      <a:pt x="16" y="43"/>
                      <a:pt x="17" y="43"/>
                      <a:pt x="17" y="43"/>
                    </a:cubicBezTo>
                    <a:cubicBezTo>
                      <a:pt x="17" y="43"/>
                      <a:pt x="17" y="42"/>
                      <a:pt x="18" y="42"/>
                    </a:cubicBezTo>
                    <a:cubicBezTo>
                      <a:pt x="18" y="42"/>
                      <a:pt x="18" y="42"/>
                      <a:pt x="19" y="42"/>
                    </a:cubicBezTo>
                    <a:cubicBezTo>
                      <a:pt x="19" y="43"/>
                      <a:pt x="20" y="42"/>
                      <a:pt x="20" y="42"/>
                    </a:cubicBezTo>
                    <a:cubicBezTo>
                      <a:pt x="20" y="42"/>
                      <a:pt x="20" y="43"/>
                      <a:pt x="20" y="43"/>
                    </a:cubicBezTo>
                    <a:cubicBezTo>
                      <a:pt x="20" y="43"/>
                      <a:pt x="21" y="43"/>
                      <a:pt x="21" y="43"/>
                    </a:cubicBezTo>
                    <a:cubicBezTo>
                      <a:pt x="22" y="43"/>
                      <a:pt x="22" y="42"/>
                      <a:pt x="22" y="43"/>
                    </a:cubicBezTo>
                    <a:cubicBezTo>
                      <a:pt x="22" y="43"/>
                      <a:pt x="22" y="43"/>
                      <a:pt x="22" y="44"/>
                    </a:cubicBezTo>
                    <a:cubicBezTo>
                      <a:pt x="22" y="44"/>
                      <a:pt x="21" y="45"/>
                      <a:pt x="21" y="45"/>
                    </a:cubicBezTo>
                    <a:cubicBezTo>
                      <a:pt x="21" y="45"/>
                      <a:pt x="21" y="45"/>
                      <a:pt x="21" y="45"/>
                    </a:cubicBezTo>
                    <a:cubicBezTo>
                      <a:pt x="21" y="46"/>
                      <a:pt x="20" y="46"/>
                      <a:pt x="20" y="46"/>
                    </a:cubicBezTo>
                    <a:cubicBezTo>
                      <a:pt x="20" y="47"/>
                      <a:pt x="21" y="47"/>
                      <a:pt x="21" y="48"/>
                    </a:cubicBezTo>
                    <a:cubicBezTo>
                      <a:pt x="21" y="48"/>
                      <a:pt x="21" y="48"/>
                      <a:pt x="21" y="48"/>
                    </a:cubicBezTo>
                    <a:cubicBezTo>
                      <a:pt x="21" y="48"/>
                      <a:pt x="21" y="48"/>
                      <a:pt x="21" y="48"/>
                    </a:cubicBezTo>
                    <a:cubicBezTo>
                      <a:pt x="22" y="48"/>
                      <a:pt x="22" y="48"/>
                      <a:pt x="23" y="48"/>
                    </a:cubicBezTo>
                    <a:cubicBezTo>
                      <a:pt x="23" y="47"/>
                      <a:pt x="22" y="47"/>
                      <a:pt x="22" y="47"/>
                    </a:cubicBezTo>
                    <a:cubicBezTo>
                      <a:pt x="22" y="46"/>
                      <a:pt x="23" y="46"/>
                      <a:pt x="23" y="46"/>
                    </a:cubicBezTo>
                    <a:cubicBezTo>
                      <a:pt x="23" y="45"/>
                      <a:pt x="23" y="45"/>
                      <a:pt x="23" y="44"/>
                    </a:cubicBezTo>
                    <a:cubicBezTo>
                      <a:pt x="23" y="43"/>
                      <a:pt x="23" y="43"/>
                      <a:pt x="23" y="43"/>
                    </a:cubicBezTo>
                    <a:cubicBezTo>
                      <a:pt x="24" y="42"/>
                      <a:pt x="23" y="41"/>
                      <a:pt x="23" y="41"/>
                    </a:cubicBezTo>
                    <a:cubicBezTo>
                      <a:pt x="23" y="40"/>
                      <a:pt x="23" y="40"/>
                      <a:pt x="23" y="39"/>
                    </a:cubicBezTo>
                    <a:cubicBezTo>
                      <a:pt x="23" y="38"/>
                      <a:pt x="23" y="38"/>
                      <a:pt x="23" y="37"/>
                    </a:cubicBezTo>
                    <a:cubicBezTo>
                      <a:pt x="22" y="37"/>
                      <a:pt x="22" y="37"/>
                      <a:pt x="22" y="36"/>
                    </a:cubicBezTo>
                    <a:cubicBezTo>
                      <a:pt x="22" y="36"/>
                      <a:pt x="22" y="35"/>
                      <a:pt x="22" y="35"/>
                    </a:cubicBezTo>
                    <a:cubicBezTo>
                      <a:pt x="22" y="35"/>
                      <a:pt x="22" y="34"/>
                      <a:pt x="23" y="34"/>
                    </a:cubicBezTo>
                    <a:cubicBezTo>
                      <a:pt x="23" y="34"/>
                      <a:pt x="24" y="34"/>
                      <a:pt x="24" y="34"/>
                    </a:cubicBezTo>
                    <a:cubicBezTo>
                      <a:pt x="24" y="34"/>
                      <a:pt x="24" y="33"/>
                      <a:pt x="24" y="33"/>
                    </a:cubicBezTo>
                    <a:cubicBezTo>
                      <a:pt x="24" y="33"/>
                      <a:pt x="23" y="33"/>
                      <a:pt x="23" y="33"/>
                    </a:cubicBezTo>
                    <a:cubicBezTo>
                      <a:pt x="22" y="32"/>
                      <a:pt x="23" y="32"/>
                      <a:pt x="23" y="31"/>
                    </a:cubicBezTo>
                    <a:cubicBezTo>
                      <a:pt x="23" y="31"/>
                      <a:pt x="23" y="31"/>
                      <a:pt x="24" y="31"/>
                    </a:cubicBezTo>
                    <a:cubicBezTo>
                      <a:pt x="24" y="30"/>
                      <a:pt x="25" y="31"/>
                      <a:pt x="26" y="31"/>
                    </a:cubicBezTo>
                    <a:cubicBezTo>
                      <a:pt x="28" y="31"/>
                      <a:pt x="28" y="31"/>
                      <a:pt x="28" y="31"/>
                    </a:cubicBezTo>
                    <a:cubicBezTo>
                      <a:pt x="28" y="30"/>
                      <a:pt x="28" y="30"/>
                      <a:pt x="29" y="30"/>
                    </a:cubicBezTo>
                    <a:cubicBezTo>
                      <a:pt x="29" y="30"/>
                      <a:pt x="29" y="31"/>
                      <a:pt x="29" y="32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76" name="Freeform 233"/>
              <p:cNvSpPr>
                <a:spLocks/>
              </p:cNvSpPr>
              <p:nvPr/>
            </p:nvSpPr>
            <p:spPr bwMode="auto">
              <a:xfrm>
                <a:off x="2359026" y="3767139"/>
                <a:ext cx="420688" cy="941388"/>
              </a:xfrm>
              <a:custGeom>
                <a:avLst/>
                <a:gdLst>
                  <a:gd name="T0" fmla="*/ 37 w 39"/>
                  <a:gd name="T1" fmla="*/ 10 h 87"/>
                  <a:gd name="T2" fmla="*/ 37 w 39"/>
                  <a:gd name="T3" fmla="*/ 14 h 87"/>
                  <a:gd name="T4" fmla="*/ 32 w 39"/>
                  <a:gd name="T5" fmla="*/ 16 h 87"/>
                  <a:gd name="T6" fmla="*/ 28 w 39"/>
                  <a:gd name="T7" fmla="*/ 16 h 87"/>
                  <a:gd name="T8" fmla="*/ 29 w 39"/>
                  <a:gd name="T9" fmla="*/ 14 h 87"/>
                  <a:gd name="T10" fmla="*/ 29 w 39"/>
                  <a:gd name="T11" fmla="*/ 9 h 87"/>
                  <a:gd name="T12" fmla="*/ 24 w 39"/>
                  <a:gd name="T13" fmla="*/ 7 h 87"/>
                  <a:gd name="T14" fmla="*/ 17 w 39"/>
                  <a:gd name="T15" fmla="*/ 3 h 87"/>
                  <a:gd name="T16" fmla="*/ 16 w 39"/>
                  <a:gd name="T17" fmla="*/ 1 h 87"/>
                  <a:gd name="T18" fmla="*/ 12 w 39"/>
                  <a:gd name="T19" fmla="*/ 1 h 87"/>
                  <a:gd name="T20" fmla="*/ 8 w 39"/>
                  <a:gd name="T21" fmla="*/ 0 h 87"/>
                  <a:gd name="T22" fmla="*/ 7 w 39"/>
                  <a:gd name="T23" fmla="*/ 1 h 87"/>
                  <a:gd name="T24" fmla="*/ 6 w 39"/>
                  <a:gd name="T25" fmla="*/ 8 h 87"/>
                  <a:gd name="T26" fmla="*/ 4 w 39"/>
                  <a:gd name="T27" fmla="*/ 14 h 87"/>
                  <a:gd name="T28" fmla="*/ 0 w 39"/>
                  <a:gd name="T29" fmla="*/ 22 h 87"/>
                  <a:gd name="T30" fmla="*/ 2 w 39"/>
                  <a:gd name="T31" fmla="*/ 34 h 87"/>
                  <a:gd name="T32" fmla="*/ 3 w 39"/>
                  <a:gd name="T33" fmla="*/ 41 h 87"/>
                  <a:gd name="T34" fmla="*/ 3 w 39"/>
                  <a:gd name="T35" fmla="*/ 45 h 87"/>
                  <a:gd name="T36" fmla="*/ 3 w 39"/>
                  <a:gd name="T37" fmla="*/ 53 h 87"/>
                  <a:gd name="T38" fmla="*/ 5 w 39"/>
                  <a:gd name="T39" fmla="*/ 58 h 87"/>
                  <a:gd name="T40" fmla="*/ 7 w 39"/>
                  <a:gd name="T41" fmla="*/ 63 h 87"/>
                  <a:gd name="T42" fmla="*/ 8 w 39"/>
                  <a:gd name="T43" fmla="*/ 65 h 87"/>
                  <a:gd name="T44" fmla="*/ 10 w 39"/>
                  <a:gd name="T45" fmla="*/ 70 h 87"/>
                  <a:gd name="T46" fmla="*/ 10 w 39"/>
                  <a:gd name="T47" fmla="*/ 73 h 87"/>
                  <a:gd name="T48" fmla="*/ 9 w 39"/>
                  <a:gd name="T49" fmla="*/ 78 h 87"/>
                  <a:gd name="T50" fmla="*/ 11 w 39"/>
                  <a:gd name="T51" fmla="*/ 82 h 87"/>
                  <a:gd name="T52" fmla="*/ 13 w 39"/>
                  <a:gd name="T53" fmla="*/ 84 h 87"/>
                  <a:gd name="T54" fmla="*/ 18 w 39"/>
                  <a:gd name="T55" fmla="*/ 86 h 87"/>
                  <a:gd name="T56" fmla="*/ 23 w 39"/>
                  <a:gd name="T57" fmla="*/ 87 h 87"/>
                  <a:gd name="T58" fmla="*/ 21 w 39"/>
                  <a:gd name="T59" fmla="*/ 84 h 87"/>
                  <a:gd name="T60" fmla="*/ 22 w 39"/>
                  <a:gd name="T61" fmla="*/ 80 h 87"/>
                  <a:gd name="T62" fmla="*/ 23 w 39"/>
                  <a:gd name="T63" fmla="*/ 76 h 87"/>
                  <a:gd name="T64" fmla="*/ 24 w 39"/>
                  <a:gd name="T65" fmla="*/ 73 h 87"/>
                  <a:gd name="T66" fmla="*/ 21 w 39"/>
                  <a:gd name="T67" fmla="*/ 71 h 87"/>
                  <a:gd name="T68" fmla="*/ 19 w 39"/>
                  <a:gd name="T69" fmla="*/ 68 h 87"/>
                  <a:gd name="T70" fmla="*/ 22 w 39"/>
                  <a:gd name="T71" fmla="*/ 65 h 87"/>
                  <a:gd name="T72" fmla="*/ 22 w 39"/>
                  <a:gd name="T73" fmla="*/ 61 h 87"/>
                  <a:gd name="T74" fmla="*/ 23 w 39"/>
                  <a:gd name="T75" fmla="*/ 59 h 87"/>
                  <a:gd name="T76" fmla="*/ 21 w 39"/>
                  <a:gd name="T77" fmla="*/ 58 h 87"/>
                  <a:gd name="T78" fmla="*/ 20 w 39"/>
                  <a:gd name="T79" fmla="*/ 54 h 87"/>
                  <a:gd name="T80" fmla="*/ 25 w 39"/>
                  <a:gd name="T81" fmla="*/ 55 h 87"/>
                  <a:gd name="T82" fmla="*/ 26 w 39"/>
                  <a:gd name="T83" fmla="*/ 54 h 87"/>
                  <a:gd name="T84" fmla="*/ 28 w 39"/>
                  <a:gd name="T85" fmla="*/ 49 h 87"/>
                  <a:gd name="T86" fmla="*/ 33 w 39"/>
                  <a:gd name="T87" fmla="*/ 48 h 87"/>
                  <a:gd name="T88" fmla="*/ 37 w 39"/>
                  <a:gd name="T89" fmla="*/ 43 h 87"/>
                  <a:gd name="T90" fmla="*/ 35 w 39"/>
                  <a:gd name="T91" fmla="*/ 40 h 87"/>
                  <a:gd name="T92" fmla="*/ 33 w 39"/>
                  <a:gd name="T93" fmla="*/ 38 h 87"/>
                  <a:gd name="T94" fmla="*/ 31 w 39"/>
                  <a:gd name="T95" fmla="*/ 35 h 87"/>
                  <a:gd name="T96" fmla="*/ 31 w 39"/>
                  <a:gd name="T97" fmla="*/ 31 h 87"/>
                  <a:gd name="T98" fmla="*/ 31 w 39"/>
                  <a:gd name="T99" fmla="*/ 25 h 87"/>
                  <a:gd name="T100" fmla="*/ 32 w 39"/>
                  <a:gd name="T101" fmla="*/ 23 h 87"/>
                  <a:gd name="T102" fmla="*/ 34 w 39"/>
                  <a:gd name="T103" fmla="*/ 20 h 87"/>
                  <a:gd name="T104" fmla="*/ 37 w 39"/>
                  <a:gd name="T105" fmla="*/ 16 h 87"/>
                  <a:gd name="T106" fmla="*/ 39 w 39"/>
                  <a:gd name="T107" fmla="*/ 14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9" h="87">
                    <a:moveTo>
                      <a:pt x="39" y="12"/>
                    </a:moveTo>
                    <a:cubicBezTo>
                      <a:pt x="39" y="12"/>
                      <a:pt x="39" y="11"/>
                      <a:pt x="39" y="11"/>
                    </a:cubicBezTo>
                    <a:cubicBezTo>
                      <a:pt x="39" y="11"/>
                      <a:pt x="39" y="11"/>
                      <a:pt x="38" y="11"/>
                    </a:cubicBezTo>
                    <a:cubicBezTo>
                      <a:pt x="38" y="10"/>
                      <a:pt x="38" y="11"/>
                      <a:pt x="37" y="10"/>
                    </a:cubicBezTo>
                    <a:cubicBezTo>
                      <a:pt x="37" y="11"/>
                      <a:pt x="37" y="11"/>
                      <a:pt x="37" y="11"/>
                    </a:cubicBezTo>
                    <a:cubicBezTo>
                      <a:pt x="37" y="11"/>
                      <a:pt x="37" y="11"/>
                      <a:pt x="37" y="11"/>
                    </a:cubicBezTo>
                    <a:cubicBezTo>
                      <a:pt x="37" y="12"/>
                      <a:pt x="37" y="12"/>
                      <a:pt x="37" y="12"/>
                    </a:cubicBezTo>
                    <a:cubicBezTo>
                      <a:pt x="37" y="13"/>
                      <a:pt x="37" y="13"/>
                      <a:pt x="37" y="14"/>
                    </a:cubicBezTo>
                    <a:cubicBezTo>
                      <a:pt x="37" y="14"/>
                      <a:pt x="36" y="14"/>
                      <a:pt x="36" y="15"/>
                    </a:cubicBezTo>
                    <a:cubicBezTo>
                      <a:pt x="35" y="15"/>
                      <a:pt x="35" y="15"/>
                      <a:pt x="35" y="15"/>
                    </a:cubicBezTo>
                    <a:cubicBezTo>
                      <a:pt x="34" y="16"/>
                      <a:pt x="34" y="16"/>
                      <a:pt x="34" y="16"/>
                    </a:cubicBezTo>
                    <a:cubicBezTo>
                      <a:pt x="33" y="16"/>
                      <a:pt x="33" y="16"/>
                      <a:pt x="32" y="16"/>
                    </a:cubicBezTo>
                    <a:cubicBezTo>
                      <a:pt x="32" y="16"/>
                      <a:pt x="32" y="16"/>
                      <a:pt x="31" y="16"/>
                    </a:cubicBezTo>
                    <a:cubicBezTo>
                      <a:pt x="31" y="16"/>
                      <a:pt x="30" y="16"/>
                      <a:pt x="30" y="16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28" y="16"/>
                      <a:pt x="28" y="16"/>
                      <a:pt x="28" y="16"/>
                    </a:cubicBezTo>
                    <a:cubicBezTo>
                      <a:pt x="28" y="16"/>
                      <a:pt x="28" y="16"/>
                      <a:pt x="28" y="16"/>
                    </a:cubicBezTo>
                    <a:cubicBezTo>
                      <a:pt x="28" y="16"/>
                      <a:pt x="28" y="16"/>
                      <a:pt x="28" y="15"/>
                    </a:cubicBezTo>
                    <a:cubicBezTo>
                      <a:pt x="28" y="15"/>
                      <a:pt x="28" y="15"/>
                      <a:pt x="28" y="14"/>
                    </a:cubicBezTo>
                    <a:cubicBezTo>
                      <a:pt x="28" y="14"/>
                      <a:pt x="28" y="14"/>
                      <a:pt x="29" y="14"/>
                    </a:cubicBezTo>
                    <a:cubicBezTo>
                      <a:pt x="29" y="13"/>
                      <a:pt x="29" y="12"/>
                      <a:pt x="29" y="12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29" y="11"/>
                      <a:pt x="29" y="10"/>
                      <a:pt x="29" y="10"/>
                    </a:cubicBezTo>
                    <a:cubicBezTo>
                      <a:pt x="30" y="10"/>
                      <a:pt x="29" y="9"/>
                      <a:pt x="29" y="9"/>
                    </a:cubicBezTo>
                    <a:cubicBezTo>
                      <a:pt x="29" y="9"/>
                      <a:pt x="28" y="9"/>
                      <a:pt x="28" y="9"/>
                    </a:cubicBezTo>
                    <a:cubicBezTo>
                      <a:pt x="28" y="9"/>
                      <a:pt x="27" y="8"/>
                      <a:pt x="27" y="8"/>
                    </a:cubicBezTo>
                    <a:cubicBezTo>
                      <a:pt x="26" y="8"/>
                      <a:pt x="26" y="8"/>
                      <a:pt x="25" y="7"/>
                    </a:cubicBezTo>
                    <a:cubicBezTo>
                      <a:pt x="25" y="7"/>
                      <a:pt x="24" y="7"/>
                      <a:pt x="24" y="7"/>
                    </a:cubicBezTo>
                    <a:cubicBezTo>
                      <a:pt x="24" y="7"/>
                      <a:pt x="24" y="7"/>
                      <a:pt x="23" y="6"/>
                    </a:cubicBezTo>
                    <a:cubicBezTo>
                      <a:pt x="23" y="6"/>
                      <a:pt x="22" y="6"/>
                      <a:pt x="22" y="5"/>
                    </a:cubicBezTo>
                    <a:cubicBezTo>
                      <a:pt x="21" y="5"/>
                      <a:pt x="21" y="5"/>
                      <a:pt x="21" y="4"/>
                    </a:cubicBezTo>
                    <a:cubicBezTo>
                      <a:pt x="19" y="3"/>
                      <a:pt x="18" y="4"/>
                      <a:pt x="17" y="3"/>
                    </a:cubicBezTo>
                    <a:cubicBezTo>
                      <a:pt x="17" y="3"/>
                      <a:pt x="17" y="3"/>
                      <a:pt x="17" y="2"/>
                    </a:cubicBezTo>
                    <a:cubicBezTo>
                      <a:pt x="17" y="2"/>
                      <a:pt x="17" y="2"/>
                      <a:pt x="16" y="2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1"/>
                      <a:pt x="16" y="1"/>
                      <a:pt x="15" y="0"/>
                    </a:cubicBezTo>
                    <a:cubicBezTo>
                      <a:pt x="15" y="0"/>
                      <a:pt x="15" y="0"/>
                      <a:pt x="14" y="0"/>
                    </a:cubicBezTo>
                    <a:cubicBezTo>
                      <a:pt x="14" y="0"/>
                      <a:pt x="14" y="0"/>
                      <a:pt x="13" y="0"/>
                    </a:cubicBezTo>
                    <a:cubicBezTo>
                      <a:pt x="13" y="1"/>
                      <a:pt x="12" y="1"/>
                      <a:pt x="12" y="1"/>
                    </a:cubicBezTo>
                    <a:cubicBezTo>
                      <a:pt x="12" y="1"/>
                      <a:pt x="12" y="2"/>
                      <a:pt x="12" y="2"/>
                    </a:cubicBezTo>
                    <a:cubicBezTo>
                      <a:pt x="11" y="2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0"/>
                      <a:pt x="8" y="0"/>
                    </a:cubicBezTo>
                    <a:cubicBezTo>
                      <a:pt x="8" y="0"/>
                      <a:pt x="7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6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6"/>
                      <a:pt x="6" y="6"/>
                      <a:pt x="6" y="6"/>
                    </a:cubicBezTo>
                    <a:cubicBezTo>
                      <a:pt x="6" y="7"/>
                      <a:pt x="6" y="7"/>
                      <a:pt x="6" y="8"/>
                    </a:cubicBezTo>
                    <a:cubicBezTo>
                      <a:pt x="6" y="9"/>
                      <a:pt x="6" y="9"/>
                      <a:pt x="6" y="10"/>
                    </a:cubicBezTo>
                    <a:cubicBezTo>
                      <a:pt x="6" y="10"/>
                      <a:pt x="6" y="11"/>
                      <a:pt x="5" y="11"/>
                    </a:cubicBezTo>
                    <a:cubicBezTo>
                      <a:pt x="5" y="12"/>
                      <a:pt x="5" y="12"/>
                      <a:pt x="5" y="13"/>
                    </a:cubicBezTo>
                    <a:cubicBezTo>
                      <a:pt x="4" y="13"/>
                      <a:pt x="4" y="14"/>
                      <a:pt x="4" y="14"/>
                    </a:cubicBezTo>
                    <a:cubicBezTo>
                      <a:pt x="3" y="15"/>
                      <a:pt x="3" y="16"/>
                      <a:pt x="2" y="17"/>
                    </a:cubicBezTo>
                    <a:cubicBezTo>
                      <a:pt x="2" y="18"/>
                      <a:pt x="1" y="18"/>
                      <a:pt x="1" y="19"/>
                    </a:cubicBezTo>
                    <a:cubicBezTo>
                      <a:pt x="0" y="20"/>
                      <a:pt x="0" y="21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4"/>
                      <a:pt x="1" y="25"/>
                    </a:cubicBezTo>
                    <a:cubicBezTo>
                      <a:pt x="1" y="26"/>
                      <a:pt x="1" y="27"/>
                      <a:pt x="1" y="28"/>
                    </a:cubicBezTo>
                    <a:cubicBezTo>
                      <a:pt x="2" y="29"/>
                      <a:pt x="2" y="30"/>
                      <a:pt x="2" y="31"/>
                    </a:cubicBezTo>
                    <a:cubicBezTo>
                      <a:pt x="2" y="32"/>
                      <a:pt x="2" y="33"/>
                      <a:pt x="2" y="34"/>
                    </a:cubicBezTo>
                    <a:cubicBezTo>
                      <a:pt x="2" y="35"/>
                      <a:pt x="3" y="35"/>
                      <a:pt x="3" y="37"/>
                    </a:cubicBezTo>
                    <a:cubicBezTo>
                      <a:pt x="3" y="37"/>
                      <a:pt x="3" y="38"/>
                      <a:pt x="3" y="39"/>
                    </a:cubicBezTo>
                    <a:cubicBezTo>
                      <a:pt x="3" y="39"/>
                      <a:pt x="4" y="40"/>
                      <a:pt x="3" y="40"/>
                    </a:cubicBezTo>
                    <a:cubicBezTo>
                      <a:pt x="3" y="41"/>
                      <a:pt x="3" y="40"/>
                      <a:pt x="3" y="41"/>
                    </a:cubicBezTo>
                    <a:cubicBezTo>
                      <a:pt x="2" y="41"/>
                      <a:pt x="2" y="42"/>
                      <a:pt x="2" y="43"/>
                    </a:cubicBezTo>
                    <a:cubicBezTo>
                      <a:pt x="2" y="43"/>
                      <a:pt x="2" y="43"/>
                      <a:pt x="2" y="43"/>
                    </a:cubicBezTo>
                    <a:cubicBezTo>
                      <a:pt x="2" y="44"/>
                      <a:pt x="2" y="44"/>
                      <a:pt x="2" y="45"/>
                    </a:cubicBezTo>
                    <a:cubicBezTo>
                      <a:pt x="2" y="45"/>
                      <a:pt x="3" y="45"/>
                      <a:pt x="3" y="45"/>
                    </a:cubicBezTo>
                    <a:cubicBezTo>
                      <a:pt x="4" y="46"/>
                      <a:pt x="5" y="47"/>
                      <a:pt x="4" y="47"/>
                    </a:cubicBezTo>
                    <a:cubicBezTo>
                      <a:pt x="4" y="48"/>
                      <a:pt x="4" y="48"/>
                      <a:pt x="3" y="49"/>
                    </a:cubicBezTo>
                    <a:cubicBezTo>
                      <a:pt x="3" y="50"/>
                      <a:pt x="3" y="51"/>
                      <a:pt x="3" y="52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4"/>
                      <a:pt x="4" y="55"/>
                      <a:pt x="4" y="55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4" y="57"/>
                      <a:pt x="4" y="57"/>
                      <a:pt x="4" y="57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9"/>
                      <a:pt x="5" y="60"/>
                      <a:pt x="5" y="60"/>
                    </a:cubicBezTo>
                    <a:cubicBezTo>
                      <a:pt x="5" y="61"/>
                      <a:pt x="6" y="61"/>
                      <a:pt x="6" y="61"/>
                    </a:cubicBezTo>
                    <a:cubicBezTo>
                      <a:pt x="6" y="61"/>
                      <a:pt x="6" y="62"/>
                      <a:pt x="6" y="62"/>
                    </a:cubicBezTo>
                    <a:cubicBezTo>
                      <a:pt x="7" y="63"/>
                      <a:pt x="7" y="63"/>
                      <a:pt x="7" y="63"/>
                    </a:cubicBezTo>
                    <a:cubicBezTo>
                      <a:pt x="7" y="64"/>
                      <a:pt x="7" y="64"/>
                      <a:pt x="8" y="64"/>
                    </a:cubicBezTo>
                    <a:cubicBezTo>
                      <a:pt x="8" y="65"/>
                      <a:pt x="8" y="64"/>
                      <a:pt x="9" y="65"/>
                    </a:cubicBezTo>
                    <a:cubicBezTo>
                      <a:pt x="9" y="65"/>
                      <a:pt x="8" y="65"/>
                      <a:pt x="8" y="65"/>
                    </a:cubicBezTo>
                    <a:cubicBezTo>
                      <a:pt x="8" y="65"/>
                      <a:pt x="8" y="65"/>
                      <a:pt x="8" y="65"/>
                    </a:cubicBezTo>
                    <a:cubicBezTo>
                      <a:pt x="8" y="66"/>
                      <a:pt x="9" y="66"/>
                      <a:pt x="9" y="66"/>
                    </a:cubicBezTo>
                    <a:cubicBezTo>
                      <a:pt x="9" y="67"/>
                      <a:pt x="9" y="67"/>
                      <a:pt x="9" y="67"/>
                    </a:cubicBezTo>
                    <a:cubicBezTo>
                      <a:pt x="9" y="68"/>
                      <a:pt x="9" y="68"/>
                      <a:pt x="9" y="69"/>
                    </a:cubicBezTo>
                    <a:cubicBezTo>
                      <a:pt x="9" y="69"/>
                      <a:pt x="9" y="69"/>
                      <a:pt x="10" y="70"/>
                    </a:cubicBezTo>
                    <a:cubicBezTo>
                      <a:pt x="10" y="70"/>
                      <a:pt x="10" y="70"/>
                      <a:pt x="10" y="70"/>
                    </a:cubicBezTo>
                    <a:cubicBezTo>
                      <a:pt x="10" y="71"/>
                      <a:pt x="9" y="71"/>
                      <a:pt x="9" y="71"/>
                    </a:cubicBezTo>
                    <a:cubicBezTo>
                      <a:pt x="9" y="71"/>
                      <a:pt x="9" y="71"/>
                      <a:pt x="10" y="72"/>
                    </a:cubicBezTo>
                    <a:cubicBezTo>
                      <a:pt x="10" y="72"/>
                      <a:pt x="10" y="72"/>
                      <a:pt x="10" y="73"/>
                    </a:cubicBezTo>
                    <a:cubicBezTo>
                      <a:pt x="10" y="73"/>
                      <a:pt x="9" y="73"/>
                      <a:pt x="9" y="74"/>
                    </a:cubicBezTo>
                    <a:cubicBezTo>
                      <a:pt x="9" y="74"/>
                      <a:pt x="10" y="74"/>
                      <a:pt x="10" y="75"/>
                    </a:cubicBezTo>
                    <a:cubicBezTo>
                      <a:pt x="10" y="76"/>
                      <a:pt x="10" y="76"/>
                      <a:pt x="10" y="77"/>
                    </a:cubicBezTo>
                    <a:cubicBezTo>
                      <a:pt x="9" y="78"/>
                      <a:pt x="9" y="77"/>
                      <a:pt x="9" y="78"/>
                    </a:cubicBezTo>
                    <a:cubicBezTo>
                      <a:pt x="8" y="78"/>
                      <a:pt x="9" y="79"/>
                      <a:pt x="9" y="79"/>
                    </a:cubicBezTo>
                    <a:cubicBezTo>
                      <a:pt x="9" y="80"/>
                      <a:pt x="9" y="80"/>
                      <a:pt x="9" y="80"/>
                    </a:cubicBezTo>
                    <a:cubicBezTo>
                      <a:pt x="10" y="81"/>
                      <a:pt x="10" y="80"/>
                      <a:pt x="11" y="80"/>
                    </a:cubicBezTo>
                    <a:cubicBezTo>
                      <a:pt x="11" y="81"/>
                      <a:pt x="10" y="81"/>
                      <a:pt x="11" y="82"/>
                    </a:cubicBezTo>
                    <a:cubicBezTo>
                      <a:pt x="11" y="82"/>
                      <a:pt x="11" y="82"/>
                      <a:pt x="12" y="82"/>
                    </a:cubicBezTo>
                    <a:cubicBezTo>
                      <a:pt x="12" y="82"/>
                      <a:pt x="12" y="82"/>
                      <a:pt x="13" y="82"/>
                    </a:cubicBezTo>
                    <a:cubicBezTo>
                      <a:pt x="13" y="82"/>
                      <a:pt x="13" y="82"/>
                      <a:pt x="13" y="82"/>
                    </a:cubicBezTo>
                    <a:cubicBezTo>
                      <a:pt x="14" y="83"/>
                      <a:pt x="13" y="83"/>
                      <a:pt x="13" y="84"/>
                    </a:cubicBezTo>
                    <a:cubicBezTo>
                      <a:pt x="13" y="84"/>
                      <a:pt x="13" y="84"/>
                      <a:pt x="14" y="84"/>
                    </a:cubicBezTo>
                    <a:cubicBezTo>
                      <a:pt x="14" y="85"/>
                      <a:pt x="14" y="85"/>
                      <a:pt x="14" y="85"/>
                    </a:cubicBezTo>
                    <a:cubicBezTo>
                      <a:pt x="15" y="85"/>
                      <a:pt x="15" y="85"/>
                      <a:pt x="16" y="86"/>
                    </a:cubicBezTo>
                    <a:cubicBezTo>
                      <a:pt x="17" y="86"/>
                      <a:pt x="17" y="86"/>
                      <a:pt x="18" y="86"/>
                    </a:cubicBezTo>
                    <a:cubicBezTo>
                      <a:pt x="19" y="86"/>
                      <a:pt x="19" y="85"/>
                      <a:pt x="19" y="85"/>
                    </a:cubicBezTo>
                    <a:cubicBezTo>
                      <a:pt x="20" y="85"/>
                      <a:pt x="20" y="86"/>
                      <a:pt x="21" y="86"/>
                    </a:cubicBezTo>
                    <a:cubicBezTo>
                      <a:pt x="22" y="86"/>
                      <a:pt x="22" y="86"/>
                      <a:pt x="22" y="86"/>
                    </a:cubicBezTo>
                    <a:cubicBezTo>
                      <a:pt x="23" y="87"/>
                      <a:pt x="23" y="87"/>
                      <a:pt x="23" y="87"/>
                    </a:cubicBezTo>
                    <a:cubicBezTo>
                      <a:pt x="24" y="86"/>
                      <a:pt x="23" y="86"/>
                      <a:pt x="23" y="86"/>
                    </a:cubicBezTo>
                    <a:cubicBezTo>
                      <a:pt x="23" y="85"/>
                      <a:pt x="22" y="86"/>
                      <a:pt x="22" y="86"/>
                    </a:cubicBezTo>
                    <a:cubicBezTo>
                      <a:pt x="22" y="85"/>
                      <a:pt x="22" y="85"/>
                      <a:pt x="22" y="85"/>
                    </a:cubicBezTo>
                    <a:cubicBezTo>
                      <a:pt x="22" y="85"/>
                      <a:pt x="21" y="85"/>
                      <a:pt x="21" y="84"/>
                    </a:cubicBezTo>
                    <a:cubicBezTo>
                      <a:pt x="21" y="84"/>
                      <a:pt x="21" y="84"/>
                      <a:pt x="21" y="84"/>
                    </a:cubicBezTo>
                    <a:cubicBezTo>
                      <a:pt x="20" y="83"/>
                      <a:pt x="20" y="82"/>
                      <a:pt x="21" y="82"/>
                    </a:cubicBezTo>
                    <a:cubicBezTo>
                      <a:pt x="21" y="81"/>
                      <a:pt x="21" y="81"/>
                      <a:pt x="21" y="81"/>
                    </a:cubicBezTo>
                    <a:cubicBezTo>
                      <a:pt x="21" y="81"/>
                      <a:pt x="22" y="81"/>
                      <a:pt x="22" y="80"/>
                    </a:cubicBezTo>
                    <a:cubicBezTo>
                      <a:pt x="22" y="80"/>
                      <a:pt x="22" y="80"/>
                      <a:pt x="22" y="79"/>
                    </a:cubicBezTo>
                    <a:cubicBezTo>
                      <a:pt x="22" y="79"/>
                      <a:pt x="22" y="79"/>
                      <a:pt x="22" y="78"/>
                    </a:cubicBezTo>
                    <a:cubicBezTo>
                      <a:pt x="22" y="78"/>
                      <a:pt x="22" y="77"/>
                      <a:pt x="22" y="77"/>
                    </a:cubicBezTo>
                    <a:cubicBezTo>
                      <a:pt x="22" y="77"/>
                      <a:pt x="22" y="77"/>
                      <a:pt x="23" y="76"/>
                    </a:cubicBezTo>
                    <a:cubicBezTo>
                      <a:pt x="23" y="76"/>
                      <a:pt x="23" y="76"/>
                      <a:pt x="24" y="76"/>
                    </a:cubicBezTo>
                    <a:cubicBezTo>
                      <a:pt x="24" y="75"/>
                      <a:pt x="24" y="75"/>
                      <a:pt x="25" y="75"/>
                    </a:cubicBezTo>
                    <a:cubicBezTo>
                      <a:pt x="25" y="74"/>
                      <a:pt x="25" y="74"/>
                      <a:pt x="25" y="73"/>
                    </a:cubicBezTo>
                    <a:cubicBezTo>
                      <a:pt x="25" y="73"/>
                      <a:pt x="25" y="73"/>
                      <a:pt x="24" y="73"/>
                    </a:cubicBezTo>
                    <a:cubicBezTo>
                      <a:pt x="24" y="72"/>
                      <a:pt x="24" y="72"/>
                      <a:pt x="24" y="72"/>
                    </a:cubicBezTo>
                    <a:cubicBezTo>
                      <a:pt x="23" y="72"/>
                      <a:pt x="23" y="72"/>
                      <a:pt x="23" y="72"/>
                    </a:cubicBezTo>
                    <a:cubicBezTo>
                      <a:pt x="22" y="72"/>
                      <a:pt x="22" y="72"/>
                      <a:pt x="22" y="72"/>
                    </a:cubicBezTo>
                    <a:cubicBezTo>
                      <a:pt x="21" y="72"/>
                      <a:pt x="21" y="71"/>
                      <a:pt x="21" y="71"/>
                    </a:cubicBezTo>
                    <a:cubicBezTo>
                      <a:pt x="21" y="71"/>
                      <a:pt x="21" y="71"/>
                      <a:pt x="20" y="71"/>
                    </a:cubicBezTo>
                    <a:cubicBezTo>
                      <a:pt x="20" y="70"/>
                      <a:pt x="20" y="70"/>
                      <a:pt x="20" y="70"/>
                    </a:cubicBezTo>
                    <a:cubicBezTo>
                      <a:pt x="19" y="70"/>
                      <a:pt x="19" y="69"/>
                      <a:pt x="19" y="69"/>
                    </a:cubicBezTo>
                    <a:cubicBezTo>
                      <a:pt x="19" y="68"/>
                      <a:pt x="19" y="68"/>
                      <a:pt x="19" y="68"/>
                    </a:cubicBezTo>
                    <a:cubicBezTo>
                      <a:pt x="20" y="67"/>
                      <a:pt x="20" y="67"/>
                      <a:pt x="21" y="67"/>
                    </a:cubicBezTo>
                    <a:cubicBezTo>
                      <a:pt x="21" y="66"/>
                      <a:pt x="22" y="67"/>
                      <a:pt x="22" y="66"/>
                    </a:cubicBezTo>
                    <a:cubicBezTo>
                      <a:pt x="22" y="66"/>
                      <a:pt x="22" y="66"/>
                      <a:pt x="22" y="65"/>
                    </a:cubicBezTo>
                    <a:cubicBezTo>
                      <a:pt x="22" y="65"/>
                      <a:pt x="22" y="65"/>
                      <a:pt x="22" y="65"/>
                    </a:cubicBezTo>
                    <a:cubicBezTo>
                      <a:pt x="22" y="65"/>
                      <a:pt x="23" y="65"/>
                      <a:pt x="23" y="64"/>
                    </a:cubicBezTo>
                    <a:cubicBezTo>
                      <a:pt x="23" y="64"/>
                      <a:pt x="22" y="64"/>
                      <a:pt x="22" y="63"/>
                    </a:cubicBezTo>
                    <a:cubicBezTo>
                      <a:pt x="22" y="63"/>
                      <a:pt x="22" y="63"/>
                      <a:pt x="22" y="62"/>
                    </a:cubicBezTo>
                    <a:cubicBezTo>
                      <a:pt x="22" y="62"/>
                      <a:pt x="22" y="62"/>
                      <a:pt x="22" y="61"/>
                    </a:cubicBezTo>
                    <a:cubicBezTo>
                      <a:pt x="22" y="61"/>
                      <a:pt x="23" y="61"/>
                      <a:pt x="23" y="61"/>
                    </a:cubicBezTo>
                    <a:cubicBezTo>
                      <a:pt x="23" y="61"/>
                      <a:pt x="23" y="61"/>
                      <a:pt x="23" y="60"/>
                    </a:cubicBezTo>
                    <a:cubicBezTo>
                      <a:pt x="22" y="60"/>
                      <a:pt x="22" y="60"/>
                      <a:pt x="22" y="60"/>
                    </a:cubicBezTo>
                    <a:cubicBezTo>
                      <a:pt x="22" y="59"/>
                      <a:pt x="23" y="60"/>
                      <a:pt x="23" y="59"/>
                    </a:cubicBezTo>
                    <a:cubicBezTo>
                      <a:pt x="23" y="59"/>
                      <a:pt x="23" y="59"/>
                      <a:pt x="23" y="59"/>
                    </a:cubicBezTo>
                    <a:cubicBezTo>
                      <a:pt x="23" y="58"/>
                      <a:pt x="22" y="59"/>
                      <a:pt x="22" y="58"/>
                    </a:cubicBezTo>
                    <a:cubicBezTo>
                      <a:pt x="22" y="58"/>
                      <a:pt x="22" y="59"/>
                      <a:pt x="21" y="58"/>
                    </a:cubicBezTo>
                    <a:cubicBezTo>
                      <a:pt x="21" y="58"/>
                      <a:pt x="21" y="58"/>
                      <a:pt x="21" y="58"/>
                    </a:cubicBezTo>
                    <a:cubicBezTo>
                      <a:pt x="21" y="57"/>
                      <a:pt x="21" y="57"/>
                      <a:pt x="21" y="57"/>
                    </a:cubicBezTo>
                    <a:cubicBezTo>
                      <a:pt x="21" y="56"/>
                      <a:pt x="21" y="56"/>
                      <a:pt x="21" y="56"/>
                    </a:cubicBezTo>
                    <a:cubicBezTo>
                      <a:pt x="20" y="56"/>
                      <a:pt x="20" y="56"/>
                      <a:pt x="20" y="55"/>
                    </a:cubicBezTo>
                    <a:cubicBezTo>
                      <a:pt x="20" y="55"/>
                      <a:pt x="20" y="55"/>
                      <a:pt x="20" y="54"/>
                    </a:cubicBezTo>
                    <a:cubicBezTo>
                      <a:pt x="20" y="54"/>
                      <a:pt x="21" y="54"/>
                      <a:pt x="21" y="54"/>
                    </a:cubicBezTo>
                    <a:cubicBezTo>
                      <a:pt x="22" y="54"/>
                      <a:pt x="22" y="55"/>
                      <a:pt x="23" y="55"/>
                    </a:cubicBezTo>
                    <a:cubicBezTo>
                      <a:pt x="23" y="55"/>
                      <a:pt x="23" y="55"/>
                      <a:pt x="24" y="55"/>
                    </a:cubicBezTo>
                    <a:cubicBezTo>
                      <a:pt x="24" y="55"/>
                      <a:pt x="25" y="55"/>
                      <a:pt x="25" y="55"/>
                    </a:cubicBezTo>
                    <a:cubicBezTo>
                      <a:pt x="25" y="55"/>
                      <a:pt x="26" y="55"/>
                      <a:pt x="26" y="55"/>
                    </a:cubicBezTo>
                    <a:cubicBezTo>
                      <a:pt x="26" y="55"/>
                      <a:pt x="26" y="54"/>
                      <a:pt x="26" y="54"/>
                    </a:cubicBezTo>
                    <a:cubicBezTo>
                      <a:pt x="26" y="54"/>
                      <a:pt x="26" y="54"/>
                      <a:pt x="26" y="53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3"/>
                      <a:pt x="26" y="52"/>
                      <a:pt x="26" y="52"/>
                    </a:cubicBezTo>
                    <a:cubicBezTo>
                      <a:pt x="26" y="51"/>
                      <a:pt x="26" y="50"/>
                      <a:pt x="26" y="50"/>
                    </a:cubicBezTo>
                    <a:cubicBezTo>
                      <a:pt x="26" y="49"/>
                      <a:pt x="26" y="49"/>
                      <a:pt x="26" y="49"/>
                    </a:cubicBezTo>
                    <a:cubicBezTo>
                      <a:pt x="27" y="49"/>
                      <a:pt x="27" y="49"/>
                      <a:pt x="28" y="49"/>
                    </a:cubicBezTo>
                    <a:cubicBezTo>
                      <a:pt x="28" y="49"/>
                      <a:pt x="28" y="49"/>
                      <a:pt x="29" y="49"/>
                    </a:cubicBezTo>
                    <a:cubicBezTo>
                      <a:pt x="29" y="49"/>
                      <a:pt x="30" y="49"/>
                      <a:pt x="30" y="49"/>
                    </a:cubicBezTo>
                    <a:cubicBezTo>
                      <a:pt x="30" y="49"/>
                      <a:pt x="31" y="49"/>
                      <a:pt x="31" y="49"/>
                    </a:cubicBezTo>
                    <a:cubicBezTo>
                      <a:pt x="32" y="49"/>
                      <a:pt x="32" y="48"/>
                      <a:pt x="33" y="48"/>
                    </a:cubicBezTo>
                    <a:cubicBezTo>
                      <a:pt x="34" y="48"/>
                      <a:pt x="34" y="48"/>
                      <a:pt x="35" y="48"/>
                    </a:cubicBezTo>
                    <a:cubicBezTo>
                      <a:pt x="35" y="47"/>
                      <a:pt x="35" y="47"/>
                      <a:pt x="36" y="46"/>
                    </a:cubicBezTo>
                    <a:cubicBezTo>
                      <a:pt x="36" y="46"/>
                      <a:pt x="36" y="45"/>
                      <a:pt x="37" y="45"/>
                    </a:cubicBezTo>
                    <a:cubicBezTo>
                      <a:pt x="37" y="44"/>
                      <a:pt x="37" y="44"/>
                      <a:pt x="37" y="43"/>
                    </a:cubicBezTo>
                    <a:cubicBezTo>
                      <a:pt x="37" y="43"/>
                      <a:pt x="37" y="43"/>
                      <a:pt x="37" y="43"/>
                    </a:cubicBezTo>
                    <a:cubicBezTo>
                      <a:pt x="37" y="43"/>
                      <a:pt x="37" y="43"/>
                      <a:pt x="37" y="42"/>
                    </a:cubicBezTo>
                    <a:cubicBezTo>
                      <a:pt x="36" y="42"/>
                      <a:pt x="36" y="42"/>
                      <a:pt x="36" y="41"/>
                    </a:cubicBezTo>
                    <a:cubicBezTo>
                      <a:pt x="36" y="41"/>
                      <a:pt x="35" y="41"/>
                      <a:pt x="35" y="40"/>
                    </a:cubicBezTo>
                    <a:cubicBezTo>
                      <a:pt x="35" y="40"/>
                      <a:pt x="35" y="40"/>
                      <a:pt x="35" y="39"/>
                    </a:cubicBezTo>
                    <a:cubicBezTo>
                      <a:pt x="35" y="39"/>
                      <a:pt x="35" y="39"/>
                      <a:pt x="35" y="39"/>
                    </a:cubicBezTo>
                    <a:cubicBezTo>
                      <a:pt x="35" y="38"/>
                      <a:pt x="35" y="38"/>
                      <a:pt x="35" y="38"/>
                    </a:cubicBezTo>
                    <a:cubicBezTo>
                      <a:pt x="34" y="37"/>
                      <a:pt x="34" y="38"/>
                      <a:pt x="33" y="38"/>
                    </a:cubicBezTo>
                    <a:cubicBezTo>
                      <a:pt x="32" y="38"/>
                      <a:pt x="32" y="37"/>
                      <a:pt x="32" y="37"/>
                    </a:cubicBezTo>
                    <a:cubicBezTo>
                      <a:pt x="32" y="36"/>
                      <a:pt x="31" y="36"/>
                      <a:pt x="31" y="36"/>
                    </a:cubicBezTo>
                    <a:cubicBezTo>
                      <a:pt x="31" y="35"/>
                      <a:pt x="32" y="35"/>
                      <a:pt x="32" y="35"/>
                    </a:cubicBezTo>
                    <a:cubicBezTo>
                      <a:pt x="31" y="35"/>
                      <a:pt x="31" y="35"/>
                      <a:pt x="31" y="35"/>
                    </a:cubicBezTo>
                    <a:cubicBezTo>
                      <a:pt x="31" y="35"/>
                      <a:pt x="31" y="34"/>
                      <a:pt x="31" y="34"/>
                    </a:cubicBezTo>
                    <a:cubicBezTo>
                      <a:pt x="31" y="34"/>
                      <a:pt x="31" y="33"/>
                      <a:pt x="31" y="33"/>
                    </a:cubicBezTo>
                    <a:cubicBezTo>
                      <a:pt x="31" y="33"/>
                      <a:pt x="31" y="32"/>
                      <a:pt x="31" y="32"/>
                    </a:cubicBezTo>
                    <a:cubicBezTo>
                      <a:pt x="31" y="32"/>
                      <a:pt x="31" y="31"/>
                      <a:pt x="31" y="31"/>
                    </a:cubicBezTo>
                    <a:cubicBezTo>
                      <a:pt x="31" y="30"/>
                      <a:pt x="31" y="30"/>
                      <a:pt x="31" y="30"/>
                    </a:cubicBezTo>
                    <a:cubicBezTo>
                      <a:pt x="31" y="29"/>
                      <a:pt x="31" y="29"/>
                      <a:pt x="31" y="28"/>
                    </a:cubicBezTo>
                    <a:cubicBezTo>
                      <a:pt x="31" y="28"/>
                      <a:pt x="31" y="27"/>
                      <a:pt x="31" y="27"/>
                    </a:cubicBezTo>
                    <a:cubicBezTo>
                      <a:pt x="31" y="26"/>
                      <a:pt x="31" y="26"/>
                      <a:pt x="31" y="25"/>
                    </a:cubicBezTo>
                    <a:cubicBezTo>
                      <a:pt x="31" y="25"/>
                      <a:pt x="31" y="25"/>
                      <a:pt x="31" y="24"/>
                    </a:cubicBezTo>
                    <a:cubicBezTo>
                      <a:pt x="31" y="24"/>
                      <a:pt x="31" y="24"/>
                      <a:pt x="31" y="24"/>
                    </a:cubicBezTo>
                    <a:cubicBezTo>
                      <a:pt x="31" y="24"/>
                      <a:pt x="31" y="24"/>
                      <a:pt x="31" y="24"/>
                    </a:cubicBezTo>
                    <a:cubicBezTo>
                      <a:pt x="32" y="23"/>
                      <a:pt x="32" y="23"/>
                      <a:pt x="32" y="23"/>
                    </a:cubicBezTo>
                    <a:cubicBezTo>
                      <a:pt x="32" y="23"/>
                      <a:pt x="33" y="22"/>
                      <a:pt x="33" y="22"/>
                    </a:cubicBezTo>
                    <a:cubicBezTo>
                      <a:pt x="33" y="22"/>
                      <a:pt x="33" y="21"/>
                      <a:pt x="33" y="21"/>
                    </a:cubicBezTo>
                    <a:cubicBezTo>
                      <a:pt x="33" y="21"/>
                      <a:pt x="33" y="21"/>
                      <a:pt x="34" y="21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4" y="19"/>
                      <a:pt x="35" y="19"/>
                      <a:pt x="35" y="19"/>
                    </a:cubicBezTo>
                    <a:cubicBezTo>
                      <a:pt x="35" y="18"/>
                      <a:pt x="35" y="18"/>
                      <a:pt x="36" y="18"/>
                    </a:cubicBezTo>
                    <a:cubicBezTo>
                      <a:pt x="36" y="17"/>
                      <a:pt x="36" y="17"/>
                      <a:pt x="36" y="17"/>
                    </a:cubicBezTo>
                    <a:cubicBezTo>
                      <a:pt x="36" y="17"/>
                      <a:pt x="37" y="17"/>
                      <a:pt x="37" y="16"/>
                    </a:cubicBezTo>
                    <a:cubicBezTo>
                      <a:pt x="37" y="16"/>
                      <a:pt x="37" y="16"/>
                      <a:pt x="37" y="16"/>
                    </a:cubicBezTo>
                    <a:cubicBezTo>
                      <a:pt x="38" y="15"/>
                      <a:pt x="38" y="16"/>
                      <a:pt x="38" y="15"/>
                    </a:cubicBezTo>
                    <a:cubicBezTo>
                      <a:pt x="39" y="15"/>
                      <a:pt x="39" y="15"/>
                      <a:pt x="39" y="15"/>
                    </a:cubicBezTo>
                    <a:cubicBezTo>
                      <a:pt x="39" y="14"/>
                      <a:pt x="39" y="14"/>
                      <a:pt x="39" y="14"/>
                    </a:cubicBezTo>
                    <a:cubicBezTo>
                      <a:pt x="39" y="13"/>
                      <a:pt x="39" y="13"/>
                      <a:pt x="39" y="12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77" name="Freeform 234"/>
              <p:cNvSpPr>
                <a:spLocks/>
              </p:cNvSpPr>
              <p:nvPr/>
            </p:nvSpPr>
            <p:spPr bwMode="auto">
              <a:xfrm>
                <a:off x="2606676" y="4719639"/>
                <a:ext cx="107950" cy="65088"/>
              </a:xfrm>
              <a:custGeom>
                <a:avLst/>
                <a:gdLst>
                  <a:gd name="T0" fmla="*/ 9 w 10"/>
                  <a:gd name="T1" fmla="*/ 5 h 6"/>
                  <a:gd name="T2" fmla="*/ 8 w 10"/>
                  <a:gd name="T3" fmla="*/ 5 h 6"/>
                  <a:gd name="T4" fmla="*/ 8 w 10"/>
                  <a:gd name="T5" fmla="*/ 5 h 6"/>
                  <a:gd name="T6" fmla="*/ 6 w 10"/>
                  <a:gd name="T7" fmla="*/ 4 h 6"/>
                  <a:gd name="T8" fmla="*/ 5 w 10"/>
                  <a:gd name="T9" fmla="*/ 4 h 6"/>
                  <a:gd name="T10" fmla="*/ 4 w 10"/>
                  <a:gd name="T11" fmla="*/ 3 h 6"/>
                  <a:gd name="T12" fmla="*/ 3 w 10"/>
                  <a:gd name="T13" fmla="*/ 2 h 6"/>
                  <a:gd name="T14" fmla="*/ 3 w 10"/>
                  <a:gd name="T15" fmla="*/ 2 h 6"/>
                  <a:gd name="T16" fmla="*/ 2 w 10"/>
                  <a:gd name="T17" fmla="*/ 1 h 6"/>
                  <a:gd name="T18" fmla="*/ 2 w 10"/>
                  <a:gd name="T19" fmla="*/ 1 h 6"/>
                  <a:gd name="T20" fmla="*/ 1 w 10"/>
                  <a:gd name="T21" fmla="*/ 0 h 6"/>
                  <a:gd name="T22" fmla="*/ 0 w 10"/>
                  <a:gd name="T23" fmla="*/ 0 h 6"/>
                  <a:gd name="T24" fmla="*/ 1 w 10"/>
                  <a:gd name="T25" fmla="*/ 0 h 6"/>
                  <a:gd name="T26" fmla="*/ 1 w 10"/>
                  <a:gd name="T27" fmla="*/ 1 h 6"/>
                  <a:gd name="T28" fmla="*/ 2 w 10"/>
                  <a:gd name="T29" fmla="*/ 2 h 6"/>
                  <a:gd name="T30" fmla="*/ 2 w 10"/>
                  <a:gd name="T31" fmla="*/ 3 h 6"/>
                  <a:gd name="T32" fmla="*/ 3 w 10"/>
                  <a:gd name="T33" fmla="*/ 5 h 6"/>
                  <a:gd name="T34" fmla="*/ 4 w 10"/>
                  <a:gd name="T35" fmla="*/ 5 h 6"/>
                  <a:gd name="T36" fmla="*/ 4 w 10"/>
                  <a:gd name="T37" fmla="*/ 6 h 6"/>
                  <a:gd name="T38" fmla="*/ 5 w 10"/>
                  <a:gd name="T39" fmla="*/ 5 h 6"/>
                  <a:gd name="T40" fmla="*/ 6 w 10"/>
                  <a:gd name="T41" fmla="*/ 6 h 6"/>
                  <a:gd name="T42" fmla="*/ 7 w 10"/>
                  <a:gd name="T43" fmla="*/ 6 h 6"/>
                  <a:gd name="T44" fmla="*/ 9 w 10"/>
                  <a:gd name="T45" fmla="*/ 6 h 6"/>
                  <a:gd name="T46" fmla="*/ 10 w 10"/>
                  <a:gd name="T47" fmla="*/ 6 h 6"/>
                  <a:gd name="T48" fmla="*/ 10 w 10"/>
                  <a:gd name="T49" fmla="*/ 5 h 6"/>
                  <a:gd name="T50" fmla="*/ 9 w 10"/>
                  <a:gd name="T5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0" h="6">
                    <a:moveTo>
                      <a:pt x="9" y="5"/>
                    </a:moveTo>
                    <a:cubicBezTo>
                      <a:pt x="9" y="5"/>
                      <a:pt x="9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7" y="5"/>
                      <a:pt x="7" y="4"/>
                      <a:pt x="6" y="4"/>
                    </a:cubicBezTo>
                    <a:cubicBezTo>
                      <a:pt x="6" y="4"/>
                      <a:pt x="6" y="4"/>
                      <a:pt x="5" y="4"/>
                    </a:cubicBezTo>
                    <a:cubicBezTo>
                      <a:pt x="5" y="4"/>
                      <a:pt x="5" y="3"/>
                      <a:pt x="4" y="3"/>
                    </a:cubicBezTo>
                    <a:cubicBezTo>
                      <a:pt x="4" y="3"/>
                      <a:pt x="4" y="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3" y="5"/>
                    </a:cubicBezTo>
                    <a:cubicBezTo>
                      <a:pt x="3" y="5"/>
                      <a:pt x="3" y="5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5" y="6"/>
                      <a:pt x="5" y="5"/>
                    </a:cubicBezTo>
                    <a:cubicBezTo>
                      <a:pt x="5" y="5"/>
                      <a:pt x="6" y="5"/>
                      <a:pt x="6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6"/>
                      <a:pt x="8" y="6"/>
                      <a:pt x="9" y="6"/>
                    </a:cubicBezTo>
                    <a:cubicBezTo>
                      <a:pt x="9" y="6"/>
                      <a:pt x="10" y="6"/>
                      <a:pt x="10" y="6"/>
                    </a:cubicBezTo>
                    <a:cubicBezTo>
                      <a:pt x="10" y="6"/>
                      <a:pt x="10" y="5"/>
                      <a:pt x="10" y="5"/>
                    </a:cubicBezTo>
                    <a:cubicBezTo>
                      <a:pt x="10" y="5"/>
                      <a:pt x="9" y="5"/>
                      <a:pt x="9" y="5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78" name="Freeform 235"/>
              <p:cNvSpPr>
                <a:spLocks/>
              </p:cNvSpPr>
              <p:nvPr/>
            </p:nvSpPr>
            <p:spPr bwMode="auto">
              <a:xfrm>
                <a:off x="2606676" y="4394201"/>
                <a:ext cx="22225" cy="22225"/>
              </a:xfrm>
              <a:custGeom>
                <a:avLst/>
                <a:gdLst>
                  <a:gd name="T0" fmla="*/ 1 w 2"/>
                  <a:gd name="T1" fmla="*/ 2 h 2"/>
                  <a:gd name="T2" fmla="*/ 1 w 2"/>
                  <a:gd name="T3" fmla="*/ 2 h 2"/>
                  <a:gd name="T4" fmla="*/ 2 w 2"/>
                  <a:gd name="T5" fmla="*/ 2 h 2"/>
                  <a:gd name="T6" fmla="*/ 2 w 2"/>
                  <a:gd name="T7" fmla="*/ 1 h 2"/>
                  <a:gd name="T8" fmla="*/ 2 w 2"/>
                  <a:gd name="T9" fmla="*/ 1 h 2"/>
                  <a:gd name="T10" fmla="*/ 2 w 2"/>
                  <a:gd name="T11" fmla="*/ 0 h 2"/>
                  <a:gd name="T12" fmla="*/ 1 w 2"/>
                  <a:gd name="T13" fmla="*/ 0 h 2"/>
                  <a:gd name="T14" fmla="*/ 1 w 2"/>
                  <a:gd name="T15" fmla="*/ 0 h 2"/>
                  <a:gd name="T16" fmla="*/ 1 w 2"/>
                  <a:gd name="T17" fmla="*/ 1 h 2"/>
                  <a:gd name="T18" fmla="*/ 1 w 2"/>
                  <a:gd name="T1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1" y="1"/>
                    </a:cubicBezTo>
                    <a:cubicBezTo>
                      <a:pt x="1" y="1"/>
                      <a:pt x="0" y="1"/>
                      <a:pt x="1" y="2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79" name="Freeform 236"/>
              <p:cNvSpPr>
                <a:spLocks/>
              </p:cNvSpPr>
              <p:nvPr/>
            </p:nvSpPr>
            <p:spPr bwMode="auto">
              <a:xfrm>
                <a:off x="5780089" y="1897064"/>
                <a:ext cx="346075" cy="271463"/>
              </a:xfrm>
              <a:custGeom>
                <a:avLst/>
                <a:gdLst>
                  <a:gd name="T0" fmla="*/ 29 w 32"/>
                  <a:gd name="T1" fmla="*/ 3 h 25"/>
                  <a:gd name="T2" fmla="*/ 28 w 32"/>
                  <a:gd name="T3" fmla="*/ 2 h 25"/>
                  <a:gd name="T4" fmla="*/ 26 w 32"/>
                  <a:gd name="T5" fmla="*/ 4 h 25"/>
                  <a:gd name="T6" fmla="*/ 24 w 32"/>
                  <a:gd name="T7" fmla="*/ 3 h 25"/>
                  <a:gd name="T8" fmla="*/ 23 w 32"/>
                  <a:gd name="T9" fmla="*/ 1 h 25"/>
                  <a:gd name="T10" fmla="*/ 22 w 32"/>
                  <a:gd name="T11" fmla="*/ 0 h 25"/>
                  <a:gd name="T12" fmla="*/ 20 w 32"/>
                  <a:gd name="T13" fmla="*/ 0 h 25"/>
                  <a:gd name="T14" fmla="*/ 20 w 32"/>
                  <a:gd name="T15" fmla="*/ 1 h 25"/>
                  <a:gd name="T16" fmla="*/ 18 w 32"/>
                  <a:gd name="T17" fmla="*/ 3 h 25"/>
                  <a:gd name="T18" fmla="*/ 16 w 32"/>
                  <a:gd name="T19" fmla="*/ 3 h 25"/>
                  <a:gd name="T20" fmla="*/ 15 w 32"/>
                  <a:gd name="T21" fmla="*/ 3 h 25"/>
                  <a:gd name="T22" fmla="*/ 13 w 32"/>
                  <a:gd name="T23" fmla="*/ 3 h 25"/>
                  <a:gd name="T24" fmla="*/ 12 w 32"/>
                  <a:gd name="T25" fmla="*/ 2 h 25"/>
                  <a:gd name="T26" fmla="*/ 11 w 32"/>
                  <a:gd name="T27" fmla="*/ 2 h 25"/>
                  <a:gd name="T28" fmla="*/ 10 w 32"/>
                  <a:gd name="T29" fmla="*/ 3 h 25"/>
                  <a:gd name="T30" fmla="*/ 8 w 32"/>
                  <a:gd name="T31" fmla="*/ 4 h 25"/>
                  <a:gd name="T32" fmla="*/ 7 w 32"/>
                  <a:gd name="T33" fmla="*/ 6 h 25"/>
                  <a:gd name="T34" fmla="*/ 6 w 32"/>
                  <a:gd name="T35" fmla="*/ 6 h 25"/>
                  <a:gd name="T36" fmla="*/ 5 w 32"/>
                  <a:gd name="T37" fmla="*/ 8 h 25"/>
                  <a:gd name="T38" fmla="*/ 4 w 32"/>
                  <a:gd name="T39" fmla="*/ 8 h 25"/>
                  <a:gd name="T40" fmla="*/ 2 w 32"/>
                  <a:gd name="T41" fmla="*/ 8 h 25"/>
                  <a:gd name="T42" fmla="*/ 1 w 32"/>
                  <a:gd name="T43" fmla="*/ 8 h 25"/>
                  <a:gd name="T44" fmla="*/ 1 w 32"/>
                  <a:gd name="T45" fmla="*/ 11 h 25"/>
                  <a:gd name="T46" fmla="*/ 1 w 32"/>
                  <a:gd name="T47" fmla="*/ 13 h 25"/>
                  <a:gd name="T48" fmla="*/ 1 w 32"/>
                  <a:gd name="T49" fmla="*/ 16 h 25"/>
                  <a:gd name="T50" fmla="*/ 1 w 32"/>
                  <a:gd name="T51" fmla="*/ 18 h 25"/>
                  <a:gd name="T52" fmla="*/ 3 w 32"/>
                  <a:gd name="T53" fmla="*/ 19 h 25"/>
                  <a:gd name="T54" fmla="*/ 4 w 32"/>
                  <a:gd name="T55" fmla="*/ 20 h 25"/>
                  <a:gd name="T56" fmla="*/ 3 w 32"/>
                  <a:gd name="T57" fmla="*/ 23 h 25"/>
                  <a:gd name="T58" fmla="*/ 4 w 32"/>
                  <a:gd name="T59" fmla="*/ 24 h 25"/>
                  <a:gd name="T60" fmla="*/ 7 w 32"/>
                  <a:gd name="T61" fmla="*/ 25 h 25"/>
                  <a:gd name="T62" fmla="*/ 10 w 32"/>
                  <a:gd name="T63" fmla="*/ 25 h 25"/>
                  <a:gd name="T64" fmla="*/ 13 w 32"/>
                  <a:gd name="T65" fmla="*/ 25 h 25"/>
                  <a:gd name="T66" fmla="*/ 16 w 32"/>
                  <a:gd name="T67" fmla="*/ 24 h 25"/>
                  <a:gd name="T68" fmla="*/ 16 w 32"/>
                  <a:gd name="T69" fmla="*/ 21 h 25"/>
                  <a:gd name="T70" fmla="*/ 17 w 32"/>
                  <a:gd name="T71" fmla="*/ 20 h 25"/>
                  <a:gd name="T72" fmla="*/ 19 w 32"/>
                  <a:gd name="T73" fmla="*/ 19 h 25"/>
                  <a:gd name="T74" fmla="*/ 21 w 32"/>
                  <a:gd name="T75" fmla="*/ 18 h 25"/>
                  <a:gd name="T76" fmla="*/ 22 w 32"/>
                  <a:gd name="T77" fmla="*/ 19 h 25"/>
                  <a:gd name="T78" fmla="*/ 22 w 32"/>
                  <a:gd name="T79" fmla="*/ 16 h 25"/>
                  <a:gd name="T80" fmla="*/ 23 w 32"/>
                  <a:gd name="T81" fmla="*/ 12 h 25"/>
                  <a:gd name="T82" fmla="*/ 26 w 32"/>
                  <a:gd name="T83" fmla="*/ 12 h 25"/>
                  <a:gd name="T84" fmla="*/ 27 w 32"/>
                  <a:gd name="T85" fmla="*/ 9 h 25"/>
                  <a:gd name="T86" fmla="*/ 25 w 32"/>
                  <a:gd name="T87" fmla="*/ 6 h 25"/>
                  <a:gd name="T88" fmla="*/ 27 w 32"/>
                  <a:gd name="T89" fmla="*/ 4 h 25"/>
                  <a:gd name="T90" fmla="*/ 30 w 32"/>
                  <a:gd name="T91" fmla="*/ 4 h 25"/>
                  <a:gd name="T92" fmla="*/ 32 w 32"/>
                  <a:gd name="T93" fmla="*/ 3 h 25"/>
                  <a:gd name="T94" fmla="*/ 30 w 32"/>
                  <a:gd name="T95" fmla="*/ 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2" h="25">
                    <a:moveTo>
                      <a:pt x="30" y="3"/>
                    </a:moveTo>
                    <a:cubicBezTo>
                      <a:pt x="30" y="3"/>
                      <a:pt x="29" y="3"/>
                      <a:pt x="29" y="3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27" y="2"/>
                      <a:pt x="27" y="3"/>
                      <a:pt x="27" y="3"/>
                    </a:cubicBezTo>
                    <a:cubicBezTo>
                      <a:pt x="26" y="3"/>
                      <a:pt x="26" y="4"/>
                      <a:pt x="26" y="4"/>
                    </a:cubicBezTo>
                    <a:cubicBezTo>
                      <a:pt x="25" y="4"/>
                      <a:pt x="25" y="5"/>
                      <a:pt x="24" y="4"/>
                    </a:cubicBezTo>
                    <a:cubicBezTo>
                      <a:pt x="24" y="4"/>
                      <a:pt x="24" y="4"/>
                      <a:pt x="24" y="3"/>
                    </a:cubicBezTo>
                    <a:cubicBezTo>
                      <a:pt x="23" y="3"/>
                      <a:pt x="24" y="2"/>
                      <a:pt x="24" y="2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1"/>
                      <a:pt x="23" y="1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20" y="0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2"/>
                      <a:pt x="19" y="2"/>
                      <a:pt x="19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7" y="3"/>
                      <a:pt x="16" y="3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3" y="3"/>
                    </a:cubicBezTo>
                    <a:cubicBezTo>
                      <a:pt x="13" y="3"/>
                      <a:pt x="13" y="2"/>
                      <a:pt x="13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0" y="2"/>
                    </a:cubicBezTo>
                    <a:cubicBezTo>
                      <a:pt x="10" y="2"/>
                      <a:pt x="10" y="2"/>
                      <a:pt x="10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8" y="3"/>
                      <a:pt x="8" y="4"/>
                    </a:cubicBezTo>
                    <a:cubicBezTo>
                      <a:pt x="8" y="4"/>
                      <a:pt x="8" y="5"/>
                      <a:pt x="8" y="5"/>
                    </a:cubicBezTo>
                    <a:cubicBezTo>
                      <a:pt x="8" y="6"/>
                      <a:pt x="8" y="6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7"/>
                      <a:pt x="5" y="6"/>
                      <a:pt x="5" y="7"/>
                    </a:cubicBezTo>
                    <a:cubicBezTo>
                      <a:pt x="5" y="7"/>
                      <a:pt x="5" y="8"/>
                      <a:pt x="5" y="8"/>
                    </a:cubicBezTo>
                    <a:cubicBezTo>
                      <a:pt x="5" y="8"/>
                      <a:pt x="5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9"/>
                      <a:pt x="3" y="8"/>
                      <a:pt x="3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9"/>
                      <a:pt x="1" y="9"/>
                    </a:cubicBezTo>
                    <a:cubicBezTo>
                      <a:pt x="1" y="10"/>
                      <a:pt x="1" y="10"/>
                      <a:pt x="1" y="11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0" y="14"/>
                      <a:pt x="1" y="15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8"/>
                      <a:pt x="1" y="18"/>
                      <a:pt x="1" y="18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2" y="19"/>
                      <a:pt x="2" y="19"/>
                      <a:pt x="3" y="19"/>
                    </a:cubicBezTo>
                    <a:cubicBezTo>
                      <a:pt x="3" y="19"/>
                      <a:pt x="4" y="19"/>
                      <a:pt x="4" y="19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21"/>
                      <a:pt x="4" y="21"/>
                      <a:pt x="4" y="22"/>
                    </a:cubicBezTo>
                    <a:cubicBezTo>
                      <a:pt x="4" y="22"/>
                      <a:pt x="4" y="22"/>
                      <a:pt x="3" y="23"/>
                    </a:cubicBezTo>
                    <a:cubicBezTo>
                      <a:pt x="3" y="23"/>
                      <a:pt x="3" y="23"/>
                      <a:pt x="3" y="24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4" y="24"/>
                      <a:pt x="5" y="24"/>
                      <a:pt x="5" y="24"/>
                    </a:cubicBezTo>
                    <a:cubicBezTo>
                      <a:pt x="6" y="24"/>
                      <a:pt x="6" y="25"/>
                      <a:pt x="7" y="25"/>
                    </a:cubicBezTo>
                    <a:cubicBezTo>
                      <a:pt x="7" y="25"/>
                      <a:pt x="8" y="25"/>
                      <a:pt x="8" y="25"/>
                    </a:cubicBezTo>
                    <a:cubicBezTo>
                      <a:pt x="9" y="25"/>
                      <a:pt x="10" y="25"/>
                      <a:pt x="10" y="25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2" y="25"/>
                      <a:pt x="12" y="25"/>
                      <a:pt x="13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5" y="25"/>
                      <a:pt x="15" y="24"/>
                      <a:pt x="16" y="24"/>
                    </a:cubicBezTo>
                    <a:cubicBezTo>
                      <a:pt x="16" y="23"/>
                      <a:pt x="16" y="23"/>
                      <a:pt x="16" y="22"/>
                    </a:cubicBezTo>
                    <a:cubicBezTo>
                      <a:pt x="16" y="22"/>
                      <a:pt x="16" y="22"/>
                      <a:pt x="16" y="21"/>
                    </a:cubicBezTo>
                    <a:cubicBezTo>
                      <a:pt x="16" y="21"/>
                      <a:pt x="16" y="20"/>
                      <a:pt x="16" y="20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9" y="20"/>
                      <a:pt x="18" y="19"/>
                      <a:pt x="19" y="19"/>
                    </a:cubicBezTo>
                    <a:cubicBezTo>
                      <a:pt x="19" y="18"/>
                      <a:pt x="20" y="18"/>
                      <a:pt x="20" y="18"/>
                    </a:cubicBezTo>
                    <a:cubicBezTo>
                      <a:pt x="20" y="18"/>
                      <a:pt x="21" y="18"/>
                      <a:pt x="21" y="18"/>
                    </a:cubicBezTo>
                    <a:cubicBezTo>
                      <a:pt x="21" y="18"/>
                      <a:pt x="21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3" y="18"/>
                      <a:pt x="23" y="18"/>
                      <a:pt x="22" y="17"/>
                    </a:cubicBezTo>
                    <a:cubicBezTo>
                      <a:pt x="22" y="17"/>
                      <a:pt x="22" y="16"/>
                      <a:pt x="22" y="16"/>
                    </a:cubicBezTo>
                    <a:cubicBezTo>
                      <a:pt x="22" y="15"/>
                      <a:pt x="22" y="15"/>
                      <a:pt x="23" y="15"/>
                    </a:cubicBezTo>
                    <a:cubicBezTo>
                      <a:pt x="23" y="14"/>
                      <a:pt x="23" y="13"/>
                      <a:pt x="23" y="12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5" y="12"/>
                      <a:pt x="25" y="12"/>
                      <a:pt x="26" y="12"/>
                    </a:cubicBezTo>
                    <a:cubicBezTo>
                      <a:pt x="26" y="12"/>
                      <a:pt x="27" y="12"/>
                      <a:pt x="27" y="12"/>
                    </a:cubicBezTo>
                    <a:cubicBezTo>
                      <a:pt x="28" y="11"/>
                      <a:pt x="27" y="10"/>
                      <a:pt x="27" y="9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5" y="7"/>
                      <a:pt x="25" y="7"/>
                      <a:pt x="25" y="6"/>
                    </a:cubicBezTo>
                    <a:cubicBezTo>
                      <a:pt x="25" y="6"/>
                      <a:pt x="25" y="5"/>
                      <a:pt x="26" y="5"/>
                    </a:cubicBezTo>
                    <a:cubicBezTo>
                      <a:pt x="26" y="5"/>
                      <a:pt x="27" y="4"/>
                      <a:pt x="27" y="4"/>
                    </a:cubicBezTo>
                    <a:cubicBezTo>
                      <a:pt x="28" y="4"/>
                      <a:pt x="28" y="4"/>
                      <a:pt x="29" y="4"/>
                    </a:cubicBezTo>
                    <a:cubicBezTo>
                      <a:pt x="29" y="4"/>
                      <a:pt x="30" y="4"/>
                      <a:pt x="30" y="4"/>
                    </a:cubicBezTo>
                    <a:cubicBezTo>
                      <a:pt x="31" y="4"/>
                      <a:pt x="31" y="3"/>
                      <a:pt x="31" y="3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31" y="3"/>
                      <a:pt x="31" y="3"/>
                      <a:pt x="30" y="3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80" name="Freeform 237"/>
              <p:cNvSpPr>
                <a:spLocks/>
              </p:cNvSpPr>
              <p:nvPr/>
            </p:nvSpPr>
            <p:spPr bwMode="auto">
              <a:xfrm>
                <a:off x="3740151" y="2222501"/>
                <a:ext cx="334963" cy="400050"/>
              </a:xfrm>
              <a:custGeom>
                <a:avLst/>
                <a:gdLst>
                  <a:gd name="T0" fmla="*/ 29 w 31"/>
                  <a:gd name="T1" fmla="*/ 35 h 37"/>
                  <a:gd name="T2" fmla="*/ 30 w 31"/>
                  <a:gd name="T3" fmla="*/ 33 h 37"/>
                  <a:gd name="T4" fmla="*/ 28 w 31"/>
                  <a:gd name="T5" fmla="*/ 32 h 37"/>
                  <a:gd name="T6" fmla="*/ 27 w 31"/>
                  <a:gd name="T7" fmla="*/ 15 h 37"/>
                  <a:gd name="T8" fmla="*/ 31 w 31"/>
                  <a:gd name="T9" fmla="*/ 8 h 37"/>
                  <a:gd name="T10" fmla="*/ 22 w 31"/>
                  <a:gd name="T11" fmla="*/ 0 h 37"/>
                  <a:gd name="T12" fmla="*/ 13 w 31"/>
                  <a:gd name="T13" fmla="*/ 5 h 37"/>
                  <a:gd name="T14" fmla="*/ 12 w 31"/>
                  <a:gd name="T15" fmla="*/ 13 h 37"/>
                  <a:gd name="T16" fmla="*/ 11 w 31"/>
                  <a:gd name="T17" fmla="*/ 13 h 37"/>
                  <a:gd name="T18" fmla="*/ 11 w 31"/>
                  <a:gd name="T19" fmla="*/ 18 h 37"/>
                  <a:gd name="T20" fmla="*/ 0 w 31"/>
                  <a:gd name="T21" fmla="*/ 18 h 37"/>
                  <a:gd name="T22" fmla="*/ 1 w 31"/>
                  <a:gd name="T23" fmla="*/ 20 h 37"/>
                  <a:gd name="T24" fmla="*/ 2 w 31"/>
                  <a:gd name="T25" fmla="*/ 22 h 37"/>
                  <a:gd name="T26" fmla="*/ 1 w 31"/>
                  <a:gd name="T27" fmla="*/ 24 h 37"/>
                  <a:gd name="T28" fmla="*/ 2 w 31"/>
                  <a:gd name="T29" fmla="*/ 25 h 37"/>
                  <a:gd name="T30" fmla="*/ 3 w 31"/>
                  <a:gd name="T31" fmla="*/ 26 h 37"/>
                  <a:gd name="T32" fmla="*/ 3 w 31"/>
                  <a:gd name="T33" fmla="*/ 27 h 37"/>
                  <a:gd name="T34" fmla="*/ 2 w 31"/>
                  <a:gd name="T35" fmla="*/ 30 h 37"/>
                  <a:gd name="T36" fmla="*/ 1 w 31"/>
                  <a:gd name="T37" fmla="*/ 33 h 37"/>
                  <a:gd name="T38" fmla="*/ 2 w 31"/>
                  <a:gd name="T39" fmla="*/ 32 h 37"/>
                  <a:gd name="T40" fmla="*/ 4 w 31"/>
                  <a:gd name="T41" fmla="*/ 32 h 37"/>
                  <a:gd name="T42" fmla="*/ 6 w 31"/>
                  <a:gd name="T43" fmla="*/ 32 h 37"/>
                  <a:gd name="T44" fmla="*/ 7 w 31"/>
                  <a:gd name="T45" fmla="*/ 33 h 37"/>
                  <a:gd name="T46" fmla="*/ 9 w 31"/>
                  <a:gd name="T47" fmla="*/ 33 h 37"/>
                  <a:gd name="T48" fmla="*/ 10 w 31"/>
                  <a:gd name="T49" fmla="*/ 35 h 37"/>
                  <a:gd name="T50" fmla="*/ 11 w 31"/>
                  <a:gd name="T51" fmla="*/ 36 h 37"/>
                  <a:gd name="T52" fmla="*/ 12 w 31"/>
                  <a:gd name="T53" fmla="*/ 37 h 37"/>
                  <a:gd name="T54" fmla="*/ 13 w 31"/>
                  <a:gd name="T55" fmla="*/ 36 h 37"/>
                  <a:gd name="T56" fmla="*/ 13 w 31"/>
                  <a:gd name="T57" fmla="*/ 35 h 37"/>
                  <a:gd name="T58" fmla="*/ 15 w 31"/>
                  <a:gd name="T59" fmla="*/ 36 h 37"/>
                  <a:gd name="T60" fmla="*/ 16 w 31"/>
                  <a:gd name="T61" fmla="*/ 35 h 37"/>
                  <a:gd name="T62" fmla="*/ 18 w 31"/>
                  <a:gd name="T63" fmla="*/ 35 h 37"/>
                  <a:gd name="T64" fmla="*/ 19 w 31"/>
                  <a:gd name="T65" fmla="*/ 34 h 37"/>
                  <a:gd name="T66" fmla="*/ 28 w 31"/>
                  <a:gd name="T67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" h="37">
                    <a:moveTo>
                      <a:pt x="29" y="35"/>
                    </a:moveTo>
                    <a:cubicBezTo>
                      <a:pt x="29" y="35"/>
                      <a:pt x="29" y="35"/>
                      <a:pt x="29" y="35"/>
                    </a:cubicBezTo>
                    <a:cubicBezTo>
                      <a:pt x="29" y="35"/>
                      <a:pt x="29" y="34"/>
                      <a:pt x="29" y="34"/>
                    </a:cubicBezTo>
                    <a:cubicBezTo>
                      <a:pt x="29" y="34"/>
                      <a:pt x="30" y="34"/>
                      <a:pt x="30" y="33"/>
                    </a:cubicBezTo>
                    <a:cubicBezTo>
                      <a:pt x="30" y="33"/>
                      <a:pt x="29" y="33"/>
                      <a:pt x="29" y="32"/>
                    </a:cubicBezTo>
                    <a:cubicBezTo>
                      <a:pt x="29" y="32"/>
                      <a:pt x="29" y="32"/>
                      <a:pt x="28" y="32"/>
                    </a:cubicBezTo>
                    <a:cubicBezTo>
                      <a:pt x="28" y="24"/>
                      <a:pt x="28" y="24"/>
                      <a:pt x="28" y="24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3"/>
                      <a:pt x="12" y="13"/>
                    </a:cubicBezTo>
                    <a:cubicBezTo>
                      <a:pt x="12" y="13"/>
                      <a:pt x="12" y="13"/>
                      <a:pt x="11" y="13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0" y="14"/>
                      <a:pt x="10" y="14"/>
                      <a:pt x="11" y="15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2" y="20"/>
                    </a:cubicBezTo>
                    <a:cubicBezTo>
                      <a:pt x="2" y="21"/>
                      <a:pt x="2" y="21"/>
                      <a:pt x="2" y="22"/>
                    </a:cubicBezTo>
                    <a:cubicBezTo>
                      <a:pt x="2" y="22"/>
                      <a:pt x="2" y="23"/>
                      <a:pt x="2" y="23"/>
                    </a:cubicBezTo>
                    <a:cubicBezTo>
                      <a:pt x="2" y="23"/>
                      <a:pt x="1" y="23"/>
                      <a:pt x="1" y="24"/>
                    </a:cubicBezTo>
                    <a:cubicBezTo>
                      <a:pt x="1" y="24"/>
                      <a:pt x="1" y="24"/>
                      <a:pt x="2" y="25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2" y="26"/>
                      <a:pt x="3" y="26"/>
                      <a:pt x="3" y="26"/>
                    </a:cubicBezTo>
                    <a:cubicBezTo>
                      <a:pt x="3" y="26"/>
                      <a:pt x="3" y="26"/>
                      <a:pt x="3" y="27"/>
                    </a:cubicBezTo>
                    <a:cubicBezTo>
                      <a:pt x="2" y="27"/>
                      <a:pt x="3" y="27"/>
                      <a:pt x="3" y="27"/>
                    </a:cubicBezTo>
                    <a:cubicBezTo>
                      <a:pt x="3" y="28"/>
                      <a:pt x="3" y="28"/>
                      <a:pt x="3" y="29"/>
                    </a:cubicBezTo>
                    <a:cubicBezTo>
                      <a:pt x="3" y="29"/>
                      <a:pt x="2" y="30"/>
                      <a:pt x="2" y="30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2" y="32"/>
                      <a:pt x="1" y="32"/>
                      <a:pt x="1" y="33"/>
                    </a:cubicBezTo>
                    <a:cubicBezTo>
                      <a:pt x="1" y="33"/>
                      <a:pt x="1" y="33"/>
                      <a:pt x="1" y="33"/>
                    </a:cubicBezTo>
                    <a:cubicBezTo>
                      <a:pt x="2" y="33"/>
                      <a:pt x="2" y="32"/>
                      <a:pt x="2" y="32"/>
                    </a:cubicBezTo>
                    <a:cubicBezTo>
                      <a:pt x="2" y="32"/>
                      <a:pt x="3" y="32"/>
                      <a:pt x="3" y="32"/>
                    </a:cubicBezTo>
                    <a:cubicBezTo>
                      <a:pt x="3" y="32"/>
                      <a:pt x="4" y="32"/>
                      <a:pt x="4" y="32"/>
                    </a:cubicBezTo>
                    <a:cubicBezTo>
                      <a:pt x="4" y="31"/>
                      <a:pt x="4" y="31"/>
                      <a:pt x="5" y="31"/>
                    </a:cubicBezTo>
                    <a:cubicBezTo>
                      <a:pt x="5" y="31"/>
                      <a:pt x="5" y="31"/>
                      <a:pt x="6" y="32"/>
                    </a:cubicBezTo>
                    <a:cubicBezTo>
                      <a:pt x="6" y="32"/>
                      <a:pt x="7" y="31"/>
                      <a:pt x="7" y="32"/>
                    </a:cubicBezTo>
                    <a:cubicBezTo>
                      <a:pt x="7" y="32"/>
                      <a:pt x="7" y="32"/>
                      <a:pt x="7" y="33"/>
                    </a:cubicBezTo>
                    <a:cubicBezTo>
                      <a:pt x="8" y="33"/>
                      <a:pt x="8" y="33"/>
                      <a:pt x="8" y="33"/>
                    </a:cubicBezTo>
                    <a:cubicBezTo>
                      <a:pt x="9" y="33"/>
                      <a:pt x="9" y="33"/>
                      <a:pt x="9" y="33"/>
                    </a:cubicBezTo>
                    <a:cubicBezTo>
                      <a:pt x="9" y="34"/>
                      <a:pt x="9" y="34"/>
                      <a:pt x="9" y="34"/>
                    </a:cubicBezTo>
                    <a:cubicBezTo>
                      <a:pt x="9" y="35"/>
                      <a:pt x="10" y="34"/>
                      <a:pt x="10" y="35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6"/>
                      <a:pt x="11" y="36"/>
                      <a:pt x="11" y="36"/>
                    </a:cubicBezTo>
                    <a:cubicBezTo>
                      <a:pt x="11" y="36"/>
                      <a:pt x="11" y="37"/>
                      <a:pt x="12" y="37"/>
                    </a:cubicBezTo>
                    <a:cubicBezTo>
                      <a:pt x="12" y="37"/>
                      <a:pt x="12" y="37"/>
                      <a:pt x="12" y="37"/>
                    </a:cubicBezTo>
                    <a:cubicBezTo>
                      <a:pt x="12" y="37"/>
                      <a:pt x="13" y="37"/>
                      <a:pt x="13" y="37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4" y="35"/>
                      <a:pt x="14" y="35"/>
                      <a:pt x="14" y="35"/>
                    </a:cubicBezTo>
                    <a:cubicBezTo>
                      <a:pt x="15" y="35"/>
                      <a:pt x="14" y="36"/>
                      <a:pt x="15" y="36"/>
                    </a:cubicBezTo>
                    <a:cubicBezTo>
                      <a:pt x="15" y="36"/>
                      <a:pt x="15" y="36"/>
                      <a:pt x="15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35"/>
                      <a:pt x="17" y="35"/>
                      <a:pt x="17" y="35"/>
                    </a:cubicBezTo>
                    <a:cubicBezTo>
                      <a:pt x="17" y="35"/>
                      <a:pt x="17" y="35"/>
                      <a:pt x="18" y="35"/>
                    </a:cubicBezTo>
                    <a:cubicBezTo>
                      <a:pt x="18" y="35"/>
                      <a:pt x="18" y="35"/>
                      <a:pt x="18" y="35"/>
                    </a:cubicBezTo>
                    <a:cubicBezTo>
                      <a:pt x="19" y="35"/>
                      <a:pt x="19" y="34"/>
                      <a:pt x="19" y="34"/>
                    </a:cubicBezTo>
                    <a:cubicBezTo>
                      <a:pt x="19" y="34"/>
                      <a:pt x="20" y="35"/>
                      <a:pt x="20" y="35"/>
                    </a:cubicBezTo>
                    <a:cubicBezTo>
                      <a:pt x="28" y="35"/>
                      <a:pt x="28" y="35"/>
                      <a:pt x="28" y="35"/>
                    </a:cubicBezTo>
                    <a:cubicBezTo>
                      <a:pt x="29" y="35"/>
                      <a:pt x="29" y="35"/>
                      <a:pt x="29" y="35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81" name="Rectangle 238"/>
              <p:cNvSpPr>
                <a:spLocks noChangeArrowheads="1"/>
              </p:cNvSpPr>
              <p:nvPr/>
            </p:nvSpPr>
            <p:spPr bwMode="auto">
              <a:xfrm>
                <a:off x="3967164" y="2222501"/>
                <a:ext cx="11113" cy="1588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82" name="Freeform 239"/>
              <p:cNvSpPr>
                <a:spLocks/>
              </p:cNvSpPr>
              <p:nvPr/>
            </p:nvSpPr>
            <p:spPr bwMode="auto">
              <a:xfrm>
                <a:off x="3967164" y="2222501"/>
                <a:ext cx="11113" cy="0"/>
              </a:xfrm>
              <a:custGeom>
                <a:avLst/>
                <a:gdLst>
                  <a:gd name="T0" fmla="*/ 0 w 7"/>
                  <a:gd name="T1" fmla="*/ 7 w 7"/>
                  <a:gd name="T2" fmla="*/ 7 w 7"/>
                  <a:gd name="T3" fmla="*/ 0 w 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7">
                    <a:moveTo>
                      <a:pt x="0" y="0"/>
                    </a:moveTo>
                    <a:lnTo>
                      <a:pt x="7" y="0"/>
                    </a:lnTo>
                    <a:lnTo>
                      <a:pt x="7" y="0"/>
                    </a:lnTo>
                    <a:lnTo>
                      <a:pt x="0" y="0"/>
                    </a:ln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  <a:ex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83" name="Freeform 240"/>
              <p:cNvSpPr>
                <a:spLocks/>
              </p:cNvSpPr>
              <p:nvPr/>
            </p:nvSpPr>
            <p:spPr bwMode="auto">
              <a:xfrm>
                <a:off x="4495801" y="2957514"/>
                <a:ext cx="204788" cy="280988"/>
              </a:xfrm>
              <a:custGeom>
                <a:avLst/>
                <a:gdLst>
                  <a:gd name="T0" fmla="*/ 13 w 19"/>
                  <a:gd name="T1" fmla="*/ 21 h 26"/>
                  <a:gd name="T2" fmla="*/ 13 w 19"/>
                  <a:gd name="T3" fmla="*/ 18 h 26"/>
                  <a:gd name="T4" fmla="*/ 13 w 19"/>
                  <a:gd name="T5" fmla="*/ 17 h 26"/>
                  <a:gd name="T6" fmla="*/ 15 w 19"/>
                  <a:gd name="T7" fmla="*/ 16 h 26"/>
                  <a:gd name="T8" fmla="*/ 16 w 19"/>
                  <a:gd name="T9" fmla="*/ 14 h 26"/>
                  <a:gd name="T10" fmla="*/ 17 w 19"/>
                  <a:gd name="T11" fmla="*/ 13 h 26"/>
                  <a:gd name="T12" fmla="*/ 17 w 19"/>
                  <a:gd name="T13" fmla="*/ 10 h 26"/>
                  <a:gd name="T14" fmla="*/ 17 w 19"/>
                  <a:gd name="T15" fmla="*/ 7 h 26"/>
                  <a:gd name="T16" fmla="*/ 18 w 19"/>
                  <a:gd name="T17" fmla="*/ 5 h 26"/>
                  <a:gd name="T18" fmla="*/ 19 w 19"/>
                  <a:gd name="T19" fmla="*/ 2 h 26"/>
                  <a:gd name="T20" fmla="*/ 19 w 19"/>
                  <a:gd name="T21" fmla="*/ 1 h 26"/>
                  <a:gd name="T22" fmla="*/ 17 w 19"/>
                  <a:gd name="T23" fmla="*/ 1 h 26"/>
                  <a:gd name="T24" fmla="*/ 14 w 19"/>
                  <a:gd name="T25" fmla="*/ 2 h 26"/>
                  <a:gd name="T26" fmla="*/ 13 w 19"/>
                  <a:gd name="T27" fmla="*/ 5 h 26"/>
                  <a:gd name="T28" fmla="*/ 13 w 19"/>
                  <a:gd name="T29" fmla="*/ 7 h 26"/>
                  <a:gd name="T30" fmla="*/ 11 w 19"/>
                  <a:gd name="T31" fmla="*/ 7 h 26"/>
                  <a:gd name="T32" fmla="*/ 10 w 19"/>
                  <a:gd name="T33" fmla="*/ 5 h 26"/>
                  <a:gd name="T34" fmla="*/ 8 w 19"/>
                  <a:gd name="T35" fmla="*/ 5 h 26"/>
                  <a:gd name="T36" fmla="*/ 5 w 19"/>
                  <a:gd name="T37" fmla="*/ 5 h 26"/>
                  <a:gd name="T38" fmla="*/ 5 w 19"/>
                  <a:gd name="T39" fmla="*/ 6 h 26"/>
                  <a:gd name="T40" fmla="*/ 5 w 19"/>
                  <a:gd name="T41" fmla="*/ 8 h 26"/>
                  <a:gd name="T42" fmla="*/ 7 w 19"/>
                  <a:gd name="T43" fmla="*/ 7 h 26"/>
                  <a:gd name="T44" fmla="*/ 9 w 19"/>
                  <a:gd name="T45" fmla="*/ 9 h 26"/>
                  <a:gd name="T46" fmla="*/ 7 w 19"/>
                  <a:gd name="T47" fmla="*/ 10 h 26"/>
                  <a:gd name="T48" fmla="*/ 8 w 19"/>
                  <a:gd name="T49" fmla="*/ 12 h 26"/>
                  <a:gd name="T50" fmla="*/ 8 w 19"/>
                  <a:gd name="T51" fmla="*/ 14 h 26"/>
                  <a:gd name="T52" fmla="*/ 8 w 19"/>
                  <a:gd name="T53" fmla="*/ 17 h 26"/>
                  <a:gd name="T54" fmla="*/ 7 w 19"/>
                  <a:gd name="T55" fmla="*/ 18 h 26"/>
                  <a:gd name="T56" fmla="*/ 6 w 19"/>
                  <a:gd name="T57" fmla="*/ 18 h 26"/>
                  <a:gd name="T58" fmla="*/ 5 w 19"/>
                  <a:gd name="T59" fmla="*/ 18 h 26"/>
                  <a:gd name="T60" fmla="*/ 4 w 19"/>
                  <a:gd name="T61" fmla="*/ 17 h 26"/>
                  <a:gd name="T62" fmla="*/ 3 w 19"/>
                  <a:gd name="T63" fmla="*/ 18 h 26"/>
                  <a:gd name="T64" fmla="*/ 1 w 19"/>
                  <a:gd name="T65" fmla="*/ 18 h 26"/>
                  <a:gd name="T66" fmla="*/ 1 w 19"/>
                  <a:gd name="T67" fmla="*/ 20 h 26"/>
                  <a:gd name="T68" fmla="*/ 0 w 19"/>
                  <a:gd name="T69" fmla="*/ 22 h 26"/>
                  <a:gd name="T70" fmla="*/ 0 w 19"/>
                  <a:gd name="T71" fmla="*/ 22 h 26"/>
                  <a:gd name="T72" fmla="*/ 1 w 19"/>
                  <a:gd name="T73" fmla="*/ 24 h 26"/>
                  <a:gd name="T74" fmla="*/ 2 w 19"/>
                  <a:gd name="T75" fmla="*/ 25 h 26"/>
                  <a:gd name="T76" fmla="*/ 2 w 19"/>
                  <a:gd name="T77" fmla="*/ 26 h 26"/>
                  <a:gd name="T78" fmla="*/ 3 w 19"/>
                  <a:gd name="T79" fmla="*/ 25 h 26"/>
                  <a:gd name="T80" fmla="*/ 5 w 19"/>
                  <a:gd name="T81" fmla="*/ 24 h 26"/>
                  <a:gd name="T82" fmla="*/ 7 w 19"/>
                  <a:gd name="T83" fmla="*/ 25 h 26"/>
                  <a:gd name="T84" fmla="*/ 7 w 19"/>
                  <a:gd name="T85" fmla="*/ 24 h 26"/>
                  <a:gd name="T86" fmla="*/ 9 w 19"/>
                  <a:gd name="T87" fmla="*/ 24 h 26"/>
                  <a:gd name="T88" fmla="*/ 9 w 19"/>
                  <a:gd name="T89" fmla="*/ 25 h 26"/>
                  <a:gd name="T90" fmla="*/ 11 w 19"/>
                  <a:gd name="T91" fmla="*/ 23 h 26"/>
                  <a:gd name="T92" fmla="*/ 13 w 19"/>
                  <a:gd name="T93" fmla="*/ 2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9" h="26">
                    <a:moveTo>
                      <a:pt x="13" y="21"/>
                    </a:moveTo>
                    <a:cubicBezTo>
                      <a:pt x="13" y="21"/>
                      <a:pt x="13" y="21"/>
                      <a:pt x="13" y="21"/>
                    </a:cubicBezTo>
                    <a:cubicBezTo>
                      <a:pt x="14" y="20"/>
                      <a:pt x="14" y="20"/>
                      <a:pt x="13" y="19"/>
                    </a:cubicBezTo>
                    <a:cubicBezTo>
                      <a:pt x="13" y="19"/>
                      <a:pt x="13" y="19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5" y="16"/>
                    </a:cubicBezTo>
                    <a:cubicBezTo>
                      <a:pt x="15" y="15"/>
                      <a:pt x="15" y="15"/>
                      <a:pt x="15" y="14"/>
                    </a:cubicBezTo>
                    <a:cubicBezTo>
                      <a:pt x="15" y="14"/>
                      <a:pt x="16" y="14"/>
                      <a:pt x="16" y="14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3"/>
                      <a:pt x="17" y="13"/>
                      <a:pt x="17" y="13"/>
                    </a:cubicBezTo>
                    <a:cubicBezTo>
                      <a:pt x="17" y="12"/>
                      <a:pt x="16" y="11"/>
                      <a:pt x="17" y="11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8" y="9"/>
                      <a:pt x="17" y="9"/>
                      <a:pt x="17" y="9"/>
                    </a:cubicBezTo>
                    <a:cubicBezTo>
                      <a:pt x="17" y="8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8" y="6"/>
                      <a:pt x="17" y="5"/>
                      <a:pt x="18" y="5"/>
                    </a:cubicBezTo>
                    <a:cubicBezTo>
                      <a:pt x="18" y="4"/>
                      <a:pt x="18" y="4"/>
                      <a:pt x="19" y="4"/>
                    </a:cubicBezTo>
                    <a:cubicBezTo>
                      <a:pt x="19" y="3"/>
                      <a:pt x="19" y="3"/>
                      <a:pt x="19" y="2"/>
                    </a:cubicBezTo>
                    <a:cubicBezTo>
                      <a:pt x="19" y="2"/>
                      <a:pt x="19" y="2"/>
                      <a:pt x="19" y="1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9" y="1"/>
                      <a:pt x="18" y="1"/>
                      <a:pt x="18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6" y="1"/>
                      <a:pt x="16" y="0"/>
                      <a:pt x="15" y="1"/>
                    </a:cubicBezTo>
                    <a:cubicBezTo>
                      <a:pt x="14" y="1"/>
                      <a:pt x="15" y="2"/>
                      <a:pt x="14" y="2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4"/>
                      <a:pt x="13" y="4"/>
                      <a:pt x="13" y="5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6"/>
                      <a:pt x="13" y="6"/>
                      <a:pt x="13" y="7"/>
                    </a:cubicBezTo>
                    <a:cubicBezTo>
                      <a:pt x="13" y="7"/>
                      <a:pt x="13" y="7"/>
                      <a:pt x="12" y="7"/>
                    </a:cubicBezTo>
                    <a:cubicBezTo>
                      <a:pt x="12" y="7"/>
                      <a:pt x="12" y="7"/>
                      <a:pt x="11" y="7"/>
                    </a:cubicBezTo>
                    <a:cubicBezTo>
                      <a:pt x="11" y="7"/>
                      <a:pt x="11" y="6"/>
                      <a:pt x="11" y="6"/>
                    </a:cubicBezTo>
                    <a:cubicBezTo>
                      <a:pt x="11" y="6"/>
                      <a:pt x="10" y="6"/>
                      <a:pt x="10" y="5"/>
                    </a:cubicBezTo>
                    <a:cubicBezTo>
                      <a:pt x="10" y="5"/>
                      <a:pt x="9" y="5"/>
                      <a:pt x="9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5"/>
                      <a:pt x="6" y="5"/>
                      <a:pt x="5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6"/>
                      <a:pt x="5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9" y="9"/>
                    </a:cubicBezTo>
                    <a:cubicBezTo>
                      <a:pt x="9" y="9"/>
                      <a:pt x="8" y="9"/>
                      <a:pt x="8" y="10"/>
                    </a:cubicBezTo>
                    <a:cubicBezTo>
                      <a:pt x="8" y="10"/>
                      <a:pt x="7" y="10"/>
                      <a:pt x="7" y="10"/>
                    </a:cubicBezTo>
                    <a:cubicBezTo>
                      <a:pt x="7" y="10"/>
                      <a:pt x="7" y="11"/>
                      <a:pt x="7" y="11"/>
                    </a:cubicBezTo>
                    <a:cubicBezTo>
                      <a:pt x="7" y="12"/>
                      <a:pt x="7" y="12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8" y="13"/>
                      <a:pt x="8" y="14"/>
                      <a:pt x="8" y="14"/>
                    </a:cubicBezTo>
                    <a:cubicBezTo>
                      <a:pt x="8" y="14"/>
                      <a:pt x="8" y="15"/>
                      <a:pt x="8" y="16"/>
                    </a:cubicBezTo>
                    <a:cubicBezTo>
                      <a:pt x="8" y="16"/>
                      <a:pt x="8" y="17"/>
                      <a:pt x="8" y="17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6" y="19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7"/>
                      <a:pt x="5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8"/>
                    </a:cubicBezTo>
                    <a:cubicBezTo>
                      <a:pt x="4" y="18"/>
                      <a:pt x="3" y="18"/>
                      <a:pt x="3" y="18"/>
                    </a:cubicBezTo>
                    <a:cubicBezTo>
                      <a:pt x="3" y="18"/>
                      <a:pt x="3" y="18"/>
                      <a:pt x="2" y="18"/>
                    </a:cubicBezTo>
                    <a:cubicBezTo>
                      <a:pt x="2" y="18"/>
                      <a:pt x="2" y="18"/>
                      <a:pt x="1" y="18"/>
                    </a:cubicBezTo>
                    <a:cubicBezTo>
                      <a:pt x="1" y="18"/>
                      <a:pt x="1" y="19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1"/>
                      <a:pt x="1" y="21"/>
                    </a:cubicBezTo>
                    <a:cubicBezTo>
                      <a:pt x="1" y="21"/>
                      <a:pt x="1" y="21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0" y="23"/>
                      <a:pt x="0" y="24"/>
                    </a:cubicBezTo>
                    <a:cubicBezTo>
                      <a:pt x="0" y="24"/>
                      <a:pt x="1" y="24"/>
                      <a:pt x="1" y="24"/>
                    </a:cubicBezTo>
                    <a:cubicBezTo>
                      <a:pt x="1" y="24"/>
                      <a:pt x="1" y="25"/>
                      <a:pt x="1" y="25"/>
                    </a:cubicBezTo>
                    <a:cubicBezTo>
                      <a:pt x="1" y="25"/>
                      <a:pt x="1" y="25"/>
                      <a:pt x="2" y="25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2" y="26"/>
                      <a:pt x="2" y="25"/>
                      <a:pt x="2" y="25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4" y="25"/>
                      <a:pt x="4" y="24"/>
                      <a:pt x="4" y="24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6" y="24"/>
                      <a:pt x="6" y="23"/>
                      <a:pt x="6" y="24"/>
                    </a:cubicBezTo>
                    <a:cubicBezTo>
                      <a:pt x="7" y="24"/>
                      <a:pt x="7" y="24"/>
                      <a:pt x="7" y="25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7" y="25"/>
                      <a:pt x="7" y="25"/>
                      <a:pt x="7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9" y="24"/>
                    </a:cubicBezTo>
                    <a:cubicBezTo>
                      <a:pt x="9" y="25"/>
                      <a:pt x="8" y="25"/>
                      <a:pt x="9" y="25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10" y="25"/>
                      <a:pt x="10" y="25"/>
                      <a:pt x="10" y="24"/>
                    </a:cubicBezTo>
                    <a:cubicBezTo>
                      <a:pt x="11" y="24"/>
                      <a:pt x="11" y="23"/>
                      <a:pt x="11" y="23"/>
                    </a:cubicBezTo>
                    <a:cubicBezTo>
                      <a:pt x="12" y="23"/>
                      <a:pt x="12" y="23"/>
                      <a:pt x="13" y="22"/>
                    </a:cubicBezTo>
                    <a:cubicBezTo>
                      <a:pt x="13" y="22"/>
                      <a:pt x="13" y="22"/>
                      <a:pt x="13" y="2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84" name="Freeform 241"/>
              <p:cNvSpPr>
                <a:spLocks/>
              </p:cNvSpPr>
              <p:nvPr/>
            </p:nvSpPr>
            <p:spPr bwMode="auto">
              <a:xfrm>
                <a:off x="4637089" y="301148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85" name="Freeform 242"/>
              <p:cNvSpPr>
                <a:spLocks/>
              </p:cNvSpPr>
              <p:nvPr/>
            </p:nvSpPr>
            <p:spPr bwMode="auto">
              <a:xfrm>
                <a:off x="3956051" y="2751139"/>
                <a:ext cx="173038" cy="195263"/>
              </a:xfrm>
              <a:custGeom>
                <a:avLst/>
                <a:gdLst>
                  <a:gd name="T0" fmla="*/ 16 w 16"/>
                  <a:gd name="T1" fmla="*/ 4 h 18"/>
                  <a:gd name="T2" fmla="*/ 15 w 16"/>
                  <a:gd name="T3" fmla="*/ 3 h 18"/>
                  <a:gd name="T4" fmla="*/ 12 w 16"/>
                  <a:gd name="T5" fmla="*/ 2 h 18"/>
                  <a:gd name="T6" fmla="*/ 11 w 16"/>
                  <a:gd name="T7" fmla="*/ 3 h 18"/>
                  <a:gd name="T8" fmla="*/ 9 w 16"/>
                  <a:gd name="T9" fmla="*/ 1 h 18"/>
                  <a:gd name="T10" fmla="*/ 8 w 16"/>
                  <a:gd name="T11" fmla="*/ 0 h 18"/>
                  <a:gd name="T12" fmla="*/ 6 w 16"/>
                  <a:gd name="T13" fmla="*/ 1 h 18"/>
                  <a:gd name="T14" fmla="*/ 6 w 16"/>
                  <a:gd name="T15" fmla="*/ 0 h 18"/>
                  <a:gd name="T16" fmla="*/ 5 w 16"/>
                  <a:gd name="T17" fmla="*/ 1 h 18"/>
                  <a:gd name="T18" fmla="*/ 3 w 16"/>
                  <a:gd name="T19" fmla="*/ 0 h 18"/>
                  <a:gd name="T20" fmla="*/ 2 w 16"/>
                  <a:gd name="T21" fmla="*/ 1 h 18"/>
                  <a:gd name="T22" fmla="*/ 2 w 16"/>
                  <a:gd name="T23" fmla="*/ 3 h 18"/>
                  <a:gd name="T24" fmla="*/ 2 w 16"/>
                  <a:gd name="T25" fmla="*/ 5 h 18"/>
                  <a:gd name="T26" fmla="*/ 3 w 16"/>
                  <a:gd name="T27" fmla="*/ 6 h 18"/>
                  <a:gd name="T28" fmla="*/ 1 w 16"/>
                  <a:gd name="T29" fmla="*/ 6 h 18"/>
                  <a:gd name="T30" fmla="*/ 2 w 16"/>
                  <a:gd name="T31" fmla="*/ 8 h 18"/>
                  <a:gd name="T32" fmla="*/ 2 w 16"/>
                  <a:gd name="T33" fmla="*/ 8 h 18"/>
                  <a:gd name="T34" fmla="*/ 1 w 16"/>
                  <a:gd name="T35" fmla="*/ 9 h 18"/>
                  <a:gd name="T36" fmla="*/ 0 w 16"/>
                  <a:gd name="T37" fmla="*/ 11 h 18"/>
                  <a:gd name="T38" fmla="*/ 2 w 16"/>
                  <a:gd name="T39" fmla="*/ 12 h 18"/>
                  <a:gd name="T40" fmla="*/ 3 w 16"/>
                  <a:gd name="T41" fmla="*/ 14 h 18"/>
                  <a:gd name="T42" fmla="*/ 3 w 16"/>
                  <a:gd name="T43" fmla="*/ 16 h 18"/>
                  <a:gd name="T44" fmla="*/ 3 w 16"/>
                  <a:gd name="T45" fmla="*/ 18 h 18"/>
                  <a:gd name="T46" fmla="*/ 5 w 16"/>
                  <a:gd name="T47" fmla="*/ 17 h 18"/>
                  <a:gd name="T48" fmla="*/ 7 w 16"/>
                  <a:gd name="T49" fmla="*/ 16 h 18"/>
                  <a:gd name="T50" fmla="*/ 9 w 16"/>
                  <a:gd name="T51" fmla="*/ 15 h 18"/>
                  <a:gd name="T52" fmla="*/ 12 w 16"/>
                  <a:gd name="T53" fmla="*/ 15 h 18"/>
                  <a:gd name="T54" fmla="*/ 15 w 16"/>
                  <a:gd name="T55" fmla="*/ 16 h 18"/>
                  <a:gd name="T56" fmla="*/ 15 w 16"/>
                  <a:gd name="T57" fmla="*/ 15 h 18"/>
                  <a:gd name="T58" fmla="*/ 14 w 16"/>
                  <a:gd name="T59" fmla="*/ 12 h 18"/>
                  <a:gd name="T60" fmla="*/ 14 w 16"/>
                  <a:gd name="T61" fmla="*/ 10 h 18"/>
                  <a:gd name="T62" fmla="*/ 15 w 16"/>
                  <a:gd name="T63" fmla="*/ 7 h 18"/>
                  <a:gd name="T64" fmla="*/ 15 w 16"/>
                  <a:gd name="T65" fmla="*/ 5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6" h="18">
                    <a:moveTo>
                      <a:pt x="15" y="5"/>
                    </a:moveTo>
                    <a:cubicBezTo>
                      <a:pt x="15" y="5"/>
                      <a:pt x="16" y="4"/>
                      <a:pt x="16" y="4"/>
                    </a:cubicBezTo>
                    <a:cubicBezTo>
                      <a:pt x="16" y="3"/>
                      <a:pt x="15" y="3"/>
                      <a:pt x="15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4" y="3"/>
                      <a:pt x="14" y="2"/>
                      <a:pt x="14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3"/>
                      <a:pt x="10" y="3"/>
                      <a:pt x="10" y="2"/>
                    </a:cubicBezTo>
                    <a:cubicBezTo>
                      <a:pt x="9" y="2"/>
                      <a:pt x="10" y="2"/>
                      <a:pt x="9" y="1"/>
                    </a:cubicBezTo>
                    <a:cubicBezTo>
                      <a:pt x="9" y="1"/>
                      <a:pt x="9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6" y="0"/>
                      <a:pt x="7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5" y="0"/>
                    </a:cubicBezTo>
                    <a:cubicBezTo>
                      <a:pt x="5" y="0"/>
                      <a:pt x="5" y="1"/>
                      <a:pt x="5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3" y="0"/>
                      <a:pt x="3" y="0"/>
                    </a:cubicBezTo>
                    <a:cubicBezTo>
                      <a:pt x="3" y="0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5"/>
                      <a:pt x="3" y="5"/>
                      <a:pt x="3" y="5"/>
                    </a:cubicBezTo>
                    <a:cubicBezTo>
                      <a:pt x="3" y="5"/>
                      <a:pt x="3" y="6"/>
                      <a:pt x="3" y="6"/>
                    </a:cubicBezTo>
                    <a:cubicBezTo>
                      <a:pt x="3" y="6"/>
                      <a:pt x="2" y="6"/>
                      <a:pt x="2" y="6"/>
                    </a:cubicBezTo>
                    <a:cubicBezTo>
                      <a:pt x="2" y="6"/>
                      <a:pt x="1" y="6"/>
                      <a:pt x="1" y="6"/>
                    </a:cubicBezTo>
                    <a:cubicBezTo>
                      <a:pt x="1" y="6"/>
                      <a:pt x="2" y="6"/>
                      <a:pt x="2" y="7"/>
                    </a:cubicBezTo>
                    <a:cubicBezTo>
                      <a:pt x="2" y="7"/>
                      <a:pt x="2" y="7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1" y="8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1"/>
                      <a:pt x="0" y="11"/>
                      <a:pt x="0" y="11"/>
                    </a:cubicBezTo>
                    <a:cubicBezTo>
                      <a:pt x="0" y="12"/>
                      <a:pt x="1" y="12"/>
                      <a:pt x="1" y="12"/>
                    </a:cubicBezTo>
                    <a:cubicBezTo>
                      <a:pt x="1" y="12"/>
                      <a:pt x="2" y="12"/>
                      <a:pt x="2" y="12"/>
                    </a:cubicBezTo>
                    <a:cubicBezTo>
                      <a:pt x="3" y="12"/>
                      <a:pt x="2" y="13"/>
                      <a:pt x="2" y="13"/>
                    </a:cubicBezTo>
                    <a:cubicBezTo>
                      <a:pt x="3" y="13"/>
                      <a:pt x="3" y="13"/>
                      <a:pt x="3" y="14"/>
                    </a:cubicBezTo>
                    <a:cubicBezTo>
                      <a:pt x="3" y="14"/>
                      <a:pt x="3" y="15"/>
                      <a:pt x="3" y="15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7"/>
                      <a:pt x="3" y="17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8"/>
                      <a:pt x="3" y="17"/>
                      <a:pt x="4" y="17"/>
                    </a:cubicBezTo>
                    <a:cubicBezTo>
                      <a:pt x="4" y="17"/>
                      <a:pt x="4" y="17"/>
                      <a:pt x="5" y="17"/>
                    </a:cubicBezTo>
                    <a:cubicBezTo>
                      <a:pt x="5" y="17"/>
                      <a:pt x="5" y="16"/>
                      <a:pt x="6" y="16"/>
                    </a:cubicBezTo>
                    <a:cubicBezTo>
                      <a:pt x="6" y="16"/>
                      <a:pt x="6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5"/>
                      <a:pt x="9" y="15"/>
                    </a:cubicBezTo>
                    <a:cubicBezTo>
                      <a:pt x="9" y="15"/>
                      <a:pt x="9" y="15"/>
                      <a:pt x="10" y="15"/>
                    </a:cubicBezTo>
                    <a:cubicBezTo>
                      <a:pt x="11" y="15"/>
                      <a:pt x="11" y="15"/>
                      <a:pt x="12" y="15"/>
                    </a:cubicBezTo>
                    <a:cubicBezTo>
                      <a:pt x="13" y="15"/>
                      <a:pt x="13" y="15"/>
                      <a:pt x="14" y="15"/>
                    </a:cubicBezTo>
                    <a:cubicBezTo>
                      <a:pt x="14" y="15"/>
                      <a:pt x="14" y="16"/>
                      <a:pt x="15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5" y="14"/>
                      <a:pt x="15" y="14"/>
                      <a:pt x="14" y="14"/>
                    </a:cubicBezTo>
                    <a:cubicBezTo>
                      <a:pt x="14" y="13"/>
                      <a:pt x="14" y="13"/>
                      <a:pt x="14" y="12"/>
                    </a:cubicBezTo>
                    <a:cubicBezTo>
                      <a:pt x="14" y="12"/>
                      <a:pt x="14" y="11"/>
                      <a:pt x="14" y="11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8"/>
                      <a:pt x="15" y="8"/>
                      <a:pt x="15" y="7"/>
                    </a:cubicBezTo>
                    <a:cubicBezTo>
                      <a:pt x="15" y="7"/>
                      <a:pt x="14" y="6"/>
                      <a:pt x="15" y="6"/>
                    </a:cubicBezTo>
                    <a:cubicBezTo>
                      <a:pt x="15" y="5"/>
                      <a:pt x="15" y="5"/>
                      <a:pt x="15" y="5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86" name="Freeform 243"/>
              <p:cNvSpPr>
                <a:spLocks/>
              </p:cNvSpPr>
              <p:nvPr/>
            </p:nvSpPr>
            <p:spPr bwMode="auto">
              <a:xfrm>
                <a:off x="4205289" y="2351089"/>
                <a:ext cx="420688" cy="357188"/>
              </a:xfrm>
              <a:custGeom>
                <a:avLst/>
                <a:gdLst>
                  <a:gd name="T0" fmla="*/ 29 w 39"/>
                  <a:gd name="T1" fmla="*/ 30 h 33"/>
                  <a:gd name="T2" fmla="*/ 31 w 39"/>
                  <a:gd name="T3" fmla="*/ 30 h 33"/>
                  <a:gd name="T4" fmla="*/ 33 w 39"/>
                  <a:gd name="T5" fmla="*/ 29 h 33"/>
                  <a:gd name="T6" fmla="*/ 33 w 39"/>
                  <a:gd name="T7" fmla="*/ 28 h 33"/>
                  <a:gd name="T8" fmla="*/ 34 w 39"/>
                  <a:gd name="T9" fmla="*/ 26 h 33"/>
                  <a:gd name="T10" fmla="*/ 35 w 39"/>
                  <a:gd name="T11" fmla="*/ 23 h 33"/>
                  <a:gd name="T12" fmla="*/ 36 w 39"/>
                  <a:gd name="T13" fmla="*/ 22 h 33"/>
                  <a:gd name="T14" fmla="*/ 37 w 39"/>
                  <a:gd name="T15" fmla="*/ 21 h 33"/>
                  <a:gd name="T16" fmla="*/ 38 w 39"/>
                  <a:gd name="T17" fmla="*/ 19 h 33"/>
                  <a:gd name="T18" fmla="*/ 38 w 39"/>
                  <a:gd name="T19" fmla="*/ 13 h 33"/>
                  <a:gd name="T20" fmla="*/ 39 w 39"/>
                  <a:gd name="T21" fmla="*/ 9 h 33"/>
                  <a:gd name="T22" fmla="*/ 38 w 39"/>
                  <a:gd name="T23" fmla="*/ 8 h 33"/>
                  <a:gd name="T24" fmla="*/ 37 w 39"/>
                  <a:gd name="T25" fmla="*/ 7 h 33"/>
                  <a:gd name="T26" fmla="*/ 37 w 39"/>
                  <a:gd name="T27" fmla="*/ 4 h 33"/>
                  <a:gd name="T28" fmla="*/ 37 w 39"/>
                  <a:gd name="T29" fmla="*/ 2 h 33"/>
                  <a:gd name="T30" fmla="*/ 36 w 39"/>
                  <a:gd name="T31" fmla="*/ 2 h 33"/>
                  <a:gd name="T32" fmla="*/ 34 w 39"/>
                  <a:gd name="T33" fmla="*/ 2 h 33"/>
                  <a:gd name="T34" fmla="*/ 32 w 39"/>
                  <a:gd name="T35" fmla="*/ 1 h 33"/>
                  <a:gd name="T36" fmla="*/ 31 w 39"/>
                  <a:gd name="T37" fmla="*/ 0 h 33"/>
                  <a:gd name="T38" fmla="*/ 28 w 39"/>
                  <a:gd name="T39" fmla="*/ 1 h 33"/>
                  <a:gd name="T40" fmla="*/ 27 w 39"/>
                  <a:gd name="T41" fmla="*/ 2 h 33"/>
                  <a:gd name="T42" fmla="*/ 25 w 39"/>
                  <a:gd name="T43" fmla="*/ 4 h 33"/>
                  <a:gd name="T44" fmla="*/ 21 w 39"/>
                  <a:gd name="T45" fmla="*/ 7 h 33"/>
                  <a:gd name="T46" fmla="*/ 17 w 39"/>
                  <a:gd name="T47" fmla="*/ 10 h 33"/>
                  <a:gd name="T48" fmla="*/ 14 w 39"/>
                  <a:gd name="T49" fmla="*/ 12 h 33"/>
                  <a:gd name="T50" fmla="*/ 9 w 39"/>
                  <a:gd name="T51" fmla="*/ 13 h 33"/>
                  <a:gd name="T52" fmla="*/ 10 w 39"/>
                  <a:gd name="T53" fmla="*/ 14 h 33"/>
                  <a:gd name="T54" fmla="*/ 10 w 39"/>
                  <a:gd name="T55" fmla="*/ 17 h 33"/>
                  <a:gd name="T56" fmla="*/ 10 w 39"/>
                  <a:gd name="T57" fmla="*/ 21 h 33"/>
                  <a:gd name="T58" fmla="*/ 9 w 39"/>
                  <a:gd name="T59" fmla="*/ 23 h 33"/>
                  <a:gd name="T60" fmla="*/ 7 w 39"/>
                  <a:gd name="T61" fmla="*/ 23 h 33"/>
                  <a:gd name="T62" fmla="*/ 4 w 39"/>
                  <a:gd name="T63" fmla="*/ 24 h 33"/>
                  <a:gd name="T64" fmla="*/ 2 w 39"/>
                  <a:gd name="T65" fmla="*/ 24 h 33"/>
                  <a:gd name="T66" fmla="*/ 0 w 39"/>
                  <a:gd name="T67" fmla="*/ 25 h 33"/>
                  <a:gd name="T68" fmla="*/ 0 w 39"/>
                  <a:gd name="T69" fmla="*/ 26 h 33"/>
                  <a:gd name="T70" fmla="*/ 2 w 39"/>
                  <a:gd name="T71" fmla="*/ 28 h 33"/>
                  <a:gd name="T72" fmla="*/ 2 w 39"/>
                  <a:gd name="T73" fmla="*/ 30 h 33"/>
                  <a:gd name="T74" fmla="*/ 4 w 39"/>
                  <a:gd name="T75" fmla="*/ 31 h 33"/>
                  <a:gd name="T76" fmla="*/ 5 w 39"/>
                  <a:gd name="T77" fmla="*/ 31 h 33"/>
                  <a:gd name="T78" fmla="*/ 5 w 39"/>
                  <a:gd name="T79" fmla="*/ 33 h 33"/>
                  <a:gd name="T80" fmla="*/ 7 w 39"/>
                  <a:gd name="T81" fmla="*/ 32 h 33"/>
                  <a:gd name="T82" fmla="*/ 8 w 39"/>
                  <a:gd name="T83" fmla="*/ 33 h 33"/>
                  <a:gd name="T84" fmla="*/ 8 w 39"/>
                  <a:gd name="T85" fmla="*/ 32 h 33"/>
                  <a:gd name="T86" fmla="*/ 10 w 39"/>
                  <a:gd name="T87" fmla="*/ 30 h 33"/>
                  <a:gd name="T88" fmla="*/ 11 w 39"/>
                  <a:gd name="T89" fmla="*/ 28 h 33"/>
                  <a:gd name="T90" fmla="*/ 13 w 39"/>
                  <a:gd name="T91" fmla="*/ 28 h 33"/>
                  <a:gd name="T92" fmla="*/ 14 w 39"/>
                  <a:gd name="T93" fmla="*/ 28 h 33"/>
                  <a:gd name="T94" fmla="*/ 16 w 39"/>
                  <a:gd name="T95" fmla="*/ 29 h 33"/>
                  <a:gd name="T96" fmla="*/ 18 w 39"/>
                  <a:gd name="T97" fmla="*/ 30 h 33"/>
                  <a:gd name="T98" fmla="*/ 20 w 39"/>
                  <a:gd name="T99" fmla="*/ 29 h 33"/>
                  <a:gd name="T100" fmla="*/ 22 w 39"/>
                  <a:gd name="T101" fmla="*/ 31 h 33"/>
                  <a:gd name="T102" fmla="*/ 24 w 39"/>
                  <a:gd name="T103" fmla="*/ 30 h 33"/>
                  <a:gd name="T104" fmla="*/ 26 w 39"/>
                  <a:gd name="T105" fmla="*/ 29 h 33"/>
                  <a:gd name="T106" fmla="*/ 28 w 39"/>
                  <a:gd name="T107" fmla="*/ 29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9" h="33">
                    <a:moveTo>
                      <a:pt x="28" y="29"/>
                    </a:moveTo>
                    <a:cubicBezTo>
                      <a:pt x="28" y="30"/>
                      <a:pt x="28" y="30"/>
                      <a:pt x="29" y="30"/>
                    </a:cubicBezTo>
                    <a:cubicBezTo>
                      <a:pt x="29" y="30"/>
                      <a:pt x="29" y="30"/>
                      <a:pt x="30" y="30"/>
                    </a:cubicBezTo>
                    <a:cubicBezTo>
                      <a:pt x="30" y="30"/>
                      <a:pt x="30" y="30"/>
                      <a:pt x="31" y="30"/>
                    </a:cubicBezTo>
                    <a:cubicBezTo>
                      <a:pt x="31" y="29"/>
                      <a:pt x="31" y="29"/>
                      <a:pt x="32" y="29"/>
                    </a:cubicBezTo>
                    <a:cubicBezTo>
                      <a:pt x="32" y="29"/>
                      <a:pt x="32" y="29"/>
                      <a:pt x="33" y="29"/>
                    </a:cubicBezTo>
                    <a:cubicBezTo>
                      <a:pt x="33" y="29"/>
                      <a:pt x="33" y="29"/>
                      <a:pt x="33" y="28"/>
                    </a:cubicBezTo>
                    <a:cubicBezTo>
                      <a:pt x="33" y="28"/>
                      <a:pt x="33" y="28"/>
                      <a:pt x="33" y="28"/>
                    </a:cubicBezTo>
                    <a:cubicBezTo>
                      <a:pt x="33" y="28"/>
                      <a:pt x="33" y="28"/>
                      <a:pt x="34" y="27"/>
                    </a:cubicBezTo>
                    <a:cubicBezTo>
                      <a:pt x="34" y="27"/>
                      <a:pt x="34" y="27"/>
                      <a:pt x="34" y="26"/>
                    </a:cubicBezTo>
                    <a:cubicBezTo>
                      <a:pt x="34" y="26"/>
                      <a:pt x="34" y="25"/>
                      <a:pt x="34" y="25"/>
                    </a:cubicBezTo>
                    <a:cubicBezTo>
                      <a:pt x="34" y="24"/>
                      <a:pt x="34" y="24"/>
                      <a:pt x="35" y="23"/>
                    </a:cubicBezTo>
                    <a:cubicBezTo>
                      <a:pt x="35" y="23"/>
                      <a:pt x="35" y="23"/>
                      <a:pt x="35" y="23"/>
                    </a:cubicBezTo>
                    <a:cubicBezTo>
                      <a:pt x="36" y="23"/>
                      <a:pt x="36" y="22"/>
                      <a:pt x="36" y="22"/>
                    </a:cubicBezTo>
                    <a:cubicBezTo>
                      <a:pt x="36" y="22"/>
                      <a:pt x="36" y="21"/>
                      <a:pt x="36" y="21"/>
                    </a:cubicBezTo>
                    <a:cubicBezTo>
                      <a:pt x="36" y="21"/>
                      <a:pt x="37" y="21"/>
                      <a:pt x="37" y="21"/>
                    </a:cubicBezTo>
                    <a:cubicBezTo>
                      <a:pt x="37" y="20"/>
                      <a:pt x="37" y="20"/>
                      <a:pt x="38" y="20"/>
                    </a:cubicBezTo>
                    <a:cubicBezTo>
                      <a:pt x="38" y="20"/>
                      <a:pt x="38" y="20"/>
                      <a:pt x="38" y="19"/>
                    </a:cubicBezTo>
                    <a:cubicBezTo>
                      <a:pt x="39" y="18"/>
                      <a:pt x="39" y="18"/>
                      <a:pt x="39" y="17"/>
                    </a:cubicBezTo>
                    <a:cubicBezTo>
                      <a:pt x="39" y="16"/>
                      <a:pt x="38" y="14"/>
                      <a:pt x="38" y="13"/>
                    </a:cubicBezTo>
                    <a:cubicBezTo>
                      <a:pt x="38" y="12"/>
                      <a:pt x="38" y="12"/>
                      <a:pt x="39" y="11"/>
                    </a:cubicBezTo>
                    <a:cubicBezTo>
                      <a:pt x="39" y="10"/>
                      <a:pt x="39" y="10"/>
                      <a:pt x="39" y="9"/>
                    </a:cubicBezTo>
                    <a:cubicBezTo>
                      <a:pt x="39" y="9"/>
                      <a:pt x="39" y="9"/>
                      <a:pt x="39" y="9"/>
                    </a:cubicBezTo>
                    <a:cubicBezTo>
                      <a:pt x="39" y="8"/>
                      <a:pt x="38" y="8"/>
                      <a:pt x="38" y="8"/>
                    </a:cubicBezTo>
                    <a:cubicBezTo>
                      <a:pt x="38" y="8"/>
                      <a:pt x="38" y="8"/>
                      <a:pt x="38" y="7"/>
                    </a:cubicBezTo>
                    <a:cubicBezTo>
                      <a:pt x="38" y="7"/>
                      <a:pt x="38" y="7"/>
                      <a:pt x="37" y="7"/>
                    </a:cubicBezTo>
                    <a:cubicBezTo>
                      <a:pt x="37" y="6"/>
                      <a:pt x="37" y="6"/>
                      <a:pt x="37" y="5"/>
                    </a:cubicBezTo>
                    <a:cubicBezTo>
                      <a:pt x="37" y="5"/>
                      <a:pt x="37" y="5"/>
                      <a:pt x="37" y="4"/>
                    </a:cubicBezTo>
                    <a:cubicBezTo>
                      <a:pt x="37" y="4"/>
                      <a:pt x="37" y="3"/>
                      <a:pt x="37" y="3"/>
                    </a:cubicBezTo>
                    <a:cubicBezTo>
                      <a:pt x="37" y="3"/>
                      <a:pt x="37" y="3"/>
                      <a:pt x="37" y="2"/>
                    </a:cubicBezTo>
                    <a:cubicBezTo>
                      <a:pt x="37" y="2"/>
                      <a:pt x="37" y="2"/>
                      <a:pt x="37" y="2"/>
                    </a:cubicBezTo>
                    <a:cubicBezTo>
                      <a:pt x="36" y="2"/>
                      <a:pt x="36" y="2"/>
                      <a:pt x="36" y="2"/>
                    </a:cubicBezTo>
                    <a:cubicBezTo>
                      <a:pt x="36" y="3"/>
                      <a:pt x="35" y="3"/>
                      <a:pt x="35" y="3"/>
                    </a:cubicBezTo>
                    <a:cubicBezTo>
                      <a:pt x="35" y="3"/>
                      <a:pt x="35" y="2"/>
                      <a:pt x="34" y="2"/>
                    </a:cubicBezTo>
                    <a:cubicBezTo>
                      <a:pt x="34" y="2"/>
                      <a:pt x="34" y="2"/>
                      <a:pt x="34" y="1"/>
                    </a:cubicBezTo>
                    <a:cubicBezTo>
                      <a:pt x="33" y="1"/>
                      <a:pt x="33" y="1"/>
                      <a:pt x="32" y="1"/>
                    </a:cubicBezTo>
                    <a:cubicBezTo>
                      <a:pt x="32" y="1"/>
                      <a:pt x="32" y="1"/>
                      <a:pt x="31" y="1"/>
                    </a:cubicBezTo>
                    <a:cubicBezTo>
                      <a:pt x="31" y="1"/>
                      <a:pt x="31" y="0"/>
                      <a:pt x="31" y="0"/>
                    </a:cubicBezTo>
                    <a:cubicBezTo>
                      <a:pt x="30" y="0"/>
                      <a:pt x="30" y="0"/>
                      <a:pt x="29" y="0"/>
                    </a:cubicBezTo>
                    <a:cubicBezTo>
                      <a:pt x="29" y="0"/>
                      <a:pt x="29" y="1"/>
                      <a:pt x="28" y="1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6" y="2"/>
                      <a:pt x="26" y="2"/>
                      <a:pt x="26" y="3"/>
                    </a:cubicBezTo>
                    <a:cubicBezTo>
                      <a:pt x="25" y="3"/>
                      <a:pt x="25" y="3"/>
                      <a:pt x="25" y="4"/>
                    </a:cubicBezTo>
                    <a:cubicBezTo>
                      <a:pt x="24" y="5"/>
                      <a:pt x="23" y="4"/>
                      <a:pt x="22" y="5"/>
                    </a:cubicBezTo>
                    <a:cubicBezTo>
                      <a:pt x="21" y="5"/>
                      <a:pt x="21" y="6"/>
                      <a:pt x="21" y="7"/>
                    </a:cubicBezTo>
                    <a:cubicBezTo>
                      <a:pt x="20" y="7"/>
                      <a:pt x="19" y="8"/>
                      <a:pt x="18" y="8"/>
                    </a:cubicBezTo>
                    <a:cubicBezTo>
                      <a:pt x="18" y="9"/>
                      <a:pt x="17" y="9"/>
                      <a:pt x="17" y="10"/>
                    </a:cubicBezTo>
                    <a:cubicBezTo>
                      <a:pt x="16" y="10"/>
                      <a:pt x="15" y="11"/>
                      <a:pt x="15" y="11"/>
                    </a:cubicBezTo>
                    <a:cubicBezTo>
                      <a:pt x="14" y="11"/>
                      <a:pt x="14" y="12"/>
                      <a:pt x="14" y="12"/>
                    </a:cubicBezTo>
                    <a:cubicBezTo>
                      <a:pt x="13" y="12"/>
                      <a:pt x="13" y="12"/>
                      <a:pt x="12" y="12"/>
                    </a:cubicBezTo>
                    <a:cubicBezTo>
                      <a:pt x="11" y="12"/>
                      <a:pt x="10" y="13"/>
                      <a:pt x="9" y="13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5"/>
                      <a:pt x="10" y="16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8"/>
                      <a:pt x="10" y="19"/>
                      <a:pt x="10" y="20"/>
                    </a:cubicBezTo>
                    <a:cubicBezTo>
                      <a:pt x="10" y="20"/>
                      <a:pt x="10" y="21"/>
                      <a:pt x="10" y="21"/>
                    </a:cubicBezTo>
                    <a:cubicBezTo>
                      <a:pt x="10" y="22"/>
                      <a:pt x="10" y="22"/>
                      <a:pt x="9" y="22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23"/>
                      <a:pt x="8" y="23"/>
                      <a:pt x="8" y="24"/>
                    </a:cubicBezTo>
                    <a:cubicBezTo>
                      <a:pt x="8" y="24"/>
                      <a:pt x="7" y="23"/>
                      <a:pt x="7" y="23"/>
                    </a:cubicBezTo>
                    <a:cubicBezTo>
                      <a:pt x="6" y="23"/>
                      <a:pt x="6" y="24"/>
                      <a:pt x="6" y="24"/>
                    </a:cubicBezTo>
                    <a:cubicBezTo>
                      <a:pt x="5" y="24"/>
                      <a:pt x="5" y="24"/>
                      <a:pt x="4" y="24"/>
                    </a:cubicBezTo>
                    <a:cubicBezTo>
                      <a:pt x="4" y="24"/>
                      <a:pt x="3" y="24"/>
                      <a:pt x="3" y="24"/>
                    </a:cubicBezTo>
                    <a:cubicBezTo>
                      <a:pt x="3" y="24"/>
                      <a:pt x="3" y="24"/>
                      <a:pt x="2" y="24"/>
                    </a:cubicBezTo>
                    <a:cubicBezTo>
                      <a:pt x="2" y="25"/>
                      <a:pt x="2" y="25"/>
                      <a:pt x="1" y="25"/>
                    </a:cubicBezTo>
                    <a:cubicBezTo>
                      <a:pt x="1" y="25"/>
                      <a:pt x="1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6"/>
                      <a:pt x="0" y="26"/>
                    </a:cubicBezTo>
                    <a:cubicBezTo>
                      <a:pt x="0" y="26"/>
                      <a:pt x="0" y="27"/>
                      <a:pt x="1" y="27"/>
                    </a:cubicBezTo>
                    <a:cubicBezTo>
                      <a:pt x="1" y="28"/>
                      <a:pt x="1" y="28"/>
                      <a:pt x="2" y="28"/>
                    </a:cubicBezTo>
                    <a:cubicBezTo>
                      <a:pt x="2" y="28"/>
                      <a:pt x="2" y="28"/>
                      <a:pt x="2" y="29"/>
                    </a:cubicBezTo>
                    <a:cubicBezTo>
                      <a:pt x="3" y="29"/>
                      <a:pt x="2" y="29"/>
                      <a:pt x="2" y="30"/>
                    </a:cubicBezTo>
                    <a:cubicBezTo>
                      <a:pt x="2" y="30"/>
                      <a:pt x="2" y="31"/>
                      <a:pt x="2" y="31"/>
                    </a:cubicBezTo>
                    <a:cubicBezTo>
                      <a:pt x="3" y="31"/>
                      <a:pt x="3" y="31"/>
                      <a:pt x="4" y="31"/>
                    </a:cubicBezTo>
                    <a:cubicBezTo>
                      <a:pt x="4" y="31"/>
                      <a:pt x="4" y="31"/>
                      <a:pt x="5" y="31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5" y="32"/>
                      <a:pt x="5" y="32"/>
                      <a:pt x="5" y="32"/>
                    </a:cubicBezTo>
                    <a:cubicBezTo>
                      <a:pt x="5" y="33"/>
                      <a:pt x="5" y="33"/>
                      <a:pt x="5" y="33"/>
                    </a:cubicBezTo>
                    <a:cubicBezTo>
                      <a:pt x="5" y="32"/>
                      <a:pt x="6" y="32"/>
                      <a:pt x="6" y="32"/>
                    </a:cubicBezTo>
                    <a:cubicBezTo>
                      <a:pt x="6" y="32"/>
                      <a:pt x="6" y="32"/>
                      <a:pt x="7" y="32"/>
                    </a:cubicBezTo>
                    <a:cubicBezTo>
                      <a:pt x="7" y="32"/>
                      <a:pt x="7" y="33"/>
                      <a:pt x="7" y="33"/>
                    </a:cubicBezTo>
                    <a:cubicBezTo>
                      <a:pt x="8" y="33"/>
                      <a:pt x="8" y="33"/>
                      <a:pt x="8" y="33"/>
                    </a:cubicBezTo>
                    <a:cubicBezTo>
                      <a:pt x="8" y="33"/>
                      <a:pt x="8" y="33"/>
                      <a:pt x="8" y="33"/>
                    </a:cubicBezTo>
                    <a:cubicBezTo>
                      <a:pt x="8" y="32"/>
                      <a:pt x="8" y="32"/>
                      <a:pt x="8" y="32"/>
                    </a:cubicBezTo>
                    <a:cubicBezTo>
                      <a:pt x="8" y="31"/>
                      <a:pt x="9" y="31"/>
                      <a:pt x="9" y="31"/>
                    </a:cubicBezTo>
                    <a:cubicBezTo>
                      <a:pt x="10" y="31"/>
                      <a:pt x="9" y="30"/>
                      <a:pt x="10" y="30"/>
                    </a:cubicBezTo>
                    <a:cubicBezTo>
                      <a:pt x="10" y="29"/>
                      <a:pt x="10" y="29"/>
                      <a:pt x="10" y="29"/>
                    </a:cubicBezTo>
                    <a:cubicBezTo>
                      <a:pt x="10" y="29"/>
                      <a:pt x="11" y="28"/>
                      <a:pt x="11" y="28"/>
                    </a:cubicBezTo>
                    <a:cubicBezTo>
                      <a:pt x="11" y="28"/>
                      <a:pt x="12" y="28"/>
                      <a:pt x="12" y="28"/>
                    </a:cubicBezTo>
                    <a:cubicBezTo>
                      <a:pt x="12" y="28"/>
                      <a:pt x="12" y="28"/>
                      <a:pt x="13" y="28"/>
                    </a:cubicBezTo>
                    <a:cubicBezTo>
                      <a:pt x="13" y="28"/>
                      <a:pt x="13" y="27"/>
                      <a:pt x="13" y="28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4" y="28"/>
                      <a:pt x="14" y="29"/>
                      <a:pt x="15" y="29"/>
                    </a:cubicBezTo>
                    <a:cubicBezTo>
                      <a:pt x="15" y="29"/>
                      <a:pt x="15" y="29"/>
                      <a:pt x="16" y="29"/>
                    </a:cubicBezTo>
                    <a:cubicBezTo>
                      <a:pt x="16" y="29"/>
                      <a:pt x="16" y="30"/>
                      <a:pt x="16" y="30"/>
                    </a:cubicBezTo>
                    <a:cubicBezTo>
                      <a:pt x="17" y="30"/>
                      <a:pt x="17" y="30"/>
                      <a:pt x="18" y="30"/>
                    </a:cubicBezTo>
                    <a:cubicBezTo>
                      <a:pt x="18" y="30"/>
                      <a:pt x="18" y="29"/>
                      <a:pt x="19" y="29"/>
                    </a:cubicBezTo>
                    <a:cubicBezTo>
                      <a:pt x="19" y="29"/>
                      <a:pt x="19" y="29"/>
                      <a:pt x="20" y="29"/>
                    </a:cubicBezTo>
                    <a:cubicBezTo>
                      <a:pt x="20" y="29"/>
                      <a:pt x="20" y="30"/>
                      <a:pt x="21" y="30"/>
                    </a:cubicBezTo>
                    <a:cubicBezTo>
                      <a:pt x="21" y="30"/>
                      <a:pt x="21" y="30"/>
                      <a:pt x="22" y="31"/>
                    </a:cubicBezTo>
                    <a:cubicBezTo>
                      <a:pt x="22" y="31"/>
                      <a:pt x="22" y="31"/>
                      <a:pt x="23" y="31"/>
                    </a:cubicBezTo>
                    <a:cubicBezTo>
                      <a:pt x="23" y="31"/>
                      <a:pt x="23" y="31"/>
                      <a:pt x="24" y="30"/>
                    </a:cubicBezTo>
                    <a:cubicBezTo>
                      <a:pt x="24" y="30"/>
                      <a:pt x="24" y="30"/>
                      <a:pt x="25" y="30"/>
                    </a:cubicBezTo>
                    <a:cubicBezTo>
                      <a:pt x="25" y="29"/>
                      <a:pt x="25" y="29"/>
                      <a:pt x="26" y="29"/>
                    </a:cubicBezTo>
                    <a:cubicBezTo>
                      <a:pt x="26" y="29"/>
                      <a:pt x="27" y="29"/>
                      <a:pt x="27" y="29"/>
                    </a:cubicBezTo>
                    <a:cubicBezTo>
                      <a:pt x="27" y="29"/>
                      <a:pt x="28" y="29"/>
                      <a:pt x="28" y="29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87" name="Freeform 244"/>
              <p:cNvSpPr>
                <a:spLocks/>
              </p:cNvSpPr>
              <p:nvPr/>
            </p:nvSpPr>
            <p:spPr bwMode="auto">
              <a:xfrm>
                <a:off x="4992689" y="3151189"/>
                <a:ext cx="42863" cy="65088"/>
              </a:xfrm>
              <a:custGeom>
                <a:avLst/>
                <a:gdLst>
                  <a:gd name="T0" fmla="*/ 3 w 4"/>
                  <a:gd name="T1" fmla="*/ 1 h 6"/>
                  <a:gd name="T2" fmla="*/ 3 w 4"/>
                  <a:gd name="T3" fmla="*/ 0 h 6"/>
                  <a:gd name="T4" fmla="*/ 2 w 4"/>
                  <a:gd name="T5" fmla="*/ 1 h 6"/>
                  <a:gd name="T6" fmla="*/ 2 w 4"/>
                  <a:gd name="T7" fmla="*/ 1 h 6"/>
                  <a:gd name="T8" fmla="*/ 1 w 4"/>
                  <a:gd name="T9" fmla="*/ 2 h 6"/>
                  <a:gd name="T10" fmla="*/ 0 w 4"/>
                  <a:gd name="T11" fmla="*/ 1 h 6"/>
                  <a:gd name="T12" fmla="*/ 0 w 4"/>
                  <a:gd name="T13" fmla="*/ 2 h 6"/>
                  <a:gd name="T14" fmla="*/ 0 w 4"/>
                  <a:gd name="T15" fmla="*/ 2 h 6"/>
                  <a:gd name="T16" fmla="*/ 0 w 4"/>
                  <a:gd name="T17" fmla="*/ 3 h 6"/>
                  <a:gd name="T18" fmla="*/ 0 w 4"/>
                  <a:gd name="T19" fmla="*/ 4 h 6"/>
                  <a:gd name="T20" fmla="*/ 0 w 4"/>
                  <a:gd name="T21" fmla="*/ 4 h 6"/>
                  <a:gd name="T22" fmla="*/ 0 w 4"/>
                  <a:gd name="T23" fmla="*/ 4 h 6"/>
                  <a:gd name="T24" fmla="*/ 1 w 4"/>
                  <a:gd name="T25" fmla="*/ 5 h 6"/>
                  <a:gd name="T26" fmla="*/ 1 w 4"/>
                  <a:gd name="T27" fmla="*/ 6 h 6"/>
                  <a:gd name="T28" fmla="*/ 2 w 4"/>
                  <a:gd name="T29" fmla="*/ 6 h 6"/>
                  <a:gd name="T30" fmla="*/ 2 w 4"/>
                  <a:gd name="T31" fmla="*/ 6 h 6"/>
                  <a:gd name="T32" fmla="*/ 3 w 4"/>
                  <a:gd name="T33" fmla="*/ 5 h 6"/>
                  <a:gd name="T34" fmla="*/ 3 w 4"/>
                  <a:gd name="T35" fmla="*/ 4 h 6"/>
                  <a:gd name="T36" fmla="*/ 3 w 4"/>
                  <a:gd name="T37" fmla="*/ 3 h 6"/>
                  <a:gd name="T38" fmla="*/ 4 w 4"/>
                  <a:gd name="T39" fmla="*/ 2 h 6"/>
                  <a:gd name="T40" fmla="*/ 4 w 4"/>
                  <a:gd name="T41" fmla="*/ 2 h 6"/>
                  <a:gd name="T42" fmla="*/ 3 w 4"/>
                  <a:gd name="T4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6">
                    <a:moveTo>
                      <a:pt x="3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6"/>
                      <a:pt x="1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3" y="6"/>
                      <a:pt x="3" y="5"/>
                    </a:cubicBezTo>
                    <a:cubicBezTo>
                      <a:pt x="3" y="5"/>
                      <a:pt x="3" y="5"/>
                      <a:pt x="3" y="4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4" y="3"/>
                      <a:pt x="4" y="3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1"/>
                      <a:pt x="3" y="1"/>
                      <a:pt x="3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88" name="Freeform 245"/>
              <p:cNvSpPr>
                <a:spLocks/>
              </p:cNvSpPr>
              <p:nvPr/>
            </p:nvSpPr>
            <p:spPr bwMode="auto">
              <a:xfrm>
                <a:off x="5003801" y="3216276"/>
                <a:ext cx="1111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89" name="Freeform 246"/>
              <p:cNvSpPr>
                <a:spLocks/>
              </p:cNvSpPr>
              <p:nvPr/>
            </p:nvSpPr>
            <p:spPr bwMode="auto">
              <a:xfrm>
                <a:off x="4787901" y="3335339"/>
                <a:ext cx="323850" cy="312738"/>
              </a:xfrm>
              <a:custGeom>
                <a:avLst/>
                <a:gdLst>
                  <a:gd name="T0" fmla="*/ 29 w 30"/>
                  <a:gd name="T1" fmla="*/ 5 h 29"/>
                  <a:gd name="T2" fmla="*/ 28 w 30"/>
                  <a:gd name="T3" fmla="*/ 4 h 29"/>
                  <a:gd name="T4" fmla="*/ 27 w 30"/>
                  <a:gd name="T5" fmla="*/ 3 h 29"/>
                  <a:gd name="T6" fmla="*/ 24 w 30"/>
                  <a:gd name="T7" fmla="*/ 2 h 29"/>
                  <a:gd name="T8" fmla="*/ 23 w 30"/>
                  <a:gd name="T9" fmla="*/ 2 h 29"/>
                  <a:gd name="T10" fmla="*/ 23 w 30"/>
                  <a:gd name="T11" fmla="*/ 1 h 29"/>
                  <a:gd name="T12" fmla="*/ 22 w 30"/>
                  <a:gd name="T13" fmla="*/ 0 h 29"/>
                  <a:gd name="T14" fmla="*/ 21 w 30"/>
                  <a:gd name="T15" fmla="*/ 0 h 29"/>
                  <a:gd name="T16" fmla="*/ 18 w 30"/>
                  <a:gd name="T17" fmla="*/ 1 h 29"/>
                  <a:gd name="T18" fmla="*/ 16 w 30"/>
                  <a:gd name="T19" fmla="*/ 3 h 29"/>
                  <a:gd name="T20" fmla="*/ 17 w 30"/>
                  <a:gd name="T21" fmla="*/ 5 h 29"/>
                  <a:gd name="T22" fmla="*/ 17 w 30"/>
                  <a:gd name="T23" fmla="*/ 7 h 29"/>
                  <a:gd name="T24" fmla="*/ 17 w 30"/>
                  <a:gd name="T25" fmla="*/ 11 h 29"/>
                  <a:gd name="T26" fmla="*/ 18 w 30"/>
                  <a:gd name="T27" fmla="*/ 13 h 29"/>
                  <a:gd name="T28" fmla="*/ 16 w 30"/>
                  <a:gd name="T29" fmla="*/ 14 h 29"/>
                  <a:gd name="T30" fmla="*/ 14 w 30"/>
                  <a:gd name="T31" fmla="*/ 11 h 29"/>
                  <a:gd name="T32" fmla="*/ 13 w 30"/>
                  <a:gd name="T33" fmla="*/ 10 h 29"/>
                  <a:gd name="T34" fmla="*/ 11 w 30"/>
                  <a:gd name="T35" fmla="*/ 11 h 29"/>
                  <a:gd name="T36" fmla="*/ 9 w 30"/>
                  <a:gd name="T37" fmla="*/ 10 h 29"/>
                  <a:gd name="T38" fmla="*/ 8 w 30"/>
                  <a:gd name="T39" fmla="*/ 9 h 29"/>
                  <a:gd name="T40" fmla="*/ 6 w 30"/>
                  <a:gd name="T41" fmla="*/ 9 h 29"/>
                  <a:gd name="T42" fmla="*/ 5 w 30"/>
                  <a:gd name="T43" fmla="*/ 8 h 29"/>
                  <a:gd name="T44" fmla="*/ 5 w 30"/>
                  <a:gd name="T45" fmla="*/ 11 h 29"/>
                  <a:gd name="T46" fmla="*/ 5 w 30"/>
                  <a:gd name="T47" fmla="*/ 14 h 29"/>
                  <a:gd name="T48" fmla="*/ 3 w 30"/>
                  <a:gd name="T49" fmla="*/ 14 h 29"/>
                  <a:gd name="T50" fmla="*/ 0 w 30"/>
                  <a:gd name="T51" fmla="*/ 14 h 29"/>
                  <a:gd name="T52" fmla="*/ 0 w 30"/>
                  <a:gd name="T53" fmla="*/ 15 h 29"/>
                  <a:gd name="T54" fmla="*/ 0 w 30"/>
                  <a:gd name="T55" fmla="*/ 20 h 29"/>
                  <a:gd name="T56" fmla="*/ 3 w 30"/>
                  <a:gd name="T57" fmla="*/ 27 h 29"/>
                  <a:gd name="T58" fmla="*/ 4 w 30"/>
                  <a:gd name="T59" fmla="*/ 27 h 29"/>
                  <a:gd name="T60" fmla="*/ 6 w 30"/>
                  <a:gd name="T61" fmla="*/ 27 h 29"/>
                  <a:gd name="T62" fmla="*/ 8 w 30"/>
                  <a:gd name="T63" fmla="*/ 28 h 29"/>
                  <a:gd name="T64" fmla="*/ 10 w 30"/>
                  <a:gd name="T65" fmla="*/ 28 h 29"/>
                  <a:gd name="T66" fmla="*/ 11 w 30"/>
                  <a:gd name="T67" fmla="*/ 29 h 29"/>
                  <a:gd name="T68" fmla="*/ 12 w 30"/>
                  <a:gd name="T69" fmla="*/ 29 h 29"/>
                  <a:gd name="T70" fmla="*/ 13 w 30"/>
                  <a:gd name="T71" fmla="*/ 27 h 29"/>
                  <a:gd name="T72" fmla="*/ 15 w 30"/>
                  <a:gd name="T73" fmla="*/ 26 h 29"/>
                  <a:gd name="T74" fmla="*/ 16 w 30"/>
                  <a:gd name="T75" fmla="*/ 25 h 29"/>
                  <a:gd name="T76" fmla="*/ 17 w 30"/>
                  <a:gd name="T77" fmla="*/ 23 h 29"/>
                  <a:gd name="T78" fmla="*/ 18 w 30"/>
                  <a:gd name="T79" fmla="*/ 22 h 29"/>
                  <a:gd name="T80" fmla="*/ 20 w 30"/>
                  <a:gd name="T81" fmla="*/ 22 h 29"/>
                  <a:gd name="T82" fmla="*/ 21 w 30"/>
                  <a:gd name="T83" fmla="*/ 22 h 29"/>
                  <a:gd name="T84" fmla="*/ 20 w 30"/>
                  <a:gd name="T85" fmla="*/ 21 h 29"/>
                  <a:gd name="T86" fmla="*/ 21 w 30"/>
                  <a:gd name="T87" fmla="*/ 19 h 29"/>
                  <a:gd name="T88" fmla="*/ 23 w 30"/>
                  <a:gd name="T89" fmla="*/ 19 h 29"/>
                  <a:gd name="T90" fmla="*/ 25 w 30"/>
                  <a:gd name="T91" fmla="*/ 18 h 29"/>
                  <a:gd name="T92" fmla="*/ 27 w 30"/>
                  <a:gd name="T93" fmla="*/ 18 h 29"/>
                  <a:gd name="T94" fmla="*/ 28 w 30"/>
                  <a:gd name="T95" fmla="*/ 17 h 29"/>
                  <a:gd name="T96" fmla="*/ 27 w 30"/>
                  <a:gd name="T97" fmla="*/ 15 h 29"/>
                  <a:gd name="T98" fmla="*/ 28 w 30"/>
                  <a:gd name="T99" fmla="*/ 14 h 29"/>
                  <a:gd name="T100" fmla="*/ 29 w 30"/>
                  <a:gd name="T101" fmla="*/ 13 h 29"/>
                  <a:gd name="T102" fmla="*/ 29 w 30"/>
                  <a:gd name="T103" fmla="*/ 11 h 29"/>
                  <a:gd name="T104" fmla="*/ 28 w 30"/>
                  <a:gd name="T105" fmla="*/ 10 h 29"/>
                  <a:gd name="T106" fmla="*/ 29 w 30"/>
                  <a:gd name="T107" fmla="*/ 8 h 29"/>
                  <a:gd name="T108" fmla="*/ 29 w 30"/>
                  <a:gd name="T109" fmla="*/ 6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0" h="29">
                    <a:moveTo>
                      <a:pt x="29" y="6"/>
                    </a:moveTo>
                    <a:cubicBezTo>
                      <a:pt x="29" y="6"/>
                      <a:pt x="29" y="6"/>
                      <a:pt x="29" y="5"/>
                    </a:cubicBezTo>
                    <a:cubicBezTo>
                      <a:pt x="29" y="5"/>
                      <a:pt x="29" y="5"/>
                      <a:pt x="28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3"/>
                      <a:pt x="28" y="3"/>
                      <a:pt x="27" y="3"/>
                    </a:cubicBezTo>
                    <a:cubicBezTo>
                      <a:pt x="27" y="3"/>
                      <a:pt x="26" y="3"/>
                      <a:pt x="26" y="2"/>
                    </a:cubicBezTo>
                    <a:cubicBezTo>
                      <a:pt x="25" y="2"/>
                      <a:pt x="25" y="2"/>
                      <a:pt x="24" y="2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4" y="2"/>
                      <a:pt x="24" y="2"/>
                      <a:pt x="23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3" y="2"/>
                      <a:pt x="23" y="1"/>
                      <a:pt x="23" y="1"/>
                    </a:cubicBezTo>
                    <a:cubicBezTo>
                      <a:pt x="23" y="1"/>
                      <a:pt x="22" y="1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0" y="1"/>
                      <a:pt x="20" y="0"/>
                      <a:pt x="19" y="0"/>
                    </a:cubicBezTo>
                    <a:cubicBezTo>
                      <a:pt x="19" y="1"/>
                      <a:pt x="19" y="1"/>
                      <a:pt x="18" y="1"/>
                    </a:cubicBezTo>
                    <a:cubicBezTo>
                      <a:pt x="18" y="2"/>
                      <a:pt x="18" y="2"/>
                      <a:pt x="17" y="2"/>
                    </a:cubicBezTo>
                    <a:cubicBezTo>
                      <a:pt x="17" y="3"/>
                      <a:pt x="17" y="3"/>
                      <a:pt x="16" y="3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5"/>
                      <a:pt x="17" y="4"/>
                      <a:pt x="17" y="5"/>
                    </a:cubicBezTo>
                    <a:cubicBezTo>
                      <a:pt x="17" y="5"/>
                      <a:pt x="17" y="5"/>
                      <a:pt x="17" y="6"/>
                    </a:cubicBezTo>
                    <a:cubicBezTo>
                      <a:pt x="17" y="6"/>
                      <a:pt x="17" y="6"/>
                      <a:pt x="17" y="7"/>
                    </a:cubicBezTo>
                    <a:cubicBezTo>
                      <a:pt x="17" y="8"/>
                      <a:pt x="16" y="8"/>
                      <a:pt x="16" y="8"/>
                    </a:cubicBezTo>
                    <a:cubicBezTo>
                      <a:pt x="16" y="9"/>
                      <a:pt x="16" y="10"/>
                      <a:pt x="17" y="11"/>
                    </a:cubicBezTo>
                    <a:cubicBezTo>
                      <a:pt x="17" y="11"/>
                      <a:pt x="17" y="11"/>
                      <a:pt x="18" y="11"/>
                    </a:cubicBezTo>
                    <a:cubicBezTo>
                      <a:pt x="19" y="11"/>
                      <a:pt x="18" y="12"/>
                      <a:pt x="18" y="13"/>
                    </a:cubicBezTo>
                    <a:cubicBezTo>
                      <a:pt x="18" y="13"/>
                      <a:pt x="18" y="14"/>
                      <a:pt x="18" y="14"/>
                    </a:cubicBezTo>
                    <a:cubicBezTo>
                      <a:pt x="17" y="14"/>
                      <a:pt x="17" y="14"/>
                      <a:pt x="16" y="14"/>
                    </a:cubicBezTo>
                    <a:cubicBezTo>
                      <a:pt x="16" y="13"/>
                      <a:pt x="16" y="13"/>
                      <a:pt x="15" y="12"/>
                    </a:cubicBezTo>
                    <a:cubicBezTo>
                      <a:pt x="15" y="12"/>
                      <a:pt x="14" y="12"/>
                      <a:pt x="14" y="11"/>
                    </a:cubicBezTo>
                    <a:cubicBezTo>
                      <a:pt x="14" y="11"/>
                      <a:pt x="14" y="11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2" y="10"/>
                      <a:pt x="13" y="11"/>
                      <a:pt x="12" y="11"/>
                    </a:cubicBezTo>
                    <a:cubicBezTo>
                      <a:pt x="12" y="11"/>
                      <a:pt x="12" y="11"/>
                      <a:pt x="11" y="11"/>
                    </a:cubicBezTo>
                    <a:cubicBezTo>
                      <a:pt x="11" y="11"/>
                      <a:pt x="11" y="10"/>
                      <a:pt x="10" y="10"/>
                    </a:cubicBezTo>
                    <a:cubicBezTo>
                      <a:pt x="10" y="10"/>
                      <a:pt x="9" y="11"/>
                      <a:pt x="9" y="10"/>
                    </a:cubicBezTo>
                    <a:cubicBezTo>
                      <a:pt x="8" y="10"/>
                      <a:pt x="9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9"/>
                      <a:pt x="5" y="9"/>
                      <a:pt x="5" y="10"/>
                    </a:cubicBezTo>
                    <a:cubicBezTo>
                      <a:pt x="5" y="10"/>
                      <a:pt x="5" y="10"/>
                      <a:pt x="5" y="11"/>
                    </a:cubicBezTo>
                    <a:cubicBezTo>
                      <a:pt x="5" y="12"/>
                      <a:pt x="5" y="12"/>
                      <a:pt x="5" y="13"/>
                    </a:cubicBezTo>
                    <a:cubicBezTo>
                      <a:pt x="5" y="13"/>
                      <a:pt x="6" y="14"/>
                      <a:pt x="5" y="14"/>
                    </a:cubicBezTo>
                    <a:cubicBezTo>
                      <a:pt x="5" y="14"/>
                      <a:pt x="4" y="14"/>
                      <a:pt x="4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4"/>
                      <a:pt x="2" y="14"/>
                      <a:pt x="1" y="14"/>
                    </a:cubicBezTo>
                    <a:cubicBezTo>
                      <a:pt x="1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6"/>
                      <a:pt x="0" y="17"/>
                      <a:pt x="0" y="17"/>
                    </a:cubicBezTo>
                    <a:cubicBezTo>
                      <a:pt x="0" y="18"/>
                      <a:pt x="0" y="19"/>
                      <a:pt x="0" y="20"/>
                    </a:cubicBezTo>
                    <a:cubicBezTo>
                      <a:pt x="0" y="21"/>
                      <a:pt x="0" y="22"/>
                      <a:pt x="0" y="23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7"/>
                      <a:pt x="4" y="27"/>
                    </a:cubicBezTo>
                    <a:cubicBezTo>
                      <a:pt x="4" y="27"/>
                      <a:pt x="4" y="27"/>
                      <a:pt x="5" y="27"/>
                    </a:cubicBezTo>
                    <a:cubicBezTo>
                      <a:pt x="5" y="27"/>
                      <a:pt x="6" y="27"/>
                      <a:pt x="6" y="27"/>
                    </a:cubicBezTo>
                    <a:cubicBezTo>
                      <a:pt x="7" y="27"/>
                      <a:pt x="7" y="28"/>
                      <a:pt x="7" y="28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8" y="28"/>
                      <a:pt x="9" y="28"/>
                      <a:pt x="9" y="28"/>
                    </a:cubicBezTo>
                    <a:cubicBezTo>
                      <a:pt x="9" y="28"/>
                      <a:pt x="9" y="28"/>
                      <a:pt x="10" y="28"/>
                    </a:cubicBezTo>
                    <a:cubicBezTo>
                      <a:pt x="10" y="29"/>
                      <a:pt x="10" y="29"/>
                      <a:pt x="10" y="29"/>
                    </a:cubicBezTo>
                    <a:cubicBezTo>
                      <a:pt x="11" y="29"/>
                      <a:pt x="11" y="29"/>
                      <a:pt x="11" y="29"/>
                    </a:cubicBezTo>
                    <a:cubicBezTo>
                      <a:pt x="11" y="29"/>
                      <a:pt x="11" y="29"/>
                      <a:pt x="12" y="29"/>
                    </a:cubicBezTo>
                    <a:cubicBezTo>
                      <a:pt x="12" y="29"/>
                      <a:pt x="12" y="29"/>
                      <a:pt x="12" y="29"/>
                    </a:cubicBezTo>
                    <a:cubicBezTo>
                      <a:pt x="13" y="29"/>
                      <a:pt x="12" y="28"/>
                      <a:pt x="12" y="28"/>
                    </a:cubicBezTo>
                    <a:cubicBezTo>
                      <a:pt x="13" y="28"/>
                      <a:pt x="13" y="28"/>
                      <a:pt x="13" y="27"/>
                    </a:cubicBezTo>
                    <a:cubicBezTo>
                      <a:pt x="14" y="27"/>
                      <a:pt x="14" y="27"/>
                      <a:pt x="14" y="26"/>
                    </a:cubicBezTo>
                    <a:cubicBezTo>
                      <a:pt x="14" y="26"/>
                      <a:pt x="14" y="26"/>
                      <a:pt x="15" y="26"/>
                    </a:cubicBezTo>
                    <a:cubicBezTo>
                      <a:pt x="15" y="25"/>
                      <a:pt x="15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4"/>
                      <a:pt x="16" y="24"/>
                    </a:cubicBezTo>
                    <a:cubicBezTo>
                      <a:pt x="16" y="24"/>
                      <a:pt x="16" y="23"/>
                      <a:pt x="17" y="23"/>
                    </a:cubicBezTo>
                    <a:cubicBezTo>
                      <a:pt x="17" y="23"/>
                      <a:pt x="17" y="22"/>
                      <a:pt x="18" y="22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9" y="22"/>
                      <a:pt x="20" y="22"/>
                      <a:pt x="20" y="22"/>
                    </a:cubicBezTo>
                    <a:cubicBezTo>
                      <a:pt x="20" y="22"/>
                      <a:pt x="20" y="22"/>
                      <a:pt x="21" y="22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1" y="21"/>
                      <a:pt x="21" y="21"/>
                      <a:pt x="20" y="21"/>
                    </a:cubicBezTo>
                    <a:cubicBezTo>
                      <a:pt x="20" y="20"/>
                      <a:pt x="20" y="20"/>
                      <a:pt x="21" y="20"/>
                    </a:cubicBezTo>
                    <a:cubicBezTo>
                      <a:pt x="21" y="20"/>
                      <a:pt x="21" y="20"/>
                      <a:pt x="21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24" y="19"/>
                      <a:pt x="24" y="19"/>
                      <a:pt x="24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7" y="18"/>
                      <a:pt x="27" y="17"/>
                      <a:pt x="27" y="17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28" y="17"/>
                      <a:pt x="27" y="17"/>
                      <a:pt x="27" y="16"/>
                    </a:cubicBezTo>
                    <a:cubicBezTo>
                      <a:pt x="27" y="16"/>
                      <a:pt x="27" y="16"/>
                      <a:pt x="27" y="15"/>
                    </a:cubicBezTo>
                    <a:cubicBezTo>
                      <a:pt x="28" y="15"/>
                      <a:pt x="28" y="15"/>
                      <a:pt x="28" y="15"/>
                    </a:cubicBezTo>
                    <a:cubicBezTo>
                      <a:pt x="28" y="14"/>
                      <a:pt x="28" y="14"/>
                      <a:pt x="28" y="14"/>
                    </a:cubicBezTo>
                    <a:cubicBezTo>
                      <a:pt x="28" y="14"/>
                      <a:pt x="28" y="13"/>
                      <a:pt x="28" y="13"/>
                    </a:cubicBezTo>
                    <a:cubicBezTo>
                      <a:pt x="28" y="13"/>
                      <a:pt x="29" y="13"/>
                      <a:pt x="29" y="13"/>
                    </a:cubicBezTo>
                    <a:cubicBezTo>
                      <a:pt x="29" y="13"/>
                      <a:pt x="29" y="12"/>
                      <a:pt x="29" y="12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29" y="11"/>
                      <a:pt x="29" y="10"/>
                      <a:pt x="29" y="10"/>
                    </a:cubicBezTo>
                    <a:cubicBezTo>
                      <a:pt x="29" y="10"/>
                      <a:pt x="28" y="10"/>
                      <a:pt x="28" y="10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29" y="7"/>
                      <a:pt x="30" y="8"/>
                      <a:pt x="30" y="7"/>
                    </a:cubicBezTo>
                    <a:cubicBezTo>
                      <a:pt x="30" y="7"/>
                      <a:pt x="29" y="7"/>
                      <a:pt x="29" y="6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90" name="Freeform 247"/>
              <p:cNvSpPr>
                <a:spLocks/>
              </p:cNvSpPr>
              <p:nvPr/>
            </p:nvSpPr>
            <p:spPr bwMode="auto">
              <a:xfrm>
                <a:off x="5024439" y="378936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91" name="Freeform 248"/>
              <p:cNvSpPr>
                <a:spLocks/>
              </p:cNvSpPr>
              <p:nvPr/>
            </p:nvSpPr>
            <p:spPr bwMode="auto">
              <a:xfrm>
                <a:off x="4625976" y="3778251"/>
                <a:ext cx="442913" cy="388938"/>
              </a:xfrm>
              <a:custGeom>
                <a:avLst/>
                <a:gdLst>
                  <a:gd name="T0" fmla="*/ 38 w 41"/>
                  <a:gd name="T1" fmla="*/ 10 h 36"/>
                  <a:gd name="T2" fmla="*/ 39 w 41"/>
                  <a:gd name="T3" fmla="*/ 7 h 36"/>
                  <a:gd name="T4" fmla="*/ 38 w 41"/>
                  <a:gd name="T5" fmla="*/ 5 h 36"/>
                  <a:gd name="T6" fmla="*/ 37 w 41"/>
                  <a:gd name="T7" fmla="*/ 2 h 36"/>
                  <a:gd name="T8" fmla="*/ 36 w 41"/>
                  <a:gd name="T9" fmla="*/ 1 h 36"/>
                  <a:gd name="T10" fmla="*/ 33 w 41"/>
                  <a:gd name="T11" fmla="*/ 0 h 36"/>
                  <a:gd name="T12" fmla="*/ 32 w 41"/>
                  <a:gd name="T13" fmla="*/ 1 h 36"/>
                  <a:gd name="T14" fmla="*/ 28 w 41"/>
                  <a:gd name="T15" fmla="*/ 3 h 36"/>
                  <a:gd name="T16" fmla="*/ 25 w 41"/>
                  <a:gd name="T17" fmla="*/ 5 h 36"/>
                  <a:gd name="T18" fmla="*/ 23 w 41"/>
                  <a:gd name="T19" fmla="*/ 7 h 36"/>
                  <a:gd name="T20" fmla="*/ 23 w 41"/>
                  <a:gd name="T21" fmla="*/ 9 h 36"/>
                  <a:gd name="T22" fmla="*/ 20 w 41"/>
                  <a:gd name="T23" fmla="*/ 10 h 36"/>
                  <a:gd name="T24" fmla="*/ 17 w 41"/>
                  <a:gd name="T25" fmla="*/ 9 h 36"/>
                  <a:gd name="T26" fmla="*/ 16 w 41"/>
                  <a:gd name="T27" fmla="*/ 9 h 36"/>
                  <a:gd name="T28" fmla="*/ 14 w 41"/>
                  <a:gd name="T29" fmla="*/ 11 h 36"/>
                  <a:gd name="T30" fmla="*/ 12 w 41"/>
                  <a:gd name="T31" fmla="*/ 13 h 36"/>
                  <a:gd name="T32" fmla="*/ 10 w 41"/>
                  <a:gd name="T33" fmla="*/ 12 h 36"/>
                  <a:gd name="T34" fmla="*/ 11 w 41"/>
                  <a:gd name="T35" fmla="*/ 10 h 36"/>
                  <a:gd name="T36" fmla="*/ 10 w 41"/>
                  <a:gd name="T37" fmla="*/ 7 h 36"/>
                  <a:gd name="T38" fmla="*/ 9 w 41"/>
                  <a:gd name="T39" fmla="*/ 18 h 36"/>
                  <a:gd name="T40" fmla="*/ 7 w 41"/>
                  <a:gd name="T41" fmla="*/ 18 h 36"/>
                  <a:gd name="T42" fmla="*/ 6 w 41"/>
                  <a:gd name="T43" fmla="*/ 19 h 36"/>
                  <a:gd name="T44" fmla="*/ 4 w 41"/>
                  <a:gd name="T45" fmla="*/ 19 h 36"/>
                  <a:gd name="T46" fmla="*/ 2 w 41"/>
                  <a:gd name="T47" fmla="*/ 18 h 36"/>
                  <a:gd name="T48" fmla="*/ 2 w 41"/>
                  <a:gd name="T49" fmla="*/ 17 h 36"/>
                  <a:gd name="T50" fmla="*/ 1 w 41"/>
                  <a:gd name="T51" fmla="*/ 17 h 36"/>
                  <a:gd name="T52" fmla="*/ 0 w 41"/>
                  <a:gd name="T53" fmla="*/ 18 h 36"/>
                  <a:gd name="T54" fmla="*/ 1 w 41"/>
                  <a:gd name="T55" fmla="*/ 19 h 36"/>
                  <a:gd name="T56" fmla="*/ 1 w 41"/>
                  <a:gd name="T57" fmla="*/ 21 h 36"/>
                  <a:gd name="T58" fmla="*/ 2 w 41"/>
                  <a:gd name="T59" fmla="*/ 24 h 36"/>
                  <a:gd name="T60" fmla="*/ 3 w 41"/>
                  <a:gd name="T61" fmla="*/ 26 h 36"/>
                  <a:gd name="T62" fmla="*/ 4 w 41"/>
                  <a:gd name="T63" fmla="*/ 28 h 36"/>
                  <a:gd name="T64" fmla="*/ 4 w 41"/>
                  <a:gd name="T65" fmla="*/ 30 h 36"/>
                  <a:gd name="T66" fmla="*/ 3 w 41"/>
                  <a:gd name="T67" fmla="*/ 31 h 36"/>
                  <a:gd name="T68" fmla="*/ 4 w 41"/>
                  <a:gd name="T69" fmla="*/ 33 h 36"/>
                  <a:gd name="T70" fmla="*/ 5 w 41"/>
                  <a:gd name="T71" fmla="*/ 34 h 36"/>
                  <a:gd name="T72" fmla="*/ 6 w 41"/>
                  <a:gd name="T73" fmla="*/ 35 h 36"/>
                  <a:gd name="T74" fmla="*/ 8 w 41"/>
                  <a:gd name="T75" fmla="*/ 36 h 36"/>
                  <a:gd name="T76" fmla="*/ 10 w 41"/>
                  <a:gd name="T77" fmla="*/ 35 h 36"/>
                  <a:gd name="T78" fmla="*/ 12 w 41"/>
                  <a:gd name="T79" fmla="*/ 35 h 36"/>
                  <a:gd name="T80" fmla="*/ 14 w 41"/>
                  <a:gd name="T81" fmla="*/ 34 h 36"/>
                  <a:gd name="T82" fmla="*/ 16 w 41"/>
                  <a:gd name="T83" fmla="*/ 34 h 36"/>
                  <a:gd name="T84" fmla="*/ 17 w 41"/>
                  <a:gd name="T85" fmla="*/ 34 h 36"/>
                  <a:gd name="T86" fmla="*/ 19 w 41"/>
                  <a:gd name="T87" fmla="*/ 34 h 36"/>
                  <a:gd name="T88" fmla="*/ 21 w 41"/>
                  <a:gd name="T89" fmla="*/ 33 h 36"/>
                  <a:gd name="T90" fmla="*/ 24 w 41"/>
                  <a:gd name="T91" fmla="*/ 33 h 36"/>
                  <a:gd name="T92" fmla="*/ 26 w 41"/>
                  <a:gd name="T93" fmla="*/ 32 h 36"/>
                  <a:gd name="T94" fmla="*/ 28 w 41"/>
                  <a:gd name="T95" fmla="*/ 31 h 36"/>
                  <a:gd name="T96" fmla="*/ 31 w 41"/>
                  <a:gd name="T97" fmla="*/ 28 h 36"/>
                  <a:gd name="T98" fmla="*/ 33 w 41"/>
                  <a:gd name="T99" fmla="*/ 26 h 36"/>
                  <a:gd name="T100" fmla="*/ 34 w 41"/>
                  <a:gd name="T101" fmla="*/ 24 h 36"/>
                  <a:gd name="T102" fmla="*/ 36 w 41"/>
                  <a:gd name="T103" fmla="*/ 21 h 36"/>
                  <a:gd name="T104" fmla="*/ 38 w 41"/>
                  <a:gd name="T105" fmla="*/ 19 h 36"/>
                  <a:gd name="T106" fmla="*/ 39 w 41"/>
                  <a:gd name="T107" fmla="*/ 18 h 36"/>
                  <a:gd name="T108" fmla="*/ 40 w 41"/>
                  <a:gd name="T109" fmla="*/ 15 h 36"/>
                  <a:gd name="T110" fmla="*/ 41 w 41"/>
                  <a:gd name="T111" fmla="*/ 13 h 36"/>
                  <a:gd name="T112" fmla="*/ 38 w 41"/>
                  <a:gd name="T113" fmla="*/ 11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41" h="36">
                    <a:moveTo>
                      <a:pt x="38" y="11"/>
                    </a:moveTo>
                    <a:cubicBezTo>
                      <a:pt x="38" y="11"/>
                      <a:pt x="38" y="10"/>
                      <a:pt x="38" y="10"/>
                    </a:cubicBezTo>
                    <a:cubicBezTo>
                      <a:pt x="38" y="9"/>
                      <a:pt x="38" y="9"/>
                      <a:pt x="39" y="8"/>
                    </a:cubicBezTo>
                    <a:cubicBezTo>
                      <a:pt x="39" y="8"/>
                      <a:pt x="38" y="7"/>
                      <a:pt x="39" y="7"/>
                    </a:cubicBezTo>
                    <a:cubicBezTo>
                      <a:pt x="39" y="7"/>
                      <a:pt x="39" y="6"/>
                      <a:pt x="39" y="6"/>
                    </a:cubicBezTo>
                    <a:cubicBezTo>
                      <a:pt x="39" y="5"/>
                      <a:pt x="38" y="5"/>
                      <a:pt x="38" y="5"/>
                    </a:cubicBezTo>
                    <a:cubicBezTo>
                      <a:pt x="38" y="4"/>
                      <a:pt x="37" y="4"/>
                      <a:pt x="37" y="3"/>
                    </a:cubicBezTo>
                    <a:cubicBezTo>
                      <a:pt x="37" y="2"/>
                      <a:pt x="38" y="2"/>
                      <a:pt x="37" y="2"/>
                    </a:cubicBezTo>
                    <a:cubicBezTo>
                      <a:pt x="37" y="1"/>
                      <a:pt x="37" y="1"/>
                      <a:pt x="37" y="1"/>
                    </a:cubicBezTo>
                    <a:cubicBezTo>
                      <a:pt x="37" y="1"/>
                      <a:pt x="36" y="1"/>
                      <a:pt x="36" y="1"/>
                    </a:cubicBezTo>
                    <a:cubicBezTo>
                      <a:pt x="35" y="0"/>
                      <a:pt x="35" y="0"/>
                      <a:pt x="34" y="0"/>
                    </a:cubicBezTo>
                    <a:cubicBezTo>
                      <a:pt x="34" y="0"/>
                      <a:pt x="33" y="1"/>
                      <a:pt x="33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1" y="1"/>
                      <a:pt x="31" y="2"/>
                      <a:pt x="30" y="2"/>
                    </a:cubicBezTo>
                    <a:cubicBezTo>
                      <a:pt x="30" y="3"/>
                      <a:pt x="29" y="3"/>
                      <a:pt x="28" y="3"/>
                    </a:cubicBezTo>
                    <a:cubicBezTo>
                      <a:pt x="28" y="4"/>
                      <a:pt x="27" y="4"/>
                      <a:pt x="27" y="5"/>
                    </a:cubicBezTo>
                    <a:cubicBezTo>
                      <a:pt x="26" y="5"/>
                      <a:pt x="26" y="5"/>
                      <a:pt x="25" y="5"/>
                    </a:cubicBezTo>
                    <a:cubicBezTo>
                      <a:pt x="25" y="5"/>
                      <a:pt x="25" y="6"/>
                      <a:pt x="24" y="6"/>
                    </a:cubicBezTo>
                    <a:cubicBezTo>
                      <a:pt x="24" y="7"/>
                      <a:pt x="23" y="7"/>
                      <a:pt x="23" y="7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22" y="10"/>
                      <a:pt x="22" y="10"/>
                      <a:pt x="21" y="10"/>
                    </a:cubicBezTo>
                    <a:cubicBezTo>
                      <a:pt x="21" y="10"/>
                      <a:pt x="20" y="10"/>
                      <a:pt x="20" y="10"/>
                    </a:cubicBezTo>
                    <a:cubicBezTo>
                      <a:pt x="19" y="10"/>
                      <a:pt x="19" y="10"/>
                      <a:pt x="19" y="9"/>
                    </a:cubicBezTo>
                    <a:cubicBezTo>
                      <a:pt x="18" y="9"/>
                      <a:pt x="18" y="9"/>
                      <a:pt x="17" y="9"/>
                    </a:cubicBezTo>
                    <a:cubicBezTo>
                      <a:pt x="17" y="8"/>
                      <a:pt x="17" y="8"/>
                      <a:pt x="16" y="8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10"/>
                      <a:pt x="15" y="10"/>
                      <a:pt x="15" y="11"/>
                    </a:cubicBezTo>
                    <a:cubicBezTo>
                      <a:pt x="15" y="11"/>
                      <a:pt x="14" y="11"/>
                      <a:pt x="14" y="11"/>
                    </a:cubicBezTo>
                    <a:cubicBezTo>
                      <a:pt x="13" y="12"/>
                      <a:pt x="13" y="12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1" y="13"/>
                      <a:pt x="10" y="13"/>
                      <a:pt x="1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1"/>
                      <a:pt x="10" y="11"/>
                      <a:pt x="11" y="11"/>
                    </a:cubicBezTo>
                    <a:cubicBezTo>
                      <a:pt x="11" y="11"/>
                      <a:pt x="11" y="10"/>
                      <a:pt x="11" y="10"/>
                    </a:cubicBezTo>
                    <a:cubicBezTo>
                      <a:pt x="11" y="9"/>
                      <a:pt x="10" y="9"/>
                      <a:pt x="10" y="9"/>
                    </a:cubicBezTo>
                    <a:cubicBezTo>
                      <a:pt x="10" y="8"/>
                      <a:pt x="10" y="8"/>
                      <a:pt x="10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11"/>
                      <a:pt x="9" y="14"/>
                      <a:pt x="9" y="18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6" y="19"/>
                      <a:pt x="5" y="19"/>
                      <a:pt x="5" y="19"/>
                    </a:cubicBezTo>
                    <a:cubicBezTo>
                      <a:pt x="5" y="19"/>
                      <a:pt x="4" y="19"/>
                      <a:pt x="4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9"/>
                      <a:pt x="0" y="19"/>
                    </a:cubicBezTo>
                    <a:cubicBezTo>
                      <a:pt x="0" y="19"/>
                      <a:pt x="0" y="19"/>
                      <a:pt x="1" y="19"/>
                    </a:cubicBezTo>
                    <a:cubicBezTo>
                      <a:pt x="1" y="20"/>
                      <a:pt x="1" y="20"/>
                      <a:pt x="1" y="21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2"/>
                      <a:pt x="1" y="22"/>
                      <a:pt x="1" y="23"/>
                    </a:cubicBezTo>
                    <a:cubicBezTo>
                      <a:pt x="1" y="23"/>
                      <a:pt x="1" y="24"/>
                      <a:pt x="2" y="24"/>
                    </a:cubicBezTo>
                    <a:cubicBezTo>
                      <a:pt x="2" y="24"/>
                      <a:pt x="2" y="25"/>
                      <a:pt x="3" y="25"/>
                    </a:cubicBezTo>
                    <a:cubicBezTo>
                      <a:pt x="3" y="25"/>
                      <a:pt x="3" y="26"/>
                      <a:pt x="3" y="26"/>
                    </a:cubicBezTo>
                    <a:cubicBezTo>
                      <a:pt x="3" y="27"/>
                      <a:pt x="4" y="27"/>
                      <a:pt x="4" y="27"/>
                    </a:cubicBezTo>
                    <a:cubicBezTo>
                      <a:pt x="4" y="27"/>
                      <a:pt x="4" y="28"/>
                      <a:pt x="4" y="28"/>
                    </a:cubicBezTo>
                    <a:cubicBezTo>
                      <a:pt x="4" y="28"/>
                      <a:pt x="4" y="29"/>
                      <a:pt x="4" y="29"/>
                    </a:cubicBezTo>
                    <a:cubicBezTo>
                      <a:pt x="4" y="29"/>
                      <a:pt x="4" y="30"/>
                      <a:pt x="4" y="30"/>
                    </a:cubicBezTo>
                    <a:cubicBezTo>
                      <a:pt x="4" y="30"/>
                      <a:pt x="3" y="30"/>
                      <a:pt x="3" y="30"/>
                    </a:cubicBezTo>
                    <a:cubicBezTo>
                      <a:pt x="3" y="30"/>
                      <a:pt x="3" y="31"/>
                      <a:pt x="3" y="31"/>
                    </a:cubicBezTo>
                    <a:cubicBezTo>
                      <a:pt x="3" y="32"/>
                      <a:pt x="3" y="32"/>
                      <a:pt x="4" y="32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4" y="33"/>
                      <a:pt x="3" y="33"/>
                      <a:pt x="4" y="34"/>
                    </a:cubicBezTo>
                    <a:cubicBezTo>
                      <a:pt x="4" y="34"/>
                      <a:pt x="4" y="34"/>
                      <a:pt x="5" y="34"/>
                    </a:cubicBezTo>
                    <a:cubicBezTo>
                      <a:pt x="5" y="34"/>
                      <a:pt x="5" y="34"/>
                      <a:pt x="6" y="35"/>
                    </a:cubicBezTo>
                    <a:cubicBezTo>
                      <a:pt x="6" y="35"/>
                      <a:pt x="6" y="35"/>
                      <a:pt x="6" y="35"/>
                    </a:cubicBezTo>
                    <a:cubicBezTo>
                      <a:pt x="7" y="36"/>
                      <a:pt x="7" y="36"/>
                      <a:pt x="7" y="36"/>
                    </a:cubicBezTo>
                    <a:cubicBezTo>
                      <a:pt x="8" y="36"/>
                      <a:pt x="8" y="36"/>
                      <a:pt x="8" y="36"/>
                    </a:cubicBezTo>
                    <a:cubicBezTo>
                      <a:pt x="8" y="35"/>
                      <a:pt x="9" y="35"/>
                      <a:pt x="9" y="35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3" y="34"/>
                      <a:pt x="13" y="34"/>
                      <a:pt x="13" y="34"/>
                    </a:cubicBezTo>
                    <a:cubicBezTo>
                      <a:pt x="13" y="34"/>
                      <a:pt x="14" y="34"/>
                      <a:pt x="14" y="34"/>
                    </a:cubicBezTo>
                    <a:cubicBezTo>
                      <a:pt x="14" y="34"/>
                      <a:pt x="14" y="34"/>
                      <a:pt x="15" y="34"/>
                    </a:cubicBezTo>
                    <a:cubicBezTo>
                      <a:pt x="15" y="34"/>
                      <a:pt x="15" y="34"/>
                      <a:pt x="16" y="34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7" y="34"/>
                      <a:pt x="17" y="34"/>
                      <a:pt x="17" y="34"/>
                    </a:cubicBezTo>
                    <a:cubicBezTo>
                      <a:pt x="18" y="34"/>
                      <a:pt x="18" y="34"/>
                      <a:pt x="18" y="34"/>
                    </a:cubicBezTo>
                    <a:cubicBezTo>
                      <a:pt x="19" y="34"/>
                      <a:pt x="19" y="34"/>
                      <a:pt x="19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1" y="34"/>
                      <a:pt x="21" y="33"/>
                    </a:cubicBezTo>
                    <a:cubicBezTo>
                      <a:pt x="22" y="33"/>
                      <a:pt x="22" y="33"/>
                      <a:pt x="22" y="33"/>
                    </a:cubicBezTo>
                    <a:cubicBezTo>
                      <a:pt x="23" y="33"/>
                      <a:pt x="23" y="33"/>
                      <a:pt x="24" y="33"/>
                    </a:cubicBezTo>
                    <a:cubicBezTo>
                      <a:pt x="24" y="33"/>
                      <a:pt x="24" y="32"/>
                      <a:pt x="25" y="32"/>
                    </a:cubicBezTo>
                    <a:cubicBezTo>
                      <a:pt x="25" y="32"/>
                      <a:pt x="25" y="32"/>
                      <a:pt x="26" y="32"/>
                    </a:cubicBezTo>
                    <a:cubicBezTo>
                      <a:pt x="26" y="32"/>
                      <a:pt x="26" y="32"/>
                      <a:pt x="27" y="31"/>
                    </a:cubicBezTo>
                    <a:cubicBezTo>
                      <a:pt x="27" y="31"/>
                      <a:pt x="27" y="31"/>
                      <a:pt x="28" y="31"/>
                    </a:cubicBezTo>
                    <a:cubicBezTo>
                      <a:pt x="28" y="30"/>
                      <a:pt x="29" y="30"/>
                      <a:pt x="29" y="30"/>
                    </a:cubicBezTo>
                    <a:cubicBezTo>
                      <a:pt x="30" y="29"/>
                      <a:pt x="30" y="29"/>
                      <a:pt x="31" y="28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2" y="26"/>
                      <a:pt x="32" y="27"/>
                      <a:pt x="33" y="26"/>
                    </a:cubicBezTo>
                    <a:cubicBezTo>
                      <a:pt x="33" y="26"/>
                      <a:pt x="33" y="26"/>
                      <a:pt x="34" y="25"/>
                    </a:cubicBezTo>
                    <a:cubicBezTo>
                      <a:pt x="34" y="25"/>
                      <a:pt x="34" y="25"/>
                      <a:pt x="34" y="24"/>
                    </a:cubicBezTo>
                    <a:cubicBezTo>
                      <a:pt x="35" y="24"/>
                      <a:pt x="35" y="23"/>
                      <a:pt x="35" y="23"/>
                    </a:cubicBezTo>
                    <a:cubicBezTo>
                      <a:pt x="36" y="22"/>
                      <a:pt x="36" y="22"/>
                      <a:pt x="36" y="21"/>
                    </a:cubicBezTo>
                    <a:cubicBezTo>
                      <a:pt x="36" y="21"/>
                      <a:pt x="37" y="21"/>
                      <a:pt x="37" y="20"/>
                    </a:cubicBezTo>
                    <a:cubicBezTo>
                      <a:pt x="37" y="19"/>
                      <a:pt x="37" y="19"/>
                      <a:pt x="38" y="19"/>
                    </a:cubicBezTo>
                    <a:cubicBezTo>
                      <a:pt x="38" y="18"/>
                      <a:pt x="39" y="19"/>
                      <a:pt x="39" y="18"/>
                    </a:cubicBezTo>
                    <a:cubicBezTo>
                      <a:pt x="39" y="18"/>
                      <a:pt x="39" y="18"/>
                      <a:pt x="39" y="18"/>
                    </a:cubicBezTo>
                    <a:cubicBezTo>
                      <a:pt x="39" y="18"/>
                      <a:pt x="39" y="18"/>
                      <a:pt x="39" y="17"/>
                    </a:cubicBezTo>
                    <a:cubicBezTo>
                      <a:pt x="39" y="16"/>
                      <a:pt x="40" y="16"/>
                      <a:pt x="40" y="15"/>
                    </a:cubicBezTo>
                    <a:cubicBezTo>
                      <a:pt x="40" y="15"/>
                      <a:pt x="40" y="15"/>
                      <a:pt x="40" y="14"/>
                    </a:cubicBezTo>
                    <a:cubicBezTo>
                      <a:pt x="40" y="14"/>
                      <a:pt x="41" y="13"/>
                      <a:pt x="41" y="13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12"/>
                      <a:pt x="38" y="12"/>
                      <a:pt x="38" y="1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92" name="Freeform 249"/>
              <p:cNvSpPr>
                <a:spLocks/>
              </p:cNvSpPr>
              <p:nvPr/>
            </p:nvSpPr>
            <p:spPr bwMode="auto">
              <a:xfrm>
                <a:off x="5154614" y="236220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93" name="Freeform 250"/>
              <p:cNvSpPr>
                <a:spLocks/>
              </p:cNvSpPr>
              <p:nvPr/>
            </p:nvSpPr>
            <p:spPr bwMode="auto">
              <a:xfrm>
                <a:off x="4799014" y="2362201"/>
                <a:ext cx="452438" cy="604838"/>
              </a:xfrm>
              <a:custGeom>
                <a:avLst/>
                <a:gdLst>
                  <a:gd name="T0" fmla="*/ 40 w 42"/>
                  <a:gd name="T1" fmla="*/ 13 h 56"/>
                  <a:gd name="T2" fmla="*/ 38 w 42"/>
                  <a:gd name="T3" fmla="*/ 11 h 56"/>
                  <a:gd name="T4" fmla="*/ 37 w 42"/>
                  <a:gd name="T5" fmla="*/ 5 h 56"/>
                  <a:gd name="T6" fmla="*/ 35 w 42"/>
                  <a:gd name="T7" fmla="*/ 1 h 56"/>
                  <a:gd name="T8" fmla="*/ 32 w 42"/>
                  <a:gd name="T9" fmla="*/ 1 h 56"/>
                  <a:gd name="T10" fmla="*/ 30 w 42"/>
                  <a:gd name="T11" fmla="*/ 3 h 56"/>
                  <a:gd name="T12" fmla="*/ 29 w 42"/>
                  <a:gd name="T13" fmla="*/ 5 h 56"/>
                  <a:gd name="T14" fmla="*/ 27 w 42"/>
                  <a:gd name="T15" fmla="*/ 4 h 56"/>
                  <a:gd name="T16" fmla="*/ 7 w 42"/>
                  <a:gd name="T17" fmla="*/ 9 h 56"/>
                  <a:gd name="T18" fmla="*/ 4 w 42"/>
                  <a:gd name="T19" fmla="*/ 11 h 56"/>
                  <a:gd name="T20" fmla="*/ 2 w 42"/>
                  <a:gd name="T21" fmla="*/ 22 h 56"/>
                  <a:gd name="T22" fmla="*/ 1 w 42"/>
                  <a:gd name="T23" fmla="*/ 25 h 56"/>
                  <a:gd name="T24" fmla="*/ 1 w 42"/>
                  <a:gd name="T25" fmla="*/ 28 h 56"/>
                  <a:gd name="T26" fmla="*/ 1 w 42"/>
                  <a:gd name="T27" fmla="*/ 30 h 56"/>
                  <a:gd name="T28" fmla="*/ 1 w 42"/>
                  <a:gd name="T29" fmla="*/ 33 h 56"/>
                  <a:gd name="T30" fmla="*/ 2 w 42"/>
                  <a:gd name="T31" fmla="*/ 35 h 56"/>
                  <a:gd name="T32" fmla="*/ 3 w 42"/>
                  <a:gd name="T33" fmla="*/ 37 h 56"/>
                  <a:gd name="T34" fmla="*/ 4 w 42"/>
                  <a:gd name="T35" fmla="*/ 41 h 56"/>
                  <a:gd name="T36" fmla="*/ 8 w 42"/>
                  <a:gd name="T37" fmla="*/ 44 h 56"/>
                  <a:gd name="T38" fmla="*/ 10 w 42"/>
                  <a:gd name="T39" fmla="*/ 47 h 56"/>
                  <a:gd name="T40" fmla="*/ 12 w 42"/>
                  <a:gd name="T41" fmla="*/ 50 h 56"/>
                  <a:gd name="T42" fmla="*/ 13 w 42"/>
                  <a:gd name="T43" fmla="*/ 52 h 56"/>
                  <a:gd name="T44" fmla="*/ 16 w 42"/>
                  <a:gd name="T45" fmla="*/ 54 h 56"/>
                  <a:gd name="T46" fmla="*/ 18 w 42"/>
                  <a:gd name="T47" fmla="*/ 54 h 56"/>
                  <a:gd name="T48" fmla="*/ 20 w 42"/>
                  <a:gd name="T49" fmla="*/ 55 h 56"/>
                  <a:gd name="T50" fmla="*/ 22 w 42"/>
                  <a:gd name="T51" fmla="*/ 56 h 56"/>
                  <a:gd name="T52" fmla="*/ 26 w 42"/>
                  <a:gd name="T53" fmla="*/ 56 h 56"/>
                  <a:gd name="T54" fmla="*/ 28 w 42"/>
                  <a:gd name="T55" fmla="*/ 56 h 56"/>
                  <a:gd name="T56" fmla="*/ 30 w 42"/>
                  <a:gd name="T57" fmla="*/ 55 h 56"/>
                  <a:gd name="T58" fmla="*/ 34 w 42"/>
                  <a:gd name="T59" fmla="*/ 53 h 56"/>
                  <a:gd name="T60" fmla="*/ 35 w 42"/>
                  <a:gd name="T61" fmla="*/ 52 h 56"/>
                  <a:gd name="T62" fmla="*/ 33 w 42"/>
                  <a:gd name="T63" fmla="*/ 50 h 56"/>
                  <a:gd name="T64" fmla="*/ 32 w 42"/>
                  <a:gd name="T65" fmla="*/ 47 h 56"/>
                  <a:gd name="T66" fmla="*/ 29 w 42"/>
                  <a:gd name="T67" fmla="*/ 45 h 56"/>
                  <a:gd name="T68" fmla="*/ 28 w 42"/>
                  <a:gd name="T69" fmla="*/ 42 h 56"/>
                  <a:gd name="T70" fmla="*/ 30 w 42"/>
                  <a:gd name="T71" fmla="*/ 42 h 56"/>
                  <a:gd name="T72" fmla="*/ 30 w 42"/>
                  <a:gd name="T73" fmla="*/ 38 h 56"/>
                  <a:gd name="T74" fmla="*/ 32 w 42"/>
                  <a:gd name="T75" fmla="*/ 35 h 56"/>
                  <a:gd name="T76" fmla="*/ 33 w 42"/>
                  <a:gd name="T77" fmla="*/ 33 h 56"/>
                  <a:gd name="T78" fmla="*/ 34 w 42"/>
                  <a:gd name="T79" fmla="*/ 31 h 56"/>
                  <a:gd name="T80" fmla="*/ 36 w 42"/>
                  <a:gd name="T81" fmla="*/ 29 h 56"/>
                  <a:gd name="T82" fmla="*/ 36 w 42"/>
                  <a:gd name="T83" fmla="*/ 27 h 56"/>
                  <a:gd name="T84" fmla="*/ 36 w 42"/>
                  <a:gd name="T85" fmla="*/ 24 h 56"/>
                  <a:gd name="T86" fmla="*/ 37 w 42"/>
                  <a:gd name="T87" fmla="*/ 20 h 56"/>
                  <a:gd name="T88" fmla="*/ 37 w 42"/>
                  <a:gd name="T89" fmla="*/ 18 h 56"/>
                  <a:gd name="T90" fmla="*/ 39 w 42"/>
                  <a:gd name="T91" fmla="*/ 17 h 56"/>
                  <a:gd name="T92" fmla="*/ 41 w 42"/>
                  <a:gd name="T93" fmla="*/ 15 h 56"/>
                  <a:gd name="T94" fmla="*/ 41 w 42"/>
                  <a:gd name="T95" fmla="*/ 14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42" h="56">
                    <a:moveTo>
                      <a:pt x="41" y="14"/>
                    </a:moveTo>
                    <a:cubicBezTo>
                      <a:pt x="41" y="14"/>
                      <a:pt x="40" y="14"/>
                      <a:pt x="40" y="14"/>
                    </a:cubicBezTo>
                    <a:cubicBezTo>
                      <a:pt x="40" y="13"/>
                      <a:pt x="40" y="13"/>
                      <a:pt x="40" y="13"/>
                    </a:cubicBezTo>
                    <a:cubicBezTo>
                      <a:pt x="39" y="12"/>
                      <a:pt x="39" y="13"/>
                      <a:pt x="39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11"/>
                      <a:pt x="38" y="11"/>
                      <a:pt x="38" y="11"/>
                    </a:cubicBezTo>
                    <a:cubicBezTo>
                      <a:pt x="37" y="10"/>
                      <a:pt x="38" y="9"/>
                      <a:pt x="38" y="9"/>
                    </a:cubicBezTo>
                    <a:cubicBezTo>
                      <a:pt x="37" y="8"/>
                      <a:pt x="38" y="8"/>
                      <a:pt x="38" y="7"/>
                    </a:cubicBezTo>
                    <a:cubicBezTo>
                      <a:pt x="37" y="6"/>
                      <a:pt x="37" y="6"/>
                      <a:pt x="37" y="5"/>
                    </a:cubicBezTo>
                    <a:cubicBezTo>
                      <a:pt x="37" y="5"/>
                      <a:pt x="37" y="5"/>
                      <a:pt x="37" y="4"/>
                    </a:cubicBezTo>
                    <a:cubicBezTo>
                      <a:pt x="36" y="4"/>
                      <a:pt x="36" y="3"/>
                      <a:pt x="36" y="3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35" y="1"/>
                      <a:pt x="34" y="1"/>
                      <a:pt x="34" y="1"/>
                    </a:cubicBezTo>
                    <a:cubicBezTo>
                      <a:pt x="34" y="1"/>
                      <a:pt x="33" y="1"/>
                      <a:pt x="33" y="0"/>
                    </a:cubicBezTo>
                    <a:cubicBezTo>
                      <a:pt x="33" y="1"/>
                      <a:pt x="33" y="1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1" y="1"/>
                      <a:pt x="31" y="1"/>
                      <a:pt x="31" y="2"/>
                    </a:cubicBezTo>
                    <a:cubicBezTo>
                      <a:pt x="30" y="2"/>
                      <a:pt x="31" y="2"/>
                      <a:pt x="30" y="3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30" y="3"/>
                      <a:pt x="30" y="3"/>
                      <a:pt x="29" y="3"/>
                    </a:cubicBezTo>
                    <a:cubicBezTo>
                      <a:pt x="29" y="4"/>
                      <a:pt x="29" y="4"/>
                      <a:pt x="29" y="5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8" y="5"/>
                      <a:pt x="28" y="5"/>
                      <a:pt x="28" y="4"/>
                    </a:cubicBezTo>
                    <a:cubicBezTo>
                      <a:pt x="28" y="4"/>
                      <a:pt x="27" y="4"/>
                      <a:pt x="2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3"/>
                      <a:pt x="2" y="23"/>
                    </a:cubicBezTo>
                    <a:cubicBezTo>
                      <a:pt x="2" y="24"/>
                      <a:pt x="2" y="24"/>
                      <a:pt x="2" y="24"/>
                    </a:cubicBezTo>
                    <a:cubicBezTo>
                      <a:pt x="1" y="24"/>
                      <a:pt x="1" y="24"/>
                      <a:pt x="1" y="25"/>
                    </a:cubicBezTo>
                    <a:cubicBezTo>
                      <a:pt x="1" y="25"/>
                      <a:pt x="0" y="25"/>
                      <a:pt x="0" y="26"/>
                    </a:cubicBezTo>
                    <a:cubicBezTo>
                      <a:pt x="0" y="26"/>
                      <a:pt x="1" y="26"/>
                      <a:pt x="1" y="26"/>
                    </a:cubicBezTo>
                    <a:cubicBezTo>
                      <a:pt x="1" y="27"/>
                      <a:pt x="1" y="27"/>
                      <a:pt x="1" y="28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1" y="28"/>
                      <a:pt x="1" y="29"/>
                      <a:pt x="1" y="29"/>
                    </a:cubicBezTo>
                    <a:cubicBezTo>
                      <a:pt x="1" y="29"/>
                      <a:pt x="1" y="30"/>
                      <a:pt x="1" y="30"/>
                    </a:cubicBezTo>
                    <a:cubicBezTo>
                      <a:pt x="1" y="31"/>
                      <a:pt x="1" y="31"/>
                      <a:pt x="1" y="32"/>
                    </a:cubicBezTo>
                    <a:cubicBezTo>
                      <a:pt x="1" y="32"/>
                      <a:pt x="1" y="32"/>
                      <a:pt x="1" y="32"/>
                    </a:cubicBezTo>
                    <a:cubicBezTo>
                      <a:pt x="1" y="33"/>
                      <a:pt x="1" y="33"/>
                      <a:pt x="1" y="33"/>
                    </a:cubicBezTo>
                    <a:cubicBezTo>
                      <a:pt x="1" y="33"/>
                      <a:pt x="1" y="33"/>
                      <a:pt x="1" y="34"/>
                    </a:cubicBezTo>
                    <a:cubicBezTo>
                      <a:pt x="1" y="34"/>
                      <a:pt x="2" y="34"/>
                      <a:pt x="2" y="34"/>
                    </a:cubicBezTo>
                    <a:cubicBezTo>
                      <a:pt x="2" y="34"/>
                      <a:pt x="2" y="34"/>
                      <a:pt x="2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6"/>
                      <a:pt x="3" y="36"/>
                      <a:pt x="3" y="37"/>
                    </a:cubicBezTo>
                    <a:cubicBezTo>
                      <a:pt x="3" y="37"/>
                      <a:pt x="4" y="37"/>
                      <a:pt x="4" y="38"/>
                    </a:cubicBezTo>
                    <a:cubicBezTo>
                      <a:pt x="4" y="38"/>
                      <a:pt x="4" y="39"/>
                      <a:pt x="4" y="39"/>
                    </a:cubicBezTo>
                    <a:cubicBezTo>
                      <a:pt x="4" y="40"/>
                      <a:pt x="3" y="40"/>
                      <a:pt x="4" y="41"/>
                    </a:cubicBezTo>
                    <a:cubicBezTo>
                      <a:pt x="4" y="41"/>
                      <a:pt x="4" y="41"/>
                      <a:pt x="4" y="41"/>
                    </a:cubicBezTo>
                    <a:cubicBezTo>
                      <a:pt x="5" y="42"/>
                      <a:pt x="5" y="42"/>
                      <a:pt x="6" y="42"/>
                    </a:cubicBezTo>
                    <a:cubicBezTo>
                      <a:pt x="7" y="43"/>
                      <a:pt x="7" y="43"/>
                      <a:pt x="8" y="44"/>
                    </a:cubicBezTo>
                    <a:cubicBezTo>
                      <a:pt x="8" y="44"/>
                      <a:pt x="8" y="44"/>
                      <a:pt x="8" y="44"/>
                    </a:cubicBezTo>
                    <a:cubicBezTo>
                      <a:pt x="9" y="45"/>
                      <a:pt x="8" y="45"/>
                      <a:pt x="8" y="46"/>
                    </a:cubicBezTo>
                    <a:cubicBezTo>
                      <a:pt x="8" y="47"/>
                      <a:pt x="9" y="46"/>
                      <a:pt x="10" y="47"/>
                    </a:cubicBezTo>
                    <a:cubicBezTo>
                      <a:pt x="10" y="47"/>
                      <a:pt x="10" y="47"/>
                      <a:pt x="10" y="48"/>
                    </a:cubicBezTo>
                    <a:cubicBezTo>
                      <a:pt x="11" y="49"/>
                      <a:pt x="11" y="49"/>
                      <a:pt x="11" y="49"/>
                    </a:cubicBezTo>
                    <a:cubicBezTo>
                      <a:pt x="12" y="49"/>
                      <a:pt x="12" y="49"/>
                      <a:pt x="12" y="50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13" y="51"/>
                      <a:pt x="13" y="51"/>
                      <a:pt x="13" y="51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3" y="52"/>
                      <a:pt x="14" y="52"/>
                      <a:pt x="14" y="52"/>
                    </a:cubicBezTo>
                    <a:cubicBezTo>
                      <a:pt x="14" y="53"/>
                      <a:pt x="14" y="53"/>
                      <a:pt x="15" y="53"/>
                    </a:cubicBezTo>
                    <a:cubicBezTo>
                      <a:pt x="15" y="54"/>
                      <a:pt x="15" y="54"/>
                      <a:pt x="16" y="54"/>
                    </a:cubicBezTo>
                    <a:cubicBezTo>
                      <a:pt x="16" y="54"/>
                      <a:pt x="16" y="54"/>
                      <a:pt x="16" y="54"/>
                    </a:cubicBezTo>
                    <a:cubicBezTo>
                      <a:pt x="17" y="54"/>
                      <a:pt x="17" y="54"/>
                      <a:pt x="18" y="54"/>
                    </a:cubicBezTo>
                    <a:cubicBezTo>
                      <a:pt x="18" y="54"/>
                      <a:pt x="18" y="54"/>
                      <a:pt x="18" y="54"/>
                    </a:cubicBezTo>
                    <a:cubicBezTo>
                      <a:pt x="19" y="54"/>
                      <a:pt x="19" y="53"/>
                      <a:pt x="19" y="53"/>
                    </a:cubicBezTo>
                    <a:cubicBezTo>
                      <a:pt x="20" y="54"/>
                      <a:pt x="20" y="54"/>
                      <a:pt x="20" y="54"/>
                    </a:cubicBezTo>
                    <a:cubicBezTo>
                      <a:pt x="20" y="54"/>
                      <a:pt x="20" y="55"/>
                      <a:pt x="20" y="55"/>
                    </a:cubicBezTo>
                    <a:cubicBezTo>
                      <a:pt x="21" y="55"/>
                      <a:pt x="21" y="55"/>
                      <a:pt x="21" y="55"/>
                    </a:cubicBezTo>
                    <a:cubicBezTo>
                      <a:pt x="21" y="56"/>
                      <a:pt x="21" y="56"/>
                      <a:pt x="22" y="56"/>
                    </a:cubicBezTo>
                    <a:cubicBezTo>
                      <a:pt x="22" y="56"/>
                      <a:pt x="22" y="56"/>
                      <a:pt x="22" y="56"/>
                    </a:cubicBezTo>
                    <a:cubicBezTo>
                      <a:pt x="22" y="56"/>
                      <a:pt x="23" y="56"/>
                      <a:pt x="23" y="56"/>
                    </a:cubicBezTo>
                    <a:cubicBezTo>
                      <a:pt x="23" y="56"/>
                      <a:pt x="24" y="56"/>
                      <a:pt x="24" y="56"/>
                    </a:cubicBezTo>
                    <a:cubicBezTo>
                      <a:pt x="25" y="56"/>
                      <a:pt x="25" y="56"/>
                      <a:pt x="26" y="56"/>
                    </a:cubicBezTo>
                    <a:cubicBezTo>
                      <a:pt x="26" y="56"/>
                      <a:pt x="26" y="56"/>
                      <a:pt x="26" y="56"/>
                    </a:cubicBezTo>
                    <a:cubicBezTo>
                      <a:pt x="27" y="56"/>
                      <a:pt x="27" y="56"/>
                      <a:pt x="27" y="56"/>
                    </a:cubicBezTo>
                    <a:cubicBezTo>
                      <a:pt x="28" y="56"/>
                      <a:pt x="28" y="56"/>
                      <a:pt x="28" y="56"/>
                    </a:cubicBezTo>
                    <a:cubicBezTo>
                      <a:pt x="29" y="56"/>
                      <a:pt x="29" y="55"/>
                      <a:pt x="29" y="55"/>
                    </a:cubicBezTo>
                    <a:cubicBezTo>
                      <a:pt x="30" y="55"/>
                      <a:pt x="30" y="55"/>
                      <a:pt x="30" y="55"/>
                    </a:cubicBezTo>
                    <a:cubicBezTo>
                      <a:pt x="30" y="55"/>
                      <a:pt x="30" y="55"/>
                      <a:pt x="30" y="55"/>
                    </a:cubicBezTo>
                    <a:cubicBezTo>
                      <a:pt x="30" y="55"/>
                      <a:pt x="31" y="54"/>
                      <a:pt x="31" y="53"/>
                    </a:cubicBezTo>
                    <a:cubicBezTo>
                      <a:pt x="31" y="53"/>
                      <a:pt x="33" y="53"/>
                      <a:pt x="33" y="53"/>
                    </a:cubicBezTo>
                    <a:cubicBezTo>
                      <a:pt x="34" y="53"/>
                      <a:pt x="34" y="53"/>
                      <a:pt x="34" y="53"/>
                    </a:cubicBezTo>
                    <a:cubicBezTo>
                      <a:pt x="35" y="53"/>
                      <a:pt x="35" y="53"/>
                      <a:pt x="35" y="53"/>
                    </a:cubicBezTo>
                    <a:cubicBezTo>
                      <a:pt x="35" y="53"/>
                      <a:pt x="35" y="53"/>
                      <a:pt x="35" y="52"/>
                    </a:cubicBezTo>
                    <a:cubicBezTo>
                      <a:pt x="35" y="52"/>
                      <a:pt x="35" y="52"/>
                      <a:pt x="35" y="52"/>
                    </a:cubicBezTo>
                    <a:cubicBezTo>
                      <a:pt x="35" y="51"/>
                      <a:pt x="35" y="51"/>
                      <a:pt x="34" y="51"/>
                    </a:cubicBezTo>
                    <a:cubicBezTo>
                      <a:pt x="34" y="51"/>
                      <a:pt x="34" y="51"/>
                      <a:pt x="34" y="51"/>
                    </a:cubicBezTo>
                    <a:cubicBezTo>
                      <a:pt x="33" y="51"/>
                      <a:pt x="33" y="50"/>
                      <a:pt x="33" y="50"/>
                    </a:cubicBezTo>
                    <a:cubicBezTo>
                      <a:pt x="33" y="50"/>
                      <a:pt x="33" y="49"/>
                      <a:pt x="33" y="49"/>
                    </a:cubicBezTo>
                    <a:cubicBezTo>
                      <a:pt x="32" y="48"/>
                      <a:pt x="33" y="48"/>
                      <a:pt x="32" y="48"/>
                    </a:cubicBezTo>
                    <a:cubicBezTo>
                      <a:pt x="32" y="47"/>
                      <a:pt x="32" y="47"/>
                      <a:pt x="32" y="47"/>
                    </a:cubicBezTo>
                    <a:cubicBezTo>
                      <a:pt x="31" y="47"/>
                      <a:pt x="31" y="47"/>
                      <a:pt x="31" y="46"/>
                    </a:cubicBezTo>
                    <a:cubicBezTo>
                      <a:pt x="31" y="46"/>
                      <a:pt x="30" y="46"/>
                      <a:pt x="30" y="45"/>
                    </a:cubicBezTo>
                    <a:cubicBezTo>
                      <a:pt x="30" y="45"/>
                      <a:pt x="29" y="45"/>
                      <a:pt x="29" y="45"/>
                    </a:cubicBezTo>
                    <a:cubicBezTo>
                      <a:pt x="29" y="44"/>
                      <a:pt x="28" y="45"/>
                      <a:pt x="28" y="44"/>
                    </a:cubicBezTo>
                    <a:cubicBezTo>
                      <a:pt x="28" y="44"/>
                      <a:pt x="28" y="44"/>
                      <a:pt x="28" y="44"/>
                    </a:cubicBezTo>
                    <a:cubicBezTo>
                      <a:pt x="28" y="43"/>
                      <a:pt x="28" y="43"/>
                      <a:pt x="28" y="42"/>
                    </a:cubicBezTo>
                    <a:cubicBezTo>
                      <a:pt x="28" y="42"/>
                      <a:pt x="29" y="42"/>
                      <a:pt x="29" y="42"/>
                    </a:cubicBezTo>
                    <a:cubicBezTo>
                      <a:pt x="29" y="42"/>
                      <a:pt x="29" y="43"/>
                      <a:pt x="30" y="43"/>
                    </a:cubicBezTo>
                    <a:cubicBezTo>
                      <a:pt x="30" y="43"/>
                      <a:pt x="30" y="43"/>
                      <a:pt x="30" y="42"/>
                    </a:cubicBezTo>
                    <a:cubicBezTo>
                      <a:pt x="31" y="42"/>
                      <a:pt x="30" y="42"/>
                      <a:pt x="30" y="41"/>
                    </a:cubicBezTo>
                    <a:cubicBezTo>
                      <a:pt x="30" y="41"/>
                      <a:pt x="30" y="40"/>
                      <a:pt x="30" y="40"/>
                    </a:cubicBezTo>
                    <a:cubicBezTo>
                      <a:pt x="30" y="39"/>
                      <a:pt x="30" y="39"/>
                      <a:pt x="30" y="38"/>
                    </a:cubicBezTo>
                    <a:cubicBezTo>
                      <a:pt x="30" y="38"/>
                      <a:pt x="30" y="37"/>
                      <a:pt x="31" y="37"/>
                    </a:cubicBezTo>
                    <a:cubicBezTo>
                      <a:pt x="31" y="37"/>
                      <a:pt x="31" y="36"/>
                      <a:pt x="31" y="36"/>
                    </a:cubicBezTo>
                    <a:cubicBezTo>
                      <a:pt x="31" y="36"/>
                      <a:pt x="32" y="36"/>
                      <a:pt x="32" y="35"/>
                    </a:cubicBezTo>
                    <a:cubicBezTo>
                      <a:pt x="32" y="35"/>
                      <a:pt x="32" y="35"/>
                      <a:pt x="33" y="35"/>
                    </a:cubicBezTo>
                    <a:cubicBezTo>
                      <a:pt x="33" y="34"/>
                      <a:pt x="33" y="34"/>
                      <a:pt x="33" y="34"/>
                    </a:cubicBezTo>
                    <a:cubicBezTo>
                      <a:pt x="33" y="33"/>
                      <a:pt x="32" y="33"/>
                      <a:pt x="33" y="33"/>
                    </a:cubicBezTo>
                    <a:cubicBezTo>
                      <a:pt x="33" y="32"/>
                      <a:pt x="33" y="33"/>
                      <a:pt x="33" y="32"/>
                    </a:cubicBezTo>
                    <a:cubicBezTo>
                      <a:pt x="33" y="32"/>
                      <a:pt x="33" y="32"/>
                      <a:pt x="33" y="32"/>
                    </a:cubicBezTo>
                    <a:cubicBezTo>
                      <a:pt x="33" y="31"/>
                      <a:pt x="34" y="31"/>
                      <a:pt x="34" y="31"/>
                    </a:cubicBezTo>
                    <a:cubicBezTo>
                      <a:pt x="34" y="31"/>
                      <a:pt x="34" y="30"/>
                      <a:pt x="34" y="30"/>
                    </a:cubicBezTo>
                    <a:cubicBezTo>
                      <a:pt x="35" y="30"/>
                      <a:pt x="35" y="30"/>
                      <a:pt x="35" y="30"/>
                    </a:cubicBezTo>
                    <a:cubicBezTo>
                      <a:pt x="36" y="30"/>
                      <a:pt x="36" y="29"/>
                      <a:pt x="36" y="29"/>
                    </a:cubicBezTo>
                    <a:cubicBezTo>
                      <a:pt x="36" y="29"/>
                      <a:pt x="36" y="28"/>
                      <a:pt x="36" y="28"/>
                    </a:cubicBezTo>
                    <a:cubicBezTo>
                      <a:pt x="36" y="28"/>
                      <a:pt x="36" y="28"/>
                      <a:pt x="36" y="27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36" y="26"/>
                      <a:pt x="36" y="26"/>
                      <a:pt x="36" y="26"/>
                    </a:cubicBezTo>
                    <a:cubicBezTo>
                      <a:pt x="36" y="25"/>
                      <a:pt x="36" y="25"/>
                      <a:pt x="36" y="25"/>
                    </a:cubicBezTo>
                    <a:cubicBezTo>
                      <a:pt x="36" y="24"/>
                      <a:pt x="36" y="24"/>
                      <a:pt x="36" y="24"/>
                    </a:cubicBezTo>
                    <a:cubicBezTo>
                      <a:pt x="36" y="24"/>
                      <a:pt x="36" y="23"/>
                      <a:pt x="36" y="23"/>
                    </a:cubicBezTo>
                    <a:cubicBezTo>
                      <a:pt x="36" y="22"/>
                      <a:pt x="36" y="22"/>
                      <a:pt x="37" y="21"/>
                    </a:cubicBezTo>
                    <a:cubicBezTo>
                      <a:pt x="37" y="21"/>
                      <a:pt x="37" y="21"/>
                      <a:pt x="37" y="20"/>
                    </a:cubicBezTo>
                    <a:cubicBezTo>
                      <a:pt x="37" y="20"/>
                      <a:pt x="36" y="19"/>
                      <a:pt x="37" y="19"/>
                    </a:cubicBezTo>
                    <a:cubicBezTo>
                      <a:pt x="37" y="19"/>
                      <a:pt x="37" y="19"/>
                      <a:pt x="37" y="19"/>
                    </a:cubicBezTo>
                    <a:cubicBezTo>
                      <a:pt x="37" y="18"/>
                      <a:pt x="37" y="18"/>
                      <a:pt x="37" y="18"/>
                    </a:cubicBezTo>
                    <a:cubicBezTo>
                      <a:pt x="37" y="18"/>
                      <a:pt x="38" y="18"/>
                      <a:pt x="38" y="18"/>
                    </a:cubicBezTo>
                    <a:cubicBezTo>
                      <a:pt x="38" y="18"/>
                      <a:pt x="38" y="17"/>
                      <a:pt x="38" y="17"/>
                    </a:cubicBezTo>
                    <a:cubicBezTo>
                      <a:pt x="39" y="17"/>
                      <a:pt x="39" y="17"/>
                      <a:pt x="39" y="17"/>
                    </a:cubicBezTo>
                    <a:cubicBezTo>
                      <a:pt x="39" y="17"/>
                      <a:pt x="39" y="17"/>
                      <a:pt x="40" y="17"/>
                    </a:cubicBezTo>
                    <a:cubicBezTo>
                      <a:pt x="40" y="16"/>
                      <a:pt x="40" y="16"/>
                      <a:pt x="41" y="16"/>
                    </a:cubicBezTo>
                    <a:cubicBezTo>
                      <a:pt x="41" y="16"/>
                      <a:pt x="41" y="16"/>
                      <a:pt x="41" y="15"/>
                    </a:cubicBezTo>
                    <a:cubicBezTo>
                      <a:pt x="41" y="15"/>
                      <a:pt x="41" y="15"/>
                      <a:pt x="41" y="15"/>
                    </a:cubicBezTo>
                    <a:cubicBezTo>
                      <a:pt x="42" y="15"/>
                      <a:pt x="42" y="15"/>
                      <a:pt x="42" y="15"/>
                    </a:cubicBezTo>
                    <a:cubicBezTo>
                      <a:pt x="41" y="14"/>
                      <a:pt x="41" y="14"/>
                      <a:pt x="41" y="14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94" name="Freeform 251"/>
              <p:cNvSpPr>
                <a:spLocks/>
              </p:cNvSpPr>
              <p:nvPr/>
            </p:nvSpPr>
            <p:spPr bwMode="auto">
              <a:xfrm>
                <a:off x="5370514" y="3443289"/>
                <a:ext cx="0" cy="1111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1 h 1"/>
                  <a:gd name="T4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95" name="Freeform 252"/>
              <p:cNvSpPr>
                <a:spLocks/>
              </p:cNvSpPr>
              <p:nvPr/>
            </p:nvSpPr>
            <p:spPr bwMode="auto">
              <a:xfrm>
                <a:off x="5726114" y="3713164"/>
                <a:ext cx="22225" cy="22225"/>
              </a:xfrm>
              <a:custGeom>
                <a:avLst/>
                <a:gdLst>
                  <a:gd name="T0" fmla="*/ 1 w 2"/>
                  <a:gd name="T1" fmla="*/ 0 h 2"/>
                  <a:gd name="T2" fmla="*/ 0 w 2"/>
                  <a:gd name="T3" fmla="*/ 0 h 2"/>
                  <a:gd name="T4" fmla="*/ 0 w 2"/>
                  <a:gd name="T5" fmla="*/ 1 h 2"/>
                  <a:gd name="T6" fmla="*/ 0 w 2"/>
                  <a:gd name="T7" fmla="*/ 2 h 2"/>
                  <a:gd name="T8" fmla="*/ 1 w 2"/>
                  <a:gd name="T9" fmla="*/ 1 h 2"/>
                  <a:gd name="T10" fmla="*/ 2 w 2"/>
                  <a:gd name="T11" fmla="*/ 1 h 2"/>
                  <a:gd name="T12" fmla="*/ 2 w 2"/>
                  <a:gd name="T13" fmla="*/ 0 h 2"/>
                  <a:gd name="T14" fmla="*/ 1 w 2"/>
                  <a:gd name="T1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96" name="Freeform 253"/>
              <p:cNvSpPr>
                <a:spLocks/>
              </p:cNvSpPr>
              <p:nvPr/>
            </p:nvSpPr>
            <p:spPr bwMode="auto">
              <a:xfrm>
                <a:off x="5672139" y="3735389"/>
                <a:ext cx="11113" cy="22225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1 h 2"/>
                  <a:gd name="T4" fmla="*/ 1 w 1"/>
                  <a:gd name="T5" fmla="*/ 1 h 2"/>
                  <a:gd name="T6" fmla="*/ 1 w 1"/>
                  <a:gd name="T7" fmla="*/ 1 h 2"/>
                  <a:gd name="T8" fmla="*/ 1 w 1"/>
                  <a:gd name="T9" fmla="*/ 1 h 2"/>
                  <a:gd name="T10" fmla="*/ 0 w 1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97" name="Freeform 254"/>
              <p:cNvSpPr>
                <a:spLocks/>
              </p:cNvSpPr>
              <p:nvPr/>
            </p:nvSpPr>
            <p:spPr bwMode="auto">
              <a:xfrm>
                <a:off x="5219701" y="2081214"/>
                <a:ext cx="11113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98" name="Freeform 255"/>
              <p:cNvSpPr>
                <a:spLocks/>
              </p:cNvSpPr>
              <p:nvPr/>
            </p:nvSpPr>
            <p:spPr bwMode="auto">
              <a:xfrm>
                <a:off x="5111751" y="2081214"/>
                <a:ext cx="560388" cy="508000"/>
              </a:xfrm>
              <a:custGeom>
                <a:avLst/>
                <a:gdLst>
                  <a:gd name="T0" fmla="*/ 50 w 52"/>
                  <a:gd name="T1" fmla="*/ 27 h 47"/>
                  <a:gd name="T2" fmla="*/ 45 w 52"/>
                  <a:gd name="T3" fmla="*/ 26 h 47"/>
                  <a:gd name="T4" fmla="*/ 42 w 52"/>
                  <a:gd name="T5" fmla="*/ 23 h 47"/>
                  <a:gd name="T6" fmla="*/ 41 w 52"/>
                  <a:gd name="T7" fmla="*/ 21 h 47"/>
                  <a:gd name="T8" fmla="*/ 40 w 52"/>
                  <a:gd name="T9" fmla="*/ 19 h 47"/>
                  <a:gd name="T10" fmla="*/ 39 w 52"/>
                  <a:gd name="T11" fmla="*/ 17 h 47"/>
                  <a:gd name="T12" fmla="*/ 38 w 52"/>
                  <a:gd name="T13" fmla="*/ 15 h 47"/>
                  <a:gd name="T14" fmla="*/ 37 w 52"/>
                  <a:gd name="T15" fmla="*/ 14 h 47"/>
                  <a:gd name="T16" fmla="*/ 35 w 52"/>
                  <a:gd name="T17" fmla="*/ 11 h 47"/>
                  <a:gd name="T18" fmla="*/ 34 w 52"/>
                  <a:gd name="T19" fmla="*/ 10 h 47"/>
                  <a:gd name="T20" fmla="*/ 32 w 52"/>
                  <a:gd name="T21" fmla="*/ 10 h 47"/>
                  <a:gd name="T22" fmla="*/ 30 w 52"/>
                  <a:gd name="T23" fmla="*/ 9 h 47"/>
                  <a:gd name="T24" fmla="*/ 29 w 52"/>
                  <a:gd name="T25" fmla="*/ 9 h 47"/>
                  <a:gd name="T26" fmla="*/ 23 w 52"/>
                  <a:gd name="T27" fmla="*/ 8 h 47"/>
                  <a:gd name="T28" fmla="*/ 21 w 52"/>
                  <a:gd name="T29" fmla="*/ 4 h 47"/>
                  <a:gd name="T30" fmla="*/ 15 w 52"/>
                  <a:gd name="T31" fmla="*/ 2 h 47"/>
                  <a:gd name="T32" fmla="*/ 11 w 52"/>
                  <a:gd name="T33" fmla="*/ 0 h 47"/>
                  <a:gd name="T34" fmla="*/ 9 w 52"/>
                  <a:gd name="T35" fmla="*/ 1 h 47"/>
                  <a:gd name="T36" fmla="*/ 5 w 52"/>
                  <a:gd name="T37" fmla="*/ 3 h 47"/>
                  <a:gd name="T38" fmla="*/ 7 w 52"/>
                  <a:gd name="T39" fmla="*/ 5 h 47"/>
                  <a:gd name="T40" fmla="*/ 5 w 52"/>
                  <a:gd name="T41" fmla="*/ 7 h 47"/>
                  <a:gd name="T42" fmla="*/ 2 w 52"/>
                  <a:gd name="T43" fmla="*/ 8 h 47"/>
                  <a:gd name="T44" fmla="*/ 1 w 52"/>
                  <a:gd name="T45" fmla="*/ 9 h 47"/>
                  <a:gd name="T46" fmla="*/ 1 w 52"/>
                  <a:gd name="T47" fmla="*/ 13 h 47"/>
                  <a:gd name="T48" fmla="*/ 5 w 52"/>
                  <a:gd name="T49" fmla="*/ 16 h 47"/>
                  <a:gd name="T50" fmla="*/ 7 w 52"/>
                  <a:gd name="T51" fmla="*/ 19 h 47"/>
                  <a:gd name="T52" fmla="*/ 9 w 52"/>
                  <a:gd name="T53" fmla="*/ 23 h 47"/>
                  <a:gd name="T54" fmla="*/ 12 w 52"/>
                  <a:gd name="T55" fmla="*/ 25 h 47"/>
                  <a:gd name="T56" fmla="*/ 13 w 52"/>
                  <a:gd name="T57" fmla="*/ 29 h 47"/>
                  <a:gd name="T58" fmla="*/ 13 w 52"/>
                  <a:gd name="T59" fmla="*/ 32 h 47"/>
                  <a:gd name="T60" fmla="*/ 16 w 52"/>
                  <a:gd name="T61" fmla="*/ 35 h 47"/>
                  <a:gd name="T62" fmla="*/ 18 w 52"/>
                  <a:gd name="T63" fmla="*/ 37 h 47"/>
                  <a:gd name="T64" fmla="*/ 18 w 52"/>
                  <a:gd name="T65" fmla="*/ 39 h 47"/>
                  <a:gd name="T66" fmla="*/ 20 w 52"/>
                  <a:gd name="T67" fmla="*/ 41 h 47"/>
                  <a:gd name="T68" fmla="*/ 22 w 52"/>
                  <a:gd name="T69" fmla="*/ 43 h 47"/>
                  <a:gd name="T70" fmla="*/ 26 w 52"/>
                  <a:gd name="T71" fmla="*/ 43 h 47"/>
                  <a:gd name="T72" fmla="*/ 29 w 52"/>
                  <a:gd name="T73" fmla="*/ 45 h 47"/>
                  <a:gd name="T74" fmla="*/ 31 w 52"/>
                  <a:gd name="T75" fmla="*/ 46 h 47"/>
                  <a:gd name="T76" fmla="*/ 33 w 52"/>
                  <a:gd name="T77" fmla="*/ 42 h 47"/>
                  <a:gd name="T78" fmla="*/ 40 w 52"/>
                  <a:gd name="T79" fmla="*/ 40 h 47"/>
                  <a:gd name="T80" fmla="*/ 44 w 52"/>
                  <a:gd name="T81" fmla="*/ 38 h 47"/>
                  <a:gd name="T82" fmla="*/ 50 w 52"/>
                  <a:gd name="T83" fmla="*/ 34 h 47"/>
                  <a:gd name="T84" fmla="*/ 52 w 52"/>
                  <a:gd name="T85" fmla="*/ 28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2" h="47">
                    <a:moveTo>
                      <a:pt x="52" y="28"/>
                    </a:moveTo>
                    <a:cubicBezTo>
                      <a:pt x="52" y="28"/>
                      <a:pt x="52" y="28"/>
                      <a:pt x="52" y="28"/>
                    </a:cubicBezTo>
                    <a:cubicBezTo>
                      <a:pt x="51" y="27"/>
                      <a:pt x="51" y="27"/>
                      <a:pt x="50" y="27"/>
                    </a:cubicBezTo>
                    <a:cubicBezTo>
                      <a:pt x="50" y="26"/>
                      <a:pt x="49" y="26"/>
                      <a:pt x="48" y="26"/>
                    </a:cubicBezTo>
                    <a:cubicBezTo>
                      <a:pt x="47" y="26"/>
                      <a:pt x="47" y="26"/>
                      <a:pt x="46" y="26"/>
                    </a:cubicBezTo>
                    <a:cubicBezTo>
                      <a:pt x="46" y="26"/>
                      <a:pt x="45" y="26"/>
                      <a:pt x="45" y="26"/>
                    </a:cubicBezTo>
                    <a:cubicBezTo>
                      <a:pt x="44" y="26"/>
                      <a:pt x="44" y="26"/>
                      <a:pt x="44" y="25"/>
                    </a:cubicBezTo>
                    <a:cubicBezTo>
                      <a:pt x="43" y="25"/>
                      <a:pt x="43" y="25"/>
                      <a:pt x="43" y="25"/>
                    </a:cubicBezTo>
                    <a:cubicBezTo>
                      <a:pt x="42" y="24"/>
                      <a:pt x="42" y="24"/>
                      <a:pt x="42" y="23"/>
                    </a:cubicBezTo>
                    <a:cubicBezTo>
                      <a:pt x="42" y="23"/>
                      <a:pt x="42" y="23"/>
                      <a:pt x="42" y="23"/>
                    </a:cubicBezTo>
                    <a:cubicBezTo>
                      <a:pt x="41" y="22"/>
                      <a:pt x="41" y="22"/>
                      <a:pt x="41" y="22"/>
                    </a:cubicBezTo>
                    <a:cubicBezTo>
                      <a:pt x="41" y="21"/>
                      <a:pt x="41" y="21"/>
                      <a:pt x="41" y="21"/>
                    </a:cubicBezTo>
                    <a:cubicBezTo>
                      <a:pt x="40" y="21"/>
                      <a:pt x="40" y="21"/>
                      <a:pt x="40" y="21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40" y="20"/>
                      <a:pt x="40" y="20"/>
                      <a:pt x="40" y="19"/>
                    </a:cubicBezTo>
                    <a:cubicBezTo>
                      <a:pt x="40" y="19"/>
                      <a:pt x="40" y="19"/>
                      <a:pt x="39" y="19"/>
                    </a:cubicBezTo>
                    <a:cubicBezTo>
                      <a:pt x="39" y="18"/>
                      <a:pt x="39" y="18"/>
                      <a:pt x="39" y="18"/>
                    </a:cubicBezTo>
                    <a:cubicBezTo>
                      <a:pt x="39" y="18"/>
                      <a:pt x="39" y="18"/>
                      <a:pt x="39" y="17"/>
                    </a:cubicBezTo>
                    <a:cubicBezTo>
                      <a:pt x="39" y="17"/>
                      <a:pt x="39" y="17"/>
                      <a:pt x="39" y="17"/>
                    </a:cubicBezTo>
                    <a:cubicBezTo>
                      <a:pt x="38" y="16"/>
                      <a:pt x="39" y="16"/>
                      <a:pt x="39" y="16"/>
                    </a:cubicBezTo>
                    <a:cubicBezTo>
                      <a:pt x="39" y="16"/>
                      <a:pt x="38" y="16"/>
                      <a:pt x="38" y="15"/>
                    </a:cubicBezTo>
                    <a:cubicBezTo>
                      <a:pt x="38" y="15"/>
                      <a:pt x="38" y="15"/>
                      <a:pt x="38" y="15"/>
                    </a:cubicBezTo>
                    <a:cubicBezTo>
                      <a:pt x="37" y="15"/>
                      <a:pt x="37" y="15"/>
                      <a:pt x="37" y="14"/>
                    </a:cubicBezTo>
                    <a:cubicBezTo>
                      <a:pt x="37" y="14"/>
                      <a:pt x="37" y="14"/>
                      <a:pt x="37" y="14"/>
                    </a:cubicBezTo>
                    <a:cubicBezTo>
                      <a:pt x="36" y="13"/>
                      <a:pt x="36" y="13"/>
                      <a:pt x="36" y="13"/>
                    </a:cubicBezTo>
                    <a:cubicBezTo>
                      <a:pt x="36" y="13"/>
                      <a:pt x="36" y="13"/>
                      <a:pt x="35" y="12"/>
                    </a:cubicBezTo>
                    <a:cubicBezTo>
                      <a:pt x="35" y="12"/>
                      <a:pt x="35" y="12"/>
                      <a:pt x="35" y="11"/>
                    </a:cubicBezTo>
                    <a:cubicBezTo>
                      <a:pt x="35" y="11"/>
                      <a:pt x="35" y="11"/>
                      <a:pt x="35" y="11"/>
                    </a:cubicBezTo>
                    <a:cubicBezTo>
                      <a:pt x="34" y="11"/>
                      <a:pt x="34" y="11"/>
                      <a:pt x="34" y="1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3" y="10"/>
                      <a:pt x="32" y="10"/>
                      <a:pt x="32" y="10"/>
                    </a:cubicBezTo>
                    <a:cubicBezTo>
                      <a:pt x="32" y="10"/>
                      <a:pt x="32" y="10"/>
                      <a:pt x="31" y="10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31" y="8"/>
                      <a:pt x="30" y="9"/>
                      <a:pt x="30" y="9"/>
                    </a:cubicBezTo>
                    <a:cubicBezTo>
                      <a:pt x="30" y="9"/>
                      <a:pt x="30" y="9"/>
                      <a:pt x="29" y="8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7" y="9"/>
                      <a:pt x="27" y="8"/>
                      <a:pt x="27" y="8"/>
                    </a:cubicBezTo>
                    <a:cubicBezTo>
                      <a:pt x="25" y="8"/>
                      <a:pt x="24" y="8"/>
                      <a:pt x="23" y="8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1" y="6"/>
                      <a:pt x="22" y="6"/>
                      <a:pt x="22" y="6"/>
                    </a:cubicBezTo>
                    <a:cubicBezTo>
                      <a:pt x="22" y="5"/>
                      <a:pt x="21" y="5"/>
                      <a:pt x="21" y="4"/>
                    </a:cubicBezTo>
                    <a:cubicBezTo>
                      <a:pt x="20" y="4"/>
                      <a:pt x="20" y="4"/>
                      <a:pt x="19" y="4"/>
                    </a:cubicBezTo>
                    <a:cubicBezTo>
                      <a:pt x="18" y="3"/>
                      <a:pt x="18" y="3"/>
                      <a:pt x="17" y="3"/>
                    </a:cubicBezTo>
                    <a:cubicBezTo>
                      <a:pt x="16" y="3"/>
                      <a:pt x="16" y="3"/>
                      <a:pt x="15" y="2"/>
                    </a:cubicBezTo>
                    <a:cubicBezTo>
                      <a:pt x="14" y="2"/>
                      <a:pt x="14" y="2"/>
                      <a:pt x="13" y="1"/>
                    </a:cubicBezTo>
                    <a:cubicBezTo>
                      <a:pt x="13" y="1"/>
                      <a:pt x="12" y="1"/>
                      <a:pt x="12" y="1"/>
                    </a:cubicBezTo>
                    <a:cubicBezTo>
                      <a:pt x="12" y="0"/>
                      <a:pt x="12" y="0"/>
                      <a:pt x="11" y="0"/>
                    </a:cubicBezTo>
                    <a:cubicBezTo>
                      <a:pt x="11" y="0"/>
                      <a:pt x="11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1"/>
                      <a:pt x="9" y="1"/>
                      <a:pt x="9" y="1"/>
                    </a:cubicBezTo>
                    <a:cubicBezTo>
                      <a:pt x="9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6" y="2"/>
                    </a:cubicBezTo>
                    <a:cubicBezTo>
                      <a:pt x="6" y="2"/>
                      <a:pt x="5" y="2"/>
                      <a:pt x="5" y="3"/>
                    </a:cubicBezTo>
                    <a:cubicBezTo>
                      <a:pt x="5" y="3"/>
                      <a:pt x="6" y="3"/>
                      <a:pt x="6" y="4"/>
                    </a:cubicBezTo>
                    <a:cubicBezTo>
                      <a:pt x="6" y="4"/>
                      <a:pt x="7" y="3"/>
                      <a:pt x="7" y="4"/>
                    </a:cubicBezTo>
                    <a:cubicBezTo>
                      <a:pt x="7" y="4"/>
                      <a:pt x="7" y="4"/>
                      <a:pt x="7" y="5"/>
                    </a:cubicBezTo>
                    <a:cubicBezTo>
                      <a:pt x="7" y="5"/>
                      <a:pt x="8" y="6"/>
                      <a:pt x="7" y="6"/>
                    </a:cubicBezTo>
                    <a:cubicBezTo>
                      <a:pt x="7" y="7"/>
                      <a:pt x="6" y="6"/>
                      <a:pt x="5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4" y="7"/>
                      <a:pt x="4" y="8"/>
                      <a:pt x="4" y="8"/>
                    </a:cubicBezTo>
                    <a:cubicBezTo>
                      <a:pt x="4" y="8"/>
                      <a:pt x="4" y="8"/>
                      <a:pt x="3" y="8"/>
                    </a:cubicBezTo>
                    <a:cubicBezTo>
                      <a:pt x="3" y="8"/>
                      <a:pt x="2" y="8"/>
                      <a:pt x="2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9"/>
                      <a:pt x="1" y="9"/>
                    </a:cubicBezTo>
                    <a:cubicBezTo>
                      <a:pt x="1" y="9"/>
                      <a:pt x="1" y="10"/>
                      <a:pt x="1" y="10"/>
                    </a:cubicBezTo>
                    <a:cubicBezTo>
                      <a:pt x="1" y="11"/>
                      <a:pt x="0" y="11"/>
                      <a:pt x="1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1" y="13"/>
                      <a:pt x="2" y="13"/>
                      <a:pt x="2" y="13"/>
                    </a:cubicBezTo>
                    <a:cubicBezTo>
                      <a:pt x="3" y="13"/>
                      <a:pt x="3" y="14"/>
                      <a:pt x="4" y="14"/>
                    </a:cubicBezTo>
                    <a:cubicBezTo>
                      <a:pt x="4" y="15"/>
                      <a:pt x="4" y="15"/>
                      <a:pt x="5" y="16"/>
                    </a:cubicBezTo>
                    <a:cubicBezTo>
                      <a:pt x="5" y="16"/>
                      <a:pt x="5" y="16"/>
                      <a:pt x="5" y="17"/>
                    </a:cubicBezTo>
                    <a:cubicBezTo>
                      <a:pt x="6" y="17"/>
                      <a:pt x="6" y="18"/>
                      <a:pt x="6" y="18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8" y="20"/>
                      <a:pt x="7" y="21"/>
                      <a:pt x="8" y="21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9" y="22"/>
                      <a:pt x="8" y="23"/>
                      <a:pt x="9" y="23"/>
                    </a:cubicBezTo>
                    <a:cubicBezTo>
                      <a:pt x="9" y="23"/>
                      <a:pt x="9" y="23"/>
                      <a:pt x="10" y="23"/>
                    </a:cubicBezTo>
                    <a:cubicBezTo>
                      <a:pt x="10" y="24"/>
                      <a:pt x="10" y="24"/>
                      <a:pt x="11" y="24"/>
                    </a:cubicBezTo>
                    <a:cubicBezTo>
                      <a:pt x="11" y="25"/>
                      <a:pt x="11" y="25"/>
                      <a:pt x="12" y="25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3" y="27"/>
                      <a:pt x="13" y="27"/>
                      <a:pt x="13" y="28"/>
                    </a:cubicBezTo>
                    <a:cubicBezTo>
                      <a:pt x="13" y="28"/>
                      <a:pt x="12" y="28"/>
                      <a:pt x="13" y="29"/>
                    </a:cubicBezTo>
                    <a:cubicBezTo>
                      <a:pt x="13" y="29"/>
                      <a:pt x="13" y="30"/>
                      <a:pt x="13" y="30"/>
                    </a:cubicBezTo>
                    <a:cubicBezTo>
                      <a:pt x="13" y="31"/>
                      <a:pt x="13" y="31"/>
                      <a:pt x="13" y="32"/>
                    </a:cubicBezTo>
                    <a:cubicBezTo>
                      <a:pt x="13" y="32"/>
                      <a:pt x="13" y="32"/>
                      <a:pt x="13" y="32"/>
                    </a:cubicBezTo>
                    <a:cubicBezTo>
                      <a:pt x="14" y="33"/>
                      <a:pt x="14" y="33"/>
                      <a:pt x="14" y="34"/>
                    </a:cubicBezTo>
                    <a:cubicBezTo>
                      <a:pt x="15" y="34"/>
                      <a:pt x="15" y="34"/>
                      <a:pt x="15" y="35"/>
                    </a:cubicBezTo>
                    <a:cubicBezTo>
                      <a:pt x="16" y="35"/>
                      <a:pt x="16" y="34"/>
                      <a:pt x="16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36"/>
                      <a:pt x="18" y="36"/>
                      <a:pt x="18" y="36"/>
                    </a:cubicBezTo>
                    <a:cubicBezTo>
                      <a:pt x="18" y="36"/>
                      <a:pt x="18" y="37"/>
                      <a:pt x="18" y="37"/>
                    </a:cubicBezTo>
                    <a:cubicBezTo>
                      <a:pt x="18" y="37"/>
                      <a:pt x="18" y="37"/>
                      <a:pt x="18" y="37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8" y="38"/>
                      <a:pt x="18" y="39"/>
                      <a:pt x="18" y="39"/>
                    </a:cubicBezTo>
                    <a:cubicBezTo>
                      <a:pt x="19" y="39"/>
                      <a:pt x="19" y="39"/>
                      <a:pt x="19" y="40"/>
                    </a:cubicBezTo>
                    <a:cubicBezTo>
                      <a:pt x="20" y="40"/>
                      <a:pt x="20" y="40"/>
                      <a:pt x="20" y="41"/>
                    </a:cubicBezTo>
                    <a:cubicBezTo>
                      <a:pt x="20" y="41"/>
                      <a:pt x="20" y="41"/>
                      <a:pt x="20" y="41"/>
                    </a:cubicBezTo>
                    <a:cubicBezTo>
                      <a:pt x="21" y="42"/>
                      <a:pt x="21" y="42"/>
                      <a:pt x="21" y="42"/>
                    </a:cubicBezTo>
                    <a:cubicBezTo>
                      <a:pt x="21" y="42"/>
                      <a:pt x="21" y="43"/>
                      <a:pt x="22" y="43"/>
                    </a:cubicBezTo>
                    <a:cubicBezTo>
                      <a:pt x="22" y="43"/>
                      <a:pt x="22" y="43"/>
                      <a:pt x="22" y="43"/>
                    </a:cubicBezTo>
                    <a:cubicBezTo>
                      <a:pt x="22" y="43"/>
                      <a:pt x="22" y="43"/>
                      <a:pt x="22" y="43"/>
                    </a:cubicBezTo>
                    <a:cubicBezTo>
                      <a:pt x="23" y="43"/>
                      <a:pt x="23" y="43"/>
                      <a:pt x="24" y="43"/>
                    </a:cubicBezTo>
                    <a:cubicBezTo>
                      <a:pt x="25" y="43"/>
                      <a:pt x="26" y="43"/>
                      <a:pt x="26" y="43"/>
                    </a:cubicBezTo>
                    <a:cubicBezTo>
                      <a:pt x="27" y="43"/>
                      <a:pt x="27" y="44"/>
                      <a:pt x="27" y="44"/>
                    </a:cubicBezTo>
                    <a:cubicBezTo>
                      <a:pt x="28" y="44"/>
                      <a:pt x="28" y="44"/>
                      <a:pt x="28" y="44"/>
                    </a:cubicBezTo>
                    <a:cubicBezTo>
                      <a:pt x="29" y="44"/>
                      <a:pt x="29" y="45"/>
                      <a:pt x="29" y="45"/>
                    </a:cubicBezTo>
                    <a:cubicBezTo>
                      <a:pt x="30" y="46"/>
                      <a:pt x="30" y="46"/>
                      <a:pt x="30" y="47"/>
                    </a:cubicBezTo>
                    <a:cubicBezTo>
                      <a:pt x="30" y="47"/>
                      <a:pt x="30" y="47"/>
                      <a:pt x="30" y="47"/>
                    </a:cubicBezTo>
                    <a:cubicBezTo>
                      <a:pt x="31" y="47"/>
                      <a:pt x="31" y="47"/>
                      <a:pt x="31" y="46"/>
                    </a:cubicBezTo>
                    <a:cubicBezTo>
                      <a:pt x="32" y="46"/>
                      <a:pt x="32" y="45"/>
                      <a:pt x="32" y="45"/>
                    </a:cubicBezTo>
                    <a:cubicBezTo>
                      <a:pt x="32" y="44"/>
                      <a:pt x="32" y="44"/>
                      <a:pt x="33" y="43"/>
                    </a:cubicBezTo>
                    <a:cubicBezTo>
                      <a:pt x="33" y="43"/>
                      <a:pt x="33" y="42"/>
                      <a:pt x="33" y="42"/>
                    </a:cubicBezTo>
                    <a:cubicBezTo>
                      <a:pt x="34" y="41"/>
                      <a:pt x="34" y="42"/>
                      <a:pt x="35" y="41"/>
                    </a:cubicBezTo>
                    <a:cubicBezTo>
                      <a:pt x="36" y="41"/>
                      <a:pt x="37" y="41"/>
                      <a:pt x="38" y="40"/>
                    </a:cubicBezTo>
                    <a:cubicBezTo>
                      <a:pt x="39" y="40"/>
                      <a:pt x="39" y="40"/>
                      <a:pt x="40" y="40"/>
                    </a:cubicBezTo>
                    <a:cubicBezTo>
                      <a:pt x="41" y="39"/>
                      <a:pt x="42" y="39"/>
                      <a:pt x="43" y="39"/>
                    </a:cubicBezTo>
                    <a:cubicBezTo>
                      <a:pt x="43" y="39"/>
                      <a:pt x="43" y="39"/>
                      <a:pt x="44" y="38"/>
                    </a:cubicBezTo>
                    <a:cubicBezTo>
                      <a:pt x="44" y="38"/>
                      <a:pt x="44" y="38"/>
                      <a:pt x="44" y="38"/>
                    </a:cubicBezTo>
                    <a:cubicBezTo>
                      <a:pt x="45" y="38"/>
                      <a:pt x="45" y="38"/>
                      <a:pt x="45" y="38"/>
                    </a:cubicBezTo>
                    <a:cubicBezTo>
                      <a:pt x="47" y="37"/>
                      <a:pt x="47" y="37"/>
                      <a:pt x="49" y="36"/>
                    </a:cubicBezTo>
                    <a:cubicBezTo>
                      <a:pt x="50" y="36"/>
                      <a:pt x="50" y="35"/>
                      <a:pt x="50" y="34"/>
                    </a:cubicBezTo>
                    <a:cubicBezTo>
                      <a:pt x="51" y="33"/>
                      <a:pt x="51" y="33"/>
                      <a:pt x="51" y="32"/>
                    </a:cubicBezTo>
                    <a:cubicBezTo>
                      <a:pt x="52" y="31"/>
                      <a:pt x="52" y="31"/>
                      <a:pt x="52" y="30"/>
                    </a:cubicBezTo>
                    <a:cubicBezTo>
                      <a:pt x="52" y="29"/>
                      <a:pt x="52" y="29"/>
                      <a:pt x="52" y="28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99" name="Freeform 256"/>
              <p:cNvSpPr>
                <a:spLocks/>
              </p:cNvSpPr>
              <p:nvPr/>
            </p:nvSpPr>
            <p:spPr bwMode="auto">
              <a:xfrm>
                <a:off x="5165726" y="977901"/>
                <a:ext cx="42863" cy="22225"/>
              </a:xfrm>
              <a:custGeom>
                <a:avLst/>
                <a:gdLst>
                  <a:gd name="T0" fmla="*/ 1 w 4"/>
                  <a:gd name="T1" fmla="*/ 0 h 2"/>
                  <a:gd name="T2" fmla="*/ 1 w 4"/>
                  <a:gd name="T3" fmla="*/ 1 h 2"/>
                  <a:gd name="T4" fmla="*/ 1 w 4"/>
                  <a:gd name="T5" fmla="*/ 2 h 2"/>
                  <a:gd name="T6" fmla="*/ 3 w 4"/>
                  <a:gd name="T7" fmla="*/ 2 h 2"/>
                  <a:gd name="T8" fmla="*/ 4 w 4"/>
                  <a:gd name="T9" fmla="*/ 1 h 2"/>
                  <a:gd name="T10" fmla="*/ 4 w 4"/>
                  <a:gd name="T11" fmla="*/ 1 h 2"/>
                  <a:gd name="T12" fmla="*/ 4 w 4"/>
                  <a:gd name="T13" fmla="*/ 1 h 2"/>
                  <a:gd name="T14" fmla="*/ 3 w 4"/>
                  <a:gd name="T15" fmla="*/ 0 h 2"/>
                  <a:gd name="T16" fmla="*/ 2 w 4"/>
                  <a:gd name="T17" fmla="*/ 0 h 2"/>
                  <a:gd name="T18" fmla="*/ 1 w 4"/>
                  <a:gd name="T1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2">
                    <a:moveTo>
                      <a:pt x="1" y="0"/>
                    </a:moveTo>
                    <a:cubicBezTo>
                      <a:pt x="1" y="0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2"/>
                      <a:pt x="3" y="2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00" name="Freeform 257"/>
              <p:cNvSpPr>
                <a:spLocks/>
              </p:cNvSpPr>
              <p:nvPr/>
            </p:nvSpPr>
            <p:spPr bwMode="auto">
              <a:xfrm>
                <a:off x="5359401" y="957264"/>
                <a:ext cx="42863" cy="20638"/>
              </a:xfrm>
              <a:custGeom>
                <a:avLst/>
                <a:gdLst>
                  <a:gd name="T0" fmla="*/ 2 w 4"/>
                  <a:gd name="T1" fmla="*/ 1 h 2"/>
                  <a:gd name="T2" fmla="*/ 2 w 4"/>
                  <a:gd name="T3" fmla="*/ 0 h 2"/>
                  <a:gd name="T4" fmla="*/ 1 w 4"/>
                  <a:gd name="T5" fmla="*/ 0 h 2"/>
                  <a:gd name="T6" fmla="*/ 0 w 4"/>
                  <a:gd name="T7" fmla="*/ 0 h 2"/>
                  <a:gd name="T8" fmla="*/ 0 w 4"/>
                  <a:gd name="T9" fmla="*/ 1 h 2"/>
                  <a:gd name="T10" fmla="*/ 1 w 4"/>
                  <a:gd name="T11" fmla="*/ 1 h 2"/>
                  <a:gd name="T12" fmla="*/ 2 w 4"/>
                  <a:gd name="T13" fmla="*/ 1 h 2"/>
                  <a:gd name="T14" fmla="*/ 3 w 4"/>
                  <a:gd name="T15" fmla="*/ 1 h 2"/>
                  <a:gd name="T16" fmla="*/ 3 w 4"/>
                  <a:gd name="T17" fmla="*/ 1 h 2"/>
                  <a:gd name="T18" fmla="*/ 2 w 4"/>
                  <a:gd name="T1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2">
                    <a:moveTo>
                      <a:pt x="2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2"/>
                      <a:pt x="3" y="1"/>
                    </a:cubicBezTo>
                    <a:cubicBezTo>
                      <a:pt x="4" y="1"/>
                      <a:pt x="3" y="1"/>
                      <a:pt x="3" y="1"/>
                    </a:cubicBezTo>
                    <a:cubicBezTo>
                      <a:pt x="3" y="0"/>
                      <a:pt x="3" y="1"/>
                      <a:pt x="2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01" name="Freeform 258"/>
              <p:cNvSpPr>
                <a:spLocks/>
              </p:cNvSpPr>
              <p:nvPr/>
            </p:nvSpPr>
            <p:spPr bwMode="auto">
              <a:xfrm>
                <a:off x="5197476" y="784226"/>
                <a:ext cx="249238" cy="173038"/>
              </a:xfrm>
              <a:custGeom>
                <a:avLst/>
                <a:gdLst>
                  <a:gd name="T0" fmla="*/ 2 w 23"/>
                  <a:gd name="T1" fmla="*/ 13 h 16"/>
                  <a:gd name="T2" fmla="*/ 4 w 23"/>
                  <a:gd name="T3" fmla="*/ 14 h 16"/>
                  <a:gd name="T4" fmla="*/ 5 w 23"/>
                  <a:gd name="T5" fmla="*/ 14 h 16"/>
                  <a:gd name="T6" fmla="*/ 6 w 23"/>
                  <a:gd name="T7" fmla="*/ 15 h 16"/>
                  <a:gd name="T8" fmla="*/ 8 w 23"/>
                  <a:gd name="T9" fmla="*/ 15 h 16"/>
                  <a:gd name="T10" fmla="*/ 10 w 23"/>
                  <a:gd name="T11" fmla="*/ 15 h 16"/>
                  <a:gd name="T12" fmla="*/ 12 w 23"/>
                  <a:gd name="T13" fmla="*/ 15 h 16"/>
                  <a:gd name="T14" fmla="*/ 11 w 23"/>
                  <a:gd name="T15" fmla="*/ 14 h 16"/>
                  <a:gd name="T16" fmla="*/ 9 w 23"/>
                  <a:gd name="T17" fmla="*/ 13 h 16"/>
                  <a:gd name="T18" fmla="*/ 7 w 23"/>
                  <a:gd name="T19" fmla="*/ 12 h 16"/>
                  <a:gd name="T20" fmla="*/ 7 w 23"/>
                  <a:gd name="T21" fmla="*/ 10 h 16"/>
                  <a:gd name="T22" fmla="*/ 7 w 23"/>
                  <a:gd name="T23" fmla="*/ 9 h 16"/>
                  <a:gd name="T24" fmla="*/ 8 w 23"/>
                  <a:gd name="T25" fmla="*/ 9 h 16"/>
                  <a:gd name="T26" fmla="*/ 9 w 23"/>
                  <a:gd name="T27" fmla="*/ 7 h 16"/>
                  <a:gd name="T28" fmla="*/ 11 w 23"/>
                  <a:gd name="T29" fmla="*/ 6 h 16"/>
                  <a:gd name="T30" fmla="*/ 12 w 23"/>
                  <a:gd name="T31" fmla="*/ 5 h 16"/>
                  <a:gd name="T32" fmla="*/ 15 w 23"/>
                  <a:gd name="T33" fmla="*/ 4 h 16"/>
                  <a:gd name="T34" fmla="*/ 17 w 23"/>
                  <a:gd name="T35" fmla="*/ 4 h 16"/>
                  <a:gd name="T36" fmla="*/ 20 w 23"/>
                  <a:gd name="T37" fmla="*/ 3 h 16"/>
                  <a:gd name="T38" fmla="*/ 23 w 23"/>
                  <a:gd name="T39" fmla="*/ 2 h 16"/>
                  <a:gd name="T40" fmla="*/ 23 w 23"/>
                  <a:gd name="T41" fmla="*/ 1 h 16"/>
                  <a:gd name="T42" fmla="*/ 21 w 23"/>
                  <a:gd name="T43" fmla="*/ 0 h 16"/>
                  <a:gd name="T44" fmla="*/ 19 w 23"/>
                  <a:gd name="T45" fmla="*/ 1 h 16"/>
                  <a:gd name="T46" fmla="*/ 18 w 23"/>
                  <a:gd name="T47" fmla="*/ 2 h 16"/>
                  <a:gd name="T48" fmla="*/ 15 w 23"/>
                  <a:gd name="T49" fmla="*/ 2 h 16"/>
                  <a:gd name="T50" fmla="*/ 13 w 23"/>
                  <a:gd name="T51" fmla="*/ 2 h 16"/>
                  <a:gd name="T52" fmla="*/ 11 w 23"/>
                  <a:gd name="T53" fmla="*/ 3 h 16"/>
                  <a:gd name="T54" fmla="*/ 9 w 23"/>
                  <a:gd name="T55" fmla="*/ 3 h 16"/>
                  <a:gd name="T56" fmla="*/ 7 w 23"/>
                  <a:gd name="T57" fmla="*/ 4 h 16"/>
                  <a:gd name="T58" fmla="*/ 6 w 23"/>
                  <a:gd name="T59" fmla="*/ 5 h 16"/>
                  <a:gd name="T60" fmla="*/ 4 w 23"/>
                  <a:gd name="T61" fmla="*/ 6 h 16"/>
                  <a:gd name="T62" fmla="*/ 4 w 23"/>
                  <a:gd name="T63" fmla="*/ 7 h 16"/>
                  <a:gd name="T64" fmla="*/ 3 w 23"/>
                  <a:gd name="T65" fmla="*/ 8 h 16"/>
                  <a:gd name="T66" fmla="*/ 3 w 23"/>
                  <a:gd name="T67" fmla="*/ 9 h 16"/>
                  <a:gd name="T68" fmla="*/ 1 w 23"/>
                  <a:gd name="T69" fmla="*/ 10 h 16"/>
                  <a:gd name="T70" fmla="*/ 2 w 23"/>
                  <a:gd name="T71" fmla="*/ 11 h 16"/>
                  <a:gd name="T72" fmla="*/ 0 w 23"/>
                  <a:gd name="T73" fmla="*/ 11 h 16"/>
                  <a:gd name="T74" fmla="*/ 0 w 23"/>
                  <a:gd name="T75" fmla="*/ 1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3" h="16">
                    <a:moveTo>
                      <a:pt x="1" y="13"/>
                    </a:moveTo>
                    <a:cubicBezTo>
                      <a:pt x="2" y="13"/>
                      <a:pt x="2" y="13"/>
                      <a:pt x="2" y="13"/>
                    </a:cubicBezTo>
                    <a:cubicBezTo>
                      <a:pt x="3" y="13"/>
                      <a:pt x="3" y="14"/>
                      <a:pt x="3" y="14"/>
                    </a:cubicBezTo>
                    <a:cubicBezTo>
                      <a:pt x="3" y="14"/>
                      <a:pt x="4" y="14"/>
                      <a:pt x="4" y="14"/>
                    </a:cubicBezTo>
                    <a:cubicBezTo>
                      <a:pt x="4" y="14"/>
                      <a:pt x="4" y="13"/>
                      <a:pt x="4" y="13"/>
                    </a:cubicBezTo>
                    <a:cubicBezTo>
                      <a:pt x="5" y="13"/>
                      <a:pt x="5" y="14"/>
                      <a:pt x="5" y="14"/>
                    </a:cubicBezTo>
                    <a:cubicBezTo>
                      <a:pt x="5" y="14"/>
                      <a:pt x="5" y="14"/>
                      <a:pt x="5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1" y="15"/>
                      <a:pt x="11" y="15"/>
                    </a:cubicBezTo>
                    <a:cubicBezTo>
                      <a:pt x="11" y="15"/>
                      <a:pt x="12" y="16"/>
                      <a:pt x="12" y="15"/>
                    </a:cubicBezTo>
                    <a:cubicBezTo>
                      <a:pt x="12" y="15"/>
                      <a:pt x="12" y="15"/>
                      <a:pt x="12" y="14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10" y="14"/>
                      <a:pt x="9" y="14"/>
                    </a:cubicBezTo>
                    <a:cubicBezTo>
                      <a:pt x="9" y="14"/>
                      <a:pt x="9" y="14"/>
                      <a:pt x="9" y="13"/>
                    </a:cubicBezTo>
                    <a:cubicBezTo>
                      <a:pt x="9" y="13"/>
                      <a:pt x="8" y="13"/>
                      <a:pt x="8" y="13"/>
                    </a:cubicBezTo>
                    <a:cubicBezTo>
                      <a:pt x="8" y="13"/>
                      <a:pt x="8" y="12"/>
                      <a:pt x="7" y="12"/>
                    </a:cubicBezTo>
                    <a:cubicBezTo>
                      <a:pt x="7" y="12"/>
                      <a:pt x="7" y="12"/>
                      <a:pt x="7" y="11"/>
                    </a:cubicBezTo>
                    <a:cubicBezTo>
                      <a:pt x="6" y="11"/>
                      <a:pt x="6" y="11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7" y="10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8"/>
                      <a:pt x="8" y="9"/>
                      <a:pt x="8" y="9"/>
                    </a:cubicBezTo>
                    <a:cubicBezTo>
                      <a:pt x="8" y="9"/>
                      <a:pt x="8" y="8"/>
                      <a:pt x="9" y="8"/>
                    </a:cubicBezTo>
                    <a:cubicBezTo>
                      <a:pt x="9" y="8"/>
                      <a:pt x="9" y="7"/>
                      <a:pt x="9" y="7"/>
                    </a:cubicBezTo>
                    <a:cubicBezTo>
                      <a:pt x="10" y="7"/>
                      <a:pt x="10" y="6"/>
                      <a:pt x="10" y="6"/>
                    </a:cubicBezTo>
                    <a:cubicBezTo>
                      <a:pt x="10" y="6"/>
                      <a:pt x="11" y="6"/>
                      <a:pt x="11" y="6"/>
                    </a:cubicBezTo>
                    <a:cubicBezTo>
                      <a:pt x="11" y="6"/>
                      <a:pt x="11" y="6"/>
                      <a:pt x="12" y="6"/>
                    </a:cubicBezTo>
                    <a:cubicBezTo>
                      <a:pt x="12" y="6"/>
                      <a:pt x="12" y="5"/>
                      <a:pt x="12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4"/>
                      <a:pt x="14" y="4"/>
                      <a:pt x="15" y="4"/>
                    </a:cubicBezTo>
                    <a:cubicBezTo>
                      <a:pt x="15" y="4"/>
                      <a:pt x="16" y="4"/>
                      <a:pt x="16" y="4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8" y="3"/>
                      <a:pt x="18" y="3"/>
                      <a:pt x="19" y="3"/>
                    </a:cubicBezTo>
                    <a:cubicBezTo>
                      <a:pt x="19" y="3"/>
                      <a:pt x="19" y="3"/>
                      <a:pt x="20" y="3"/>
                    </a:cubicBezTo>
                    <a:cubicBezTo>
                      <a:pt x="20" y="3"/>
                      <a:pt x="21" y="3"/>
                      <a:pt x="21" y="3"/>
                    </a:cubicBezTo>
                    <a:cubicBezTo>
                      <a:pt x="22" y="3"/>
                      <a:pt x="22" y="3"/>
                      <a:pt x="23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1"/>
                      <a:pt x="22" y="1"/>
                      <a:pt x="22" y="1"/>
                    </a:cubicBezTo>
                    <a:cubicBezTo>
                      <a:pt x="22" y="1"/>
                      <a:pt x="21" y="0"/>
                      <a:pt x="21" y="0"/>
                    </a:cubicBezTo>
                    <a:cubicBezTo>
                      <a:pt x="21" y="0"/>
                      <a:pt x="21" y="1"/>
                      <a:pt x="20" y="1"/>
                    </a:cubicBezTo>
                    <a:cubicBezTo>
                      <a:pt x="20" y="1"/>
                      <a:pt x="20" y="0"/>
                      <a:pt x="19" y="1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9" y="1"/>
                      <a:pt x="19" y="2"/>
                      <a:pt x="18" y="2"/>
                    </a:cubicBezTo>
                    <a:cubicBezTo>
                      <a:pt x="18" y="2"/>
                      <a:pt x="17" y="2"/>
                      <a:pt x="16" y="2"/>
                    </a:cubicBezTo>
                    <a:cubicBezTo>
                      <a:pt x="16" y="2"/>
                      <a:pt x="15" y="2"/>
                      <a:pt x="15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2"/>
                      <a:pt x="11" y="3"/>
                      <a:pt x="11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8" y="3"/>
                      <a:pt x="7" y="3"/>
                    </a:cubicBezTo>
                    <a:cubicBezTo>
                      <a:pt x="7" y="3"/>
                      <a:pt x="7" y="4"/>
                      <a:pt x="7" y="4"/>
                    </a:cubicBezTo>
                    <a:cubicBezTo>
                      <a:pt x="7" y="4"/>
                      <a:pt x="7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4" y="5"/>
                      <a:pt x="4" y="6"/>
                    </a:cubicBezTo>
                    <a:cubicBezTo>
                      <a:pt x="4" y="6"/>
                      <a:pt x="4" y="6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7"/>
                      <a:pt x="3" y="7"/>
                      <a:pt x="3" y="8"/>
                    </a:cubicBezTo>
                    <a:cubicBezTo>
                      <a:pt x="2" y="8"/>
                      <a:pt x="2" y="8"/>
                      <a:pt x="3" y="8"/>
                    </a:cubicBezTo>
                    <a:cubicBezTo>
                      <a:pt x="3" y="9"/>
                      <a:pt x="4" y="8"/>
                      <a:pt x="4" y="8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3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1" y="12"/>
                    </a:cubicBezTo>
                    <a:cubicBezTo>
                      <a:pt x="1" y="12"/>
                      <a:pt x="1" y="11"/>
                      <a:pt x="0" y="1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3"/>
                    </a:cubicBezTo>
                    <a:cubicBezTo>
                      <a:pt x="0" y="13"/>
                      <a:pt x="1" y="13"/>
                      <a:pt x="1" y="13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02" name="Freeform 259"/>
              <p:cNvSpPr>
                <a:spLocks/>
              </p:cNvSpPr>
              <p:nvPr/>
            </p:nvSpPr>
            <p:spPr bwMode="auto">
              <a:xfrm>
                <a:off x="4711701" y="1573214"/>
                <a:ext cx="227013" cy="150813"/>
              </a:xfrm>
              <a:custGeom>
                <a:avLst/>
                <a:gdLst>
                  <a:gd name="T0" fmla="*/ 1 w 21"/>
                  <a:gd name="T1" fmla="*/ 7 h 14"/>
                  <a:gd name="T2" fmla="*/ 0 w 21"/>
                  <a:gd name="T3" fmla="*/ 8 h 14"/>
                  <a:gd name="T4" fmla="*/ 0 w 21"/>
                  <a:gd name="T5" fmla="*/ 8 h 14"/>
                  <a:gd name="T6" fmla="*/ 1 w 21"/>
                  <a:gd name="T7" fmla="*/ 8 h 14"/>
                  <a:gd name="T8" fmla="*/ 2 w 21"/>
                  <a:gd name="T9" fmla="*/ 9 h 14"/>
                  <a:gd name="T10" fmla="*/ 2 w 21"/>
                  <a:gd name="T11" fmla="*/ 10 h 14"/>
                  <a:gd name="T12" fmla="*/ 2 w 21"/>
                  <a:gd name="T13" fmla="*/ 11 h 14"/>
                  <a:gd name="T14" fmla="*/ 3 w 21"/>
                  <a:gd name="T15" fmla="*/ 11 h 14"/>
                  <a:gd name="T16" fmla="*/ 4 w 21"/>
                  <a:gd name="T17" fmla="*/ 11 h 14"/>
                  <a:gd name="T18" fmla="*/ 5 w 21"/>
                  <a:gd name="T19" fmla="*/ 11 h 14"/>
                  <a:gd name="T20" fmla="*/ 5 w 21"/>
                  <a:gd name="T21" fmla="*/ 12 h 14"/>
                  <a:gd name="T22" fmla="*/ 5 w 21"/>
                  <a:gd name="T23" fmla="*/ 13 h 14"/>
                  <a:gd name="T24" fmla="*/ 7 w 21"/>
                  <a:gd name="T25" fmla="*/ 13 h 14"/>
                  <a:gd name="T26" fmla="*/ 8 w 21"/>
                  <a:gd name="T27" fmla="*/ 14 h 14"/>
                  <a:gd name="T28" fmla="*/ 9 w 21"/>
                  <a:gd name="T29" fmla="*/ 14 h 14"/>
                  <a:gd name="T30" fmla="*/ 9 w 21"/>
                  <a:gd name="T31" fmla="*/ 14 h 14"/>
                  <a:gd name="T32" fmla="*/ 11 w 21"/>
                  <a:gd name="T33" fmla="*/ 14 h 14"/>
                  <a:gd name="T34" fmla="*/ 11 w 21"/>
                  <a:gd name="T35" fmla="*/ 14 h 14"/>
                  <a:gd name="T36" fmla="*/ 12 w 21"/>
                  <a:gd name="T37" fmla="*/ 13 h 14"/>
                  <a:gd name="T38" fmla="*/ 13 w 21"/>
                  <a:gd name="T39" fmla="*/ 13 h 14"/>
                  <a:gd name="T40" fmla="*/ 15 w 21"/>
                  <a:gd name="T41" fmla="*/ 13 h 14"/>
                  <a:gd name="T42" fmla="*/ 16 w 21"/>
                  <a:gd name="T43" fmla="*/ 13 h 14"/>
                  <a:gd name="T44" fmla="*/ 17 w 21"/>
                  <a:gd name="T45" fmla="*/ 13 h 14"/>
                  <a:gd name="T46" fmla="*/ 18 w 21"/>
                  <a:gd name="T47" fmla="*/ 14 h 14"/>
                  <a:gd name="T48" fmla="*/ 18 w 21"/>
                  <a:gd name="T49" fmla="*/ 13 h 14"/>
                  <a:gd name="T50" fmla="*/ 19 w 21"/>
                  <a:gd name="T51" fmla="*/ 13 h 14"/>
                  <a:gd name="T52" fmla="*/ 19 w 21"/>
                  <a:gd name="T53" fmla="*/ 12 h 14"/>
                  <a:gd name="T54" fmla="*/ 19 w 21"/>
                  <a:gd name="T55" fmla="*/ 11 h 14"/>
                  <a:gd name="T56" fmla="*/ 20 w 21"/>
                  <a:gd name="T57" fmla="*/ 10 h 14"/>
                  <a:gd name="T58" fmla="*/ 21 w 21"/>
                  <a:gd name="T59" fmla="*/ 10 h 14"/>
                  <a:gd name="T60" fmla="*/ 21 w 21"/>
                  <a:gd name="T61" fmla="*/ 9 h 14"/>
                  <a:gd name="T62" fmla="*/ 20 w 21"/>
                  <a:gd name="T63" fmla="*/ 9 h 14"/>
                  <a:gd name="T64" fmla="*/ 20 w 21"/>
                  <a:gd name="T65" fmla="*/ 8 h 14"/>
                  <a:gd name="T66" fmla="*/ 19 w 21"/>
                  <a:gd name="T67" fmla="*/ 9 h 14"/>
                  <a:gd name="T68" fmla="*/ 18 w 21"/>
                  <a:gd name="T69" fmla="*/ 9 h 14"/>
                  <a:gd name="T70" fmla="*/ 17 w 21"/>
                  <a:gd name="T71" fmla="*/ 9 h 14"/>
                  <a:gd name="T72" fmla="*/ 17 w 21"/>
                  <a:gd name="T73" fmla="*/ 8 h 14"/>
                  <a:gd name="T74" fmla="*/ 17 w 21"/>
                  <a:gd name="T75" fmla="*/ 7 h 14"/>
                  <a:gd name="T76" fmla="*/ 16 w 21"/>
                  <a:gd name="T77" fmla="*/ 5 h 14"/>
                  <a:gd name="T78" fmla="*/ 15 w 21"/>
                  <a:gd name="T79" fmla="*/ 4 h 14"/>
                  <a:gd name="T80" fmla="*/ 14 w 21"/>
                  <a:gd name="T81" fmla="*/ 3 h 14"/>
                  <a:gd name="T82" fmla="*/ 14 w 21"/>
                  <a:gd name="T83" fmla="*/ 2 h 14"/>
                  <a:gd name="T84" fmla="*/ 12 w 21"/>
                  <a:gd name="T85" fmla="*/ 0 h 14"/>
                  <a:gd name="T86" fmla="*/ 13 w 21"/>
                  <a:gd name="T87" fmla="*/ 1 h 14"/>
                  <a:gd name="T88" fmla="*/ 12 w 21"/>
                  <a:gd name="T89" fmla="*/ 1 h 14"/>
                  <a:gd name="T90" fmla="*/ 12 w 21"/>
                  <a:gd name="T91" fmla="*/ 1 h 14"/>
                  <a:gd name="T92" fmla="*/ 11 w 21"/>
                  <a:gd name="T93" fmla="*/ 2 h 14"/>
                  <a:gd name="T94" fmla="*/ 10 w 21"/>
                  <a:gd name="T95" fmla="*/ 1 h 14"/>
                  <a:gd name="T96" fmla="*/ 9 w 21"/>
                  <a:gd name="T97" fmla="*/ 2 h 14"/>
                  <a:gd name="T98" fmla="*/ 8 w 21"/>
                  <a:gd name="T99" fmla="*/ 2 h 14"/>
                  <a:gd name="T100" fmla="*/ 7 w 21"/>
                  <a:gd name="T101" fmla="*/ 2 h 14"/>
                  <a:gd name="T102" fmla="*/ 6 w 21"/>
                  <a:gd name="T103" fmla="*/ 2 h 14"/>
                  <a:gd name="T104" fmla="*/ 6 w 21"/>
                  <a:gd name="T105" fmla="*/ 1 h 14"/>
                  <a:gd name="T106" fmla="*/ 5 w 21"/>
                  <a:gd name="T107" fmla="*/ 1 h 14"/>
                  <a:gd name="T108" fmla="*/ 4 w 21"/>
                  <a:gd name="T109" fmla="*/ 2 h 14"/>
                  <a:gd name="T110" fmla="*/ 4 w 21"/>
                  <a:gd name="T111" fmla="*/ 2 h 14"/>
                  <a:gd name="T112" fmla="*/ 3 w 21"/>
                  <a:gd name="T113" fmla="*/ 2 h 14"/>
                  <a:gd name="T114" fmla="*/ 3 w 21"/>
                  <a:gd name="T115" fmla="*/ 3 h 14"/>
                  <a:gd name="T116" fmla="*/ 2 w 21"/>
                  <a:gd name="T117" fmla="*/ 4 h 14"/>
                  <a:gd name="T118" fmla="*/ 1 w 21"/>
                  <a:gd name="T119" fmla="*/ 4 h 14"/>
                  <a:gd name="T120" fmla="*/ 1 w 21"/>
                  <a:gd name="T121" fmla="*/ 6 h 14"/>
                  <a:gd name="T122" fmla="*/ 1 w 21"/>
                  <a:gd name="T123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1" h="14">
                    <a:moveTo>
                      <a:pt x="1" y="7"/>
                    </a:moveTo>
                    <a:cubicBezTo>
                      <a:pt x="1" y="7"/>
                      <a:pt x="1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1" y="8"/>
                      <a:pt x="1" y="8"/>
                    </a:cubicBezTo>
                    <a:cubicBezTo>
                      <a:pt x="1" y="9"/>
                      <a:pt x="1" y="9"/>
                      <a:pt x="2" y="9"/>
                    </a:cubicBezTo>
                    <a:cubicBezTo>
                      <a:pt x="2" y="9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1"/>
                    </a:cubicBezTo>
                    <a:cubicBezTo>
                      <a:pt x="2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4" y="11"/>
                    </a:cubicBezTo>
                    <a:cubicBezTo>
                      <a:pt x="4" y="11"/>
                      <a:pt x="4" y="11"/>
                      <a:pt x="5" y="11"/>
                    </a:cubicBezTo>
                    <a:cubicBezTo>
                      <a:pt x="5" y="11"/>
                      <a:pt x="5" y="12"/>
                      <a:pt x="5" y="12"/>
                    </a:cubicBezTo>
                    <a:cubicBezTo>
                      <a:pt x="5" y="12"/>
                      <a:pt x="5" y="13"/>
                      <a:pt x="5" y="13"/>
                    </a:cubicBezTo>
                    <a:cubicBezTo>
                      <a:pt x="6" y="13"/>
                      <a:pt x="6" y="13"/>
                      <a:pt x="7" y="13"/>
                    </a:cubicBezTo>
                    <a:cubicBezTo>
                      <a:pt x="7" y="13"/>
                      <a:pt x="7" y="13"/>
                      <a:pt x="8" y="14"/>
                    </a:cubicBezTo>
                    <a:cubicBezTo>
                      <a:pt x="8" y="14"/>
                      <a:pt x="8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0" y="14"/>
                      <a:pt x="11" y="14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2" y="14"/>
                      <a:pt x="12" y="14"/>
                      <a:pt x="12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4" y="13"/>
                      <a:pt x="14" y="13"/>
                      <a:pt x="15" y="13"/>
                    </a:cubicBezTo>
                    <a:cubicBezTo>
                      <a:pt x="15" y="13"/>
                      <a:pt x="15" y="13"/>
                      <a:pt x="16" y="13"/>
                    </a:cubicBezTo>
                    <a:cubicBezTo>
                      <a:pt x="16" y="13"/>
                      <a:pt x="17" y="13"/>
                      <a:pt x="17" y="13"/>
                    </a:cubicBezTo>
                    <a:cubicBezTo>
                      <a:pt x="17" y="13"/>
                      <a:pt x="17" y="14"/>
                      <a:pt x="18" y="14"/>
                    </a:cubicBezTo>
                    <a:cubicBezTo>
                      <a:pt x="18" y="14"/>
                      <a:pt x="18" y="14"/>
                      <a:pt x="18" y="13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19" y="13"/>
                      <a:pt x="19" y="12"/>
                      <a:pt x="19" y="12"/>
                    </a:cubicBezTo>
                    <a:cubicBezTo>
                      <a:pt x="19" y="11"/>
                      <a:pt x="18" y="11"/>
                      <a:pt x="19" y="11"/>
                    </a:cubicBezTo>
                    <a:cubicBezTo>
                      <a:pt x="19" y="10"/>
                      <a:pt x="19" y="11"/>
                      <a:pt x="20" y="10"/>
                    </a:cubicBezTo>
                    <a:cubicBezTo>
                      <a:pt x="20" y="10"/>
                      <a:pt x="21" y="10"/>
                      <a:pt x="21" y="10"/>
                    </a:cubicBezTo>
                    <a:cubicBezTo>
                      <a:pt x="21" y="10"/>
                      <a:pt x="21" y="10"/>
                      <a:pt x="21" y="9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20" y="9"/>
                      <a:pt x="20" y="9"/>
                      <a:pt x="20" y="8"/>
                    </a:cubicBezTo>
                    <a:cubicBezTo>
                      <a:pt x="19" y="8"/>
                      <a:pt x="19" y="9"/>
                      <a:pt x="19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9"/>
                      <a:pt x="17" y="9"/>
                      <a:pt x="17" y="9"/>
                    </a:cubicBezTo>
                    <a:cubicBezTo>
                      <a:pt x="17" y="9"/>
                      <a:pt x="17" y="8"/>
                      <a:pt x="17" y="8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6"/>
                      <a:pt x="17" y="6"/>
                      <a:pt x="16" y="5"/>
                    </a:cubicBezTo>
                    <a:cubicBezTo>
                      <a:pt x="16" y="4"/>
                      <a:pt x="15" y="4"/>
                      <a:pt x="15" y="4"/>
                    </a:cubicBezTo>
                    <a:cubicBezTo>
                      <a:pt x="15" y="3"/>
                      <a:pt x="14" y="3"/>
                      <a:pt x="14" y="3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1"/>
                      <a:pt x="13" y="1"/>
                      <a:pt x="12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0" y="1"/>
                      <a:pt x="10" y="1"/>
                    </a:cubicBezTo>
                    <a:cubicBezTo>
                      <a:pt x="10" y="1"/>
                      <a:pt x="10" y="2"/>
                      <a:pt x="9" y="2"/>
                    </a:cubicBezTo>
                    <a:cubicBezTo>
                      <a:pt x="9" y="2"/>
                      <a:pt x="9" y="2"/>
                      <a:pt x="8" y="2"/>
                    </a:cubicBezTo>
                    <a:cubicBezTo>
                      <a:pt x="8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6" y="2"/>
                    </a:cubicBezTo>
                    <a:cubicBezTo>
                      <a:pt x="6" y="2"/>
                      <a:pt x="6" y="2"/>
                      <a:pt x="6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4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6"/>
                      <a:pt x="2" y="6"/>
                      <a:pt x="1" y="7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03" name="Freeform 260"/>
              <p:cNvSpPr>
                <a:spLocks/>
              </p:cNvSpPr>
              <p:nvPr/>
            </p:nvSpPr>
            <p:spPr bwMode="auto">
              <a:xfrm>
                <a:off x="4938714" y="167005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04" name="Freeform 261"/>
              <p:cNvSpPr>
                <a:spLocks/>
              </p:cNvSpPr>
              <p:nvPr/>
            </p:nvSpPr>
            <p:spPr bwMode="auto">
              <a:xfrm>
                <a:off x="4452939" y="1562101"/>
                <a:ext cx="173038" cy="76200"/>
              </a:xfrm>
              <a:custGeom>
                <a:avLst/>
                <a:gdLst>
                  <a:gd name="T0" fmla="*/ 1 w 16"/>
                  <a:gd name="T1" fmla="*/ 6 h 7"/>
                  <a:gd name="T2" fmla="*/ 3 w 16"/>
                  <a:gd name="T3" fmla="*/ 5 h 7"/>
                  <a:gd name="T4" fmla="*/ 4 w 16"/>
                  <a:gd name="T5" fmla="*/ 6 h 7"/>
                  <a:gd name="T6" fmla="*/ 5 w 16"/>
                  <a:gd name="T7" fmla="*/ 6 h 7"/>
                  <a:gd name="T8" fmla="*/ 7 w 16"/>
                  <a:gd name="T9" fmla="*/ 6 h 7"/>
                  <a:gd name="T10" fmla="*/ 7 w 16"/>
                  <a:gd name="T11" fmla="*/ 7 h 7"/>
                  <a:gd name="T12" fmla="*/ 8 w 16"/>
                  <a:gd name="T13" fmla="*/ 7 h 7"/>
                  <a:gd name="T14" fmla="*/ 9 w 16"/>
                  <a:gd name="T15" fmla="*/ 7 h 7"/>
                  <a:gd name="T16" fmla="*/ 9 w 16"/>
                  <a:gd name="T17" fmla="*/ 7 h 7"/>
                  <a:gd name="T18" fmla="*/ 10 w 16"/>
                  <a:gd name="T19" fmla="*/ 7 h 7"/>
                  <a:gd name="T20" fmla="*/ 11 w 16"/>
                  <a:gd name="T21" fmla="*/ 7 h 7"/>
                  <a:gd name="T22" fmla="*/ 12 w 16"/>
                  <a:gd name="T23" fmla="*/ 6 h 7"/>
                  <a:gd name="T24" fmla="*/ 12 w 16"/>
                  <a:gd name="T25" fmla="*/ 6 h 7"/>
                  <a:gd name="T26" fmla="*/ 13 w 16"/>
                  <a:gd name="T27" fmla="*/ 7 h 7"/>
                  <a:gd name="T28" fmla="*/ 13 w 16"/>
                  <a:gd name="T29" fmla="*/ 6 h 7"/>
                  <a:gd name="T30" fmla="*/ 14 w 16"/>
                  <a:gd name="T31" fmla="*/ 6 h 7"/>
                  <a:gd name="T32" fmla="*/ 14 w 16"/>
                  <a:gd name="T33" fmla="*/ 5 h 7"/>
                  <a:gd name="T34" fmla="*/ 14 w 16"/>
                  <a:gd name="T35" fmla="*/ 5 h 7"/>
                  <a:gd name="T36" fmla="*/ 15 w 16"/>
                  <a:gd name="T37" fmla="*/ 3 h 7"/>
                  <a:gd name="T38" fmla="*/ 15 w 16"/>
                  <a:gd name="T39" fmla="*/ 3 h 7"/>
                  <a:gd name="T40" fmla="*/ 15 w 16"/>
                  <a:gd name="T41" fmla="*/ 2 h 7"/>
                  <a:gd name="T42" fmla="*/ 15 w 16"/>
                  <a:gd name="T43" fmla="*/ 1 h 7"/>
                  <a:gd name="T44" fmla="*/ 15 w 16"/>
                  <a:gd name="T45" fmla="*/ 1 h 7"/>
                  <a:gd name="T46" fmla="*/ 16 w 16"/>
                  <a:gd name="T47" fmla="*/ 0 h 7"/>
                  <a:gd name="T48" fmla="*/ 15 w 16"/>
                  <a:gd name="T49" fmla="*/ 0 h 7"/>
                  <a:gd name="T50" fmla="*/ 14 w 16"/>
                  <a:gd name="T51" fmla="*/ 0 h 7"/>
                  <a:gd name="T52" fmla="*/ 13 w 16"/>
                  <a:gd name="T53" fmla="*/ 0 h 7"/>
                  <a:gd name="T54" fmla="*/ 12 w 16"/>
                  <a:gd name="T55" fmla="*/ 0 h 7"/>
                  <a:gd name="T56" fmla="*/ 10 w 16"/>
                  <a:gd name="T57" fmla="*/ 0 h 7"/>
                  <a:gd name="T58" fmla="*/ 9 w 16"/>
                  <a:gd name="T59" fmla="*/ 0 h 7"/>
                  <a:gd name="T60" fmla="*/ 8 w 16"/>
                  <a:gd name="T61" fmla="*/ 0 h 7"/>
                  <a:gd name="T62" fmla="*/ 7 w 16"/>
                  <a:gd name="T63" fmla="*/ 2 h 7"/>
                  <a:gd name="T64" fmla="*/ 6 w 16"/>
                  <a:gd name="T65" fmla="*/ 2 h 7"/>
                  <a:gd name="T66" fmla="*/ 6 w 16"/>
                  <a:gd name="T67" fmla="*/ 3 h 7"/>
                  <a:gd name="T68" fmla="*/ 6 w 16"/>
                  <a:gd name="T69" fmla="*/ 4 h 7"/>
                  <a:gd name="T70" fmla="*/ 5 w 16"/>
                  <a:gd name="T71" fmla="*/ 4 h 7"/>
                  <a:gd name="T72" fmla="*/ 4 w 16"/>
                  <a:gd name="T73" fmla="*/ 3 h 7"/>
                  <a:gd name="T74" fmla="*/ 3 w 16"/>
                  <a:gd name="T75" fmla="*/ 4 h 7"/>
                  <a:gd name="T76" fmla="*/ 2 w 16"/>
                  <a:gd name="T77" fmla="*/ 4 h 7"/>
                  <a:gd name="T78" fmla="*/ 0 w 16"/>
                  <a:gd name="T79" fmla="*/ 5 h 7"/>
                  <a:gd name="T80" fmla="*/ 0 w 16"/>
                  <a:gd name="T81" fmla="*/ 5 h 7"/>
                  <a:gd name="T82" fmla="*/ 1 w 16"/>
                  <a:gd name="T83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6" h="7">
                    <a:moveTo>
                      <a:pt x="1" y="6"/>
                    </a:moveTo>
                    <a:cubicBezTo>
                      <a:pt x="2" y="6"/>
                      <a:pt x="2" y="5"/>
                      <a:pt x="3" y="5"/>
                    </a:cubicBezTo>
                    <a:cubicBezTo>
                      <a:pt x="3" y="5"/>
                      <a:pt x="4" y="6"/>
                      <a:pt x="4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6"/>
                      <a:pt x="6" y="6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1" y="7"/>
                      <a:pt x="11" y="7"/>
                    </a:cubicBezTo>
                    <a:cubicBezTo>
                      <a:pt x="11" y="7"/>
                      <a:pt x="11" y="6"/>
                      <a:pt x="12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3" y="6"/>
                      <a:pt x="13" y="7"/>
                      <a:pt x="13" y="7"/>
                    </a:cubicBezTo>
                    <a:cubicBezTo>
                      <a:pt x="13" y="7"/>
                      <a:pt x="13" y="6"/>
                      <a:pt x="13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5" y="4"/>
                      <a:pt x="15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2"/>
                      <a:pt x="15" y="2"/>
                      <a:pt x="15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0"/>
                      <a:pt x="15" y="0"/>
                      <a:pt x="16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5" y="0"/>
                      <a:pt x="14" y="0"/>
                      <a:pt x="14" y="0"/>
                    </a:cubicBezTo>
                    <a:cubicBezTo>
                      <a:pt x="14" y="0"/>
                      <a:pt x="13" y="0"/>
                      <a:pt x="13" y="0"/>
                    </a:cubicBezTo>
                    <a:cubicBezTo>
                      <a:pt x="13" y="0"/>
                      <a:pt x="12" y="0"/>
                      <a:pt x="12" y="0"/>
                    </a:cubicBezTo>
                    <a:cubicBezTo>
                      <a:pt x="11" y="0"/>
                      <a:pt x="11" y="0"/>
                      <a:pt x="10" y="0"/>
                    </a:cubicBezTo>
                    <a:cubicBezTo>
                      <a:pt x="10" y="0"/>
                      <a:pt x="10" y="0"/>
                      <a:pt x="9" y="0"/>
                    </a:cubicBezTo>
                    <a:cubicBezTo>
                      <a:pt x="9" y="0"/>
                      <a:pt x="8" y="0"/>
                      <a:pt x="8" y="0"/>
                    </a:cubicBezTo>
                    <a:cubicBezTo>
                      <a:pt x="7" y="1"/>
                      <a:pt x="8" y="1"/>
                      <a:pt x="7" y="2"/>
                    </a:cubicBezTo>
                    <a:cubicBezTo>
                      <a:pt x="7" y="2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6" y="3"/>
                      <a:pt x="6" y="3"/>
                      <a:pt x="6" y="4"/>
                    </a:cubicBezTo>
                    <a:cubicBezTo>
                      <a:pt x="6" y="4"/>
                      <a:pt x="5" y="4"/>
                      <a:pt x="5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3" y="3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5"/>
                      <a:pt x="1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6"/>
                      <a:pt x="1" y="6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05" name="Freeform 262"/>
              <p:cNvSpPr>
                <a:spLocks/>
              </p:cNvSpPr>
              <p:nvPr/>
            </p:nvSpPr>
            <p:spPr bwMode="auto">
              <a:xfrm>
                <a:off x="4549776" y="1368426"/>
                <a:ext cx="11113" cy="9525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  <a:gd name="T8" fmla="*/ 1 w 1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06" name="Freeform 263"/>
              <p:cNvSpPr>
                <a:spLocks/>
              </p:cNvSpPr>
              <p:nvPr/>
            </p:nvSpPr>
            <p:spPr bwMode="auto">
              <a:xfrm>
                <a:off x="4421189" y="1746251"/>
                <a:ext cx="20638" cy="42863"/>
              </a:xfrm>
              <a:custGeom>
                <a:avLst/>
                <a:gdLst>
                  <a:gd name="T0" fmla="*/ 1 w 2"/>
                  <a:gd name="T1" fmla="*/ 3 h 4"/>
                  <a:gd name="T2" fmla="*/ 1 w 2"/>
                  <a:gd name="T3" fmla="*/ 4 h 4"/>
                  <a:gd name="T4" fmla="*/ 1 w 2"/>
                  <a:gd name="T5" fmla="*/ 4 h 4"/>
                  <a:gd name="T6" fmla="*/ 2 w 2"/>
                  <a:gd name="T7" fmla="*/ 4 h 4"/>
                  <a:gd name="T8" fmla="*/ 2 w 2"/>
                  <a:gd name="T9" fmla="*/ 3 h 4"/>
                  <a:gd name="T10" fmla="*/ 2 w 2"/>
                  <a:gd name="T11" fmla="*/ 1 h 4"/>
                  <a:gd name="T12" fmla="*/ 2 w 2"/>
                  <a:gd name="T13" fmla="*/ 1 h 4"/>
                  <a:gd name="T14" fmla="*/ 2 w 2"/>
                  <a:gd name="T15" fmla="*/ 0 h 4"/>
                  <a:gd name="T16" fmla="*/ 1 w 2"/>
                  <a:gd name="T17" fmla="*/ 1 h 4"/>
                  <a:gd name="T18" fmla="*/ 0 w 2"/>
                  <a:gd name="T19" fmla="*/ 1 h 4"/>
                  <a:gd name="T20" fmla="*/ 0 w 2"/>
                  <a:gd name="T21" fmla="*/ 2 h 4"/>
                  <a:gd name="T22" fmla="*/ 0 w 2"/>
                  <a:gd name="T23" fmla="*/ 3 h 4"/>
                  <a:gd name="T24" fmla="*/ 1 w 2"/>
                  <a:gd name="T25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" h="4">
                    <a:moveTo>
                      <a:pt x="1" y="3"/>
                    </a:moveTo>
                    <a:cubicBezTo>
                      <a:pt x="1" y="3"/>
                      <a:pt x="0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1" y="3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07" name="Freeform 264"/>
              <p:cNvSpPr>
                <a:spLocks/>
              </p:cNvSpPr>
              <p:nvPr/>
            </p:nvSpPr>
            <p:spPr bwMode="auto">
              <a:xfrm>
                <a:off x="4657726" y="1368426"/>
                <a:ext cx="65088" cy="53975"/>
              </a:xfrm>
              <a:custGeom>
                <a:avLst/>
                <a:gdLst>
                  <a:gd name="T0" fmla="*/ 2 w 6"/>
                  <a:gd name="T1" fmla="*/ 3 h 5"/>
                  <a:gd name="T2" fmla="*/ 3 w 6"/>
                  <a:gd name="T3" fmla="*/ 3 h 5"/>
                  <a:gd name="T4" fmla="*/ 3 w 6"/>
                  <a:gd name="T5" fmla="*/ 3 h 5"/>
                  <a:gd name="T6" fmla="*/ 4 w 6"/>
                  <a:gd name="T7" fmla="*/ 4 h 5"/>
                  <a:gd name="T8" fmla="*/ 6 w 6"/>
                  <a:gd name="T9" fmla="*/ 4 h 5"/>
                  <a:gd name="T10" fmla="*/ 6 w 6"/>
                  <a:gd name="T11" fmla="*/ 4 h 5"/>
                  <a:gd name="T12" fmla="*/ 5 w 6"/>
                  <a:gd name="T13" fmla="*/ 3 h 5"/>
                  <a:gd name="T14" fmla="*/ 5 w 6"/>
                  <a:gd name="T15" fmla="*/ 2 h 5"/>
                  <a:gd name="T16" fmla="*/ 5 w 6"/>
                  <a:gd name="T17" fmla="*/ 1 h 5"/>
                  <a:gd name="T18" fmla="*/ 4 w 6"/>
                  <a:gd name="T19" fmla="*/ 1 h 5"/>
                  <a:gd name="T20" fmla="*/ 3 w 6"/>
                  <a:gd name="T21" fmla="*/ 0 h 5"/>
                  <a:gd name="T22" fmla="*/ 3 w 6"/>
                  <a:gd name="T23" fmla="*/ 0 h 5"/>
                  <a:gd name="T24" fmla="*/ 2 w 6"/>
                  <a:gd name="T25" fmla="*/ 1 h 5"/>
                  <a:gd name="T26" fmla="*/ 1 w 6"/>
                  <a:gd name="T27" fmla="*/ 1 h 5"/>
                  <a:gd name="T28" fmla="*/ 0 w 6"/>
                  <a:gd name="T29" fmla="*/ 2 h 5"/>
                  <a:gd name="T30" fmla="*/ 0 w 6"/>
                  <a:gd name="T31" fmla="*/ 3 h 5"/>
                  <a:gd name="T32" fmla="*/ 1 w 6"/>
                  <a:gd name="T33" fmla="*/ 3 h 5"/>
                  <a:gd name="T34" fmla="*/ 2 w 6"/>
                  <a:gd name="T35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5">
                    <a:moveTo>
                      <a:pt x="2" y="3"/>
                    </a:moveTo>
                    <a:cubicBezTo>
                      <a:pt x="2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5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5" y="4"/>
                      <a:pt x="5" y="3"/>
                    </a:cubicBezTo>
                    <a:cubicBezTo>
                      <a:pt x="5" y="3"/>
                      <a:pt x="5" y="3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1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2" y="3"/>
                      <a:pt x="2" y="3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08" name="Freeform 265"/>
              <p:cNvSpPr>
                <a:spLocks/>
              </p:cNvSpPr>
              <p:nvPr/>
            </p:nvSpPr>
            <p:spPr bwMode="auto">
              <a:xfrm>
                <a:off x="4700589" y="1778001"/>
                <a:ext cx="173038" cy="130175"/>
              </a:xfrm>
              <a:custGeom>
                <a:avLst/>
                <a:gdLst>
                  <a:gd name="T0" fmla="*/ 11 w 16"/>
                  <a:gd name="T1" fmla="*/ 12 h 12"/>
                  <a:gd name="T2" fmla="*/ 11 w 16"/>
                  <a:gd name="T3" fmla="*/ 11 h 12"/>
                  <a:gd name="T4" fmla="*/ 9 w 16"/>
                  <a:gd name="T5" fmla="*/ 10 h 12"/>
                  <a:gd name="T6" fmla="*/ 11 w 16"/>
                  <a:gd name="T7" fmla="*/ 10 h 12"/>
                  <a:gd name="T8" fmla="*/ 10 w 16"/>
                  <a:gd name="T9" fmla="*/ 8 h 12"/>
                  <a:gd name="T10" fmla="*/ 9 w 16"/>
                  <a:gd name="T11" fmla="*/ 8 h 12"/>
                  <a:gd name="T12" fmla="*/ 8 w 16"/>
                  <a:gd name="T13" fmla="*/ 7 h 12"/>
                  <a:gd name="T14" fmla="*/ 7 w 16"/>
                  <a:gd name="T15" fmla="*/ 6 h 12"/>
                  <a:gd name="T16" fmla="*/ 7 w 16"/>
                  <a:gd name="T17" fmla="*/ 4 h 12"/>
                  <a:gd name="T18" fmla="*/ 9 w 16"/>
                  <a:gd name="T19" fmla="*/ 5 h 12"/>
                  <a:gd name="T20" fmla="*/ 9 w 16"/>
                  <a:gd name="T21" fmla="*/ 5 h 12"/>
                  <a:gd name="T22" fmla="*/ 10 w 16"/>
                  <a:gd name="T23" fmla="*/ 4 h 12"/>
                  <a:gd name="T24" fmla="*/ 11 w 16"/>
                  <a:gd name="T25" fmla="*/ 3 h 12"/>
                  <a:gd name="T26" fmla="*/ 13 w 16"/>
                  <a:gd name="T27" fmla="*/ 3 h 12"/>
                  <a:gd name="T28" fmla="*/ 15 w 16"/>
                  <a:gd name="T29" fmla="*/ 4 h 12"/>
                  <a:gd name="T30" fmla="*/ 15 w 16"/>
                  <a:gd name="T31" fmla="*/ 2 h 12"/>
                  <a:gd name="T32" fmla="*/ 15 w 16"/>
                  <a:gd name="T33" fmla="*/ 1 h 12"/>
                  <a:gd name="T34" fmla="*/ 15 w 16"/>
                  <a:gd name="T35" fmla="*/ 0 h 12"/>
                  <a:gd name="T36" fmla="*/ 14 w 16"/>
                  <a:gd name="T37" fmla="*/ 1 h 12"/>
                  <a:gd name="T38" fmla="*/ 13 w 16"/>
                  <a:gd name="T39" fmla="*/ 2 h 12"/>
                  <a:gd name="T40" fmla="*/ 11 w 16"/>
                  <a:gd name="T41" fmla="*/ 1 h 12"/>
                  <a:gd name="T42" fmla="*/ 9 w 16"/>
                  <a:gd name="T43" fmla="*/ 1 h 12"/>
                  <a:gd name="T44" fmla="*/ 7 w 16"/>
                  <a:gd name="T45" fmla="*/ 2 h 12"/>
                  <a:gd name="T46" fmla="*/ 6 w 16"/>
                  <a:gd name="T47" fmla="*/ 2 h 12"/>
                  <a:gd name="T48" fmla="*/ 3 w 16"/>
                  <a:gd name="T49" fmla="*/ 3 h 12"/>
                  <a:gd name="T50" fmla="*/ 2 w 16"/>
                  <a:gd name="T51" fmla="*/ 5 h 12"/>
                  <a:gd name="T52" fmla="*/ 0 w 16"/>
                  <a:gd name="T53" fmla="*/ 7 h 12"/>
                  <a:gd name="T54" fmla="*/ 1 w 16"/>
                  <a:gd name="T55" fmla="*/ 7 h 12"/>
                  <a:gd name="T56" fmla="*/ 2 w 16"/>
                  <a:gd name="T57" fmla="*/ 8 h 12"/>
                  <a:gd name="T58" fmla="*/ 4 w 16"/>
                  <a:gd name="T59" fmla="*/ 10 h 12"/>
                  <a:gd name="T60" fmla="*/ 5 w 16"/>
                  <a:gd name="T61" fmla="*/ 10 h 12"/>
                  <a:gd name="T62" fmla="*/ 7 w 16"/>
                  <a:gd name="T63" fmla="*/ 10 h 12"/>
                  <a:gd name="T64" fmla="*/ 8 w 16"/>
                  <a:gd name="T65" fmla="*/ 11 h 12"/>
                  <a:gd name="T66" fmla="*/ 9 w 16"/>
                  <a:gd name="T67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6" h="12">
                    <a:moveTo>
                      <a:pt x="10" y="12"/>
                    </a:moveTo>
                    <a:cubicBezTo>
                      <a:pt x="10" y="12"/>
                      <a:pt x="11" y="12"/>
                      <a:pt x="11" y="12"/>
                    </a:cubicBezTo>
                    <a:cubicBezTo>
                      <a:pt x="11" y="12"/>
                      <a:pt x="11" y="12"/>
                      <a:pt x="11" y="11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1" y="10"/>
                      <a:pt x="11" y="10"/>
                      <a:pt x="10" y="10"/>
                    </a:cubicBezTo>
                    <a:cubicBezTo>
                      <a:pt x="10" y="10"/>
                      <a:pt x="10" y="10"/>
                      <a:pt x="9" y="10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9"/>
                      <a:pt x="10" y="9"/>
                      <a:pt x="10" y="8"/>
                    </a:cubicBezTo>
                    <a:cubicBezTo>
                      <a:pt x="10" y="8"/>
                      <a:pt x="10" y="8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6"/>
                      <a:pt x="8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10" y="5"/>
                      <a:pt x="10" y="5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4"/>
                      <a:pt x="15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5" y="3"/>
                      <a:pt x="15" y="3"/>
                      <a:pt x="15" y="2"/>
                    </a:cubicBezTo>
                    <a:cubicBezTo>
                      <a:pt x="15" y="2"/>
                      <a:pt x="16" y="2"/>
                      <a:pt x="16" y="1"/>
                    </a:cubicBezTo>
                    <a:cubicBezTo>
                      <a:pt x="16" y="1"/>
                      <a:pt x="15" y="1"/>
                      <a:pt x="15" y="1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5" y="0"/>
                      <a:pt x="15" y="0"/>
                      <a:pt x="14" y="0"/>
                    </a:cubicBezTo>
                    <a:cubicBezTo>
                      <a:pt x="14" y="0"/>
                      <a:pt x="15" y="1"/>
                      <a:pt x="14" y="1"/>
                    </a:cubicBezTo>
                    <a:cubicBezTo>
                      <a:pt x="14" y="1"/>
                      <a:pt x="14" y="1"/>
                      <a:pt x="14" y="2"/>
                    </a:cubicBezTo>
                    <a:cubicBezTo>
                      <a:pt x="14" y="2"/>
                      <a:pt x="13" y="2"/>
                      <a:pt x="13" y="2"/>
                    </a:cubicBezTo>
                    <a:cubicBezTo>
                      <a:pt x="13" y="2"/>
                      <a:pt x="12" y="2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2"/>
                      <a:pt x="4" y="3"/>
                    </a:cubicBezTo>
                    <a:cubicBezTo>
                      <a:pt x="4" y="3"/>
                      <a:pt x="4" y="3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4"/>
                      <a:pt x="3" y="4"/>
                      <a:pt x="2" y="5"/>
                    </a:cubicBezTo>
                    <a:cubicBezTo>
                      <a:pt x="2" y="5"/>
                      <a:pt x="2" y="5"/>
                      <a:pt x="1" y="6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3" y="9"/>
                    </a:cubicBezTo>
                    <a:cubicBezTo>
                      <a:pt x="3" y="10"/>
                      <a:pt x="3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8" y="10"/>
                      <a:pt x="8" y="10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9" y="11"/>
                      <a:pt x="9" y="11"/>
                    </a:cubicBezTo>
                    <a:cubicBezTo>
                      <a:pt x="10" y="11"/>
                      <a:pt x="10" y="12"/>
                      <a:pt x="10" y="12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09" name="Freeform 266"/>
              <p:cNvSpPr>
                <a:spLocks/>
              </p:cNvSpPr>
              <p:nvPr/>
            </p:nvSpPr>
            <p:spPr bwMode="auto">
              <a:xfrm>
                <a:off x="4097339" y="1497014"/>
                <a:ext cx="301625" cy="271463"/>
              </a:xfrm>
              <a:custGeom>
                <a:avLst/>
                <a:gdLst>
                  <a:gd name="T0" fmla="*/ 12 w 28"/>
                  <a:gd name="T1" fmla="*/ 23 h 25"/>
                  <a:gd name="T2" fmla="*/ 14 w 28"/>
                  <a:gd name="T3" fmla="*/ 24 h 25"/>
                  <a:gd name="T4" fmla="*/ 16 w 28"/>
                  <a:gd name="T5" fmla="*/ 25 h 25"/>
                  <a:gd name="T6" fmla="*/ 17 w 28"/>
                  <a:gd name="T7" fmla="*/ 24 h 25"/>
                  <a:gd name="T8" fmla="*/ 17 w 28"/>
                  <a:gd name="T9" fmla="*/ 24 h 25"/>
                  <a:gd name="T10" fmla="*/ 19 w 28"/>
                  <a:gd name="T11" fmla="*/ 22 h 25"/>
                  <a:gd name="T12" fmla="*/ 22 w 28"/>
                  <a:gd name="T13" fmla="*/ 22 h 25"/>
                  <a:gd name="T14" fmla="*/ 23 w 28"/>
                  <a:gd name="T15" fmla="*/ 23 h 25"/>
                  <a:gd name="T16" fmla="*/ 25 w 28"/>
                  <a:gd name="T17" fmla="*/ 22 h 25"/>
                  <a:gd name="T18" fmla="*/ 28 w 28"/>
                  <a:gd name="T19" fmla="*/ 21 h 25"/>
                  <a:gd name="T20" fmla="*/ 28 w 28"/>
                  <a:gd name="T21" fmla="*/ 19 h 25"/>
                  <a:gd name="T22" fmla="*/ 26 w 28"/>
                  <a:gd name="T23" fmla="*/ 19 h 25"/>
                  <a:gd name="T24" fmla="*/ 27 w 28"/>
                  <a:gd name="T25" fmla="*/ 17 h 25"/>
                  <a:gd name="T26" fmla="*/ 27 w 28"/>
                  <a:gd name="T27" fmla="*/ 16 h 25"/>
                  <a:gd name="T28" fmla="*/ 27 w 28"/>
                  <a:gd name="T29" fmla="*/ 15 h 25"/>
                  <a:gd name="T30" fmla="*/ 26 w 28"/>
                  <a:gd name="T31" fmla="*/ 13 h 25"/>
                  <a:gd name="T32" fmla="*/ 26 w 28"/>
                  <a:gd name="T33" fmla="*/ 11 h 25"/>
                  <a:gd name="T34" fmla="*/ 27 w 28"/>
                  <a:gd name="T35" fmla="*/ 9 h 25"/>
                  <a:gd name="T36" fmla="*/ 27 w 28"/>
                  <a:gd name="T37" fmla="*/ 6 h 25"/>
                  <a:gd name="T38" fmla="*/ 27 w 28"/>
                  <a:gd name="T39" fmla="*/ 4 h 25"/>
                  <a:gd name="T40" fmla="*/ 24 w 28"/>
                  <a:gd name="T41" fmla="*/ 3 h 25"/>
                  <a:gd name="T42" fmla="*/ 24 w 28"/>
                  <a:gd name="T43" fmla="*/ 2 h 25"/>
                  <a:gd name="T44" fmla="*/ 22 w 28"/>
                  <a:gd name="T45" fmla="*/ 2 h 25"/>
                  <a:gd name="T46" fmla="*/ 18 w 28"/>
                  <a:gd name="T47" fmla="*/ 2 h 25"/>
                  <a:gd name="T48" fmla="*/ 16 w 28"/>
                  <a:gd name="T49" fmla="*/ 1 h 25"/>
                  <a:gd name="T50" fmla="*/ 16 w 28"/>
                  <a:gd name="T51" fmla="*/ 0 h 25"/>
                  <a:gd name="T52" fmla="*/ 14 w 28"/>
                  <a:gd name="T53" fmla="*/ 0 h 25"/>
                  <a:gd name="T54" fmla="*/ 14 w 28"/>
                  <a:gd name="T55" fmla="*/ 2 h 25"/>
                  <a:gd name="T56" fmla="*/ 12 w 28"/>
                  <a:gd name="T57" fmla="*/ 3 h 25"/>
                  <a:gd name="T58" fmla="*/ 12 w 28"/>
                  <a:gd name="T59" fmla="*/ 4 h 25"/>
                  <a:gd name="T60" fmla="*/ 11 w 28"/>
                  <a:gd name="T61" fmla="*/ 5 h 25"/>
                  <a:gd name="T62" fmla="*/ 9 w 28"/>
                  <a:gd name="T63" fmla="*/ 5 h 25"/>
                  <a:gd name="T64" fmla="*/ 8 w 28"/>
                  <a:gd name="T65" fmla="*/ 4 h 25"/>
                  <a:gd name="T66" fmla="*/ 6 w 28"/>
                  <a:gd name="T67" fmla="*/ 4 h 25"/>
                  <a:gd name="T68" fmla="*/ 6 w 28"/>
                  <a:gd name="T69" fmla="*/ 5 h 25"/>
                  <a:gd name="T70" fmla="*/ 7 w 28"/>
                  <a:gd name="T71" fmla="*/ 7 h 25"/>
                  <a:gd name="T72" fmla="*/ 5 w 28"/>
                  <a:gd name="T73" fmla="*/ 7 h 25"/>
                  <a:gd name="T74" fmla="*/ 4 w 28"/>
                  <a:gd name="T75" fmla="*/ 6 h 25"/>
                  <a:gd name="T76" fmla="*/ 2 w 28"/>
                  <a:gd name="T77" fmla="*/ 7 h 25"/>
                  <a:gd name="T78" fmla="*/ 0 w 28"/>
                  <a:gd name="T79" fmla="*/ 7 h 25"/>
                  <a:gd name="T80" fmla="*/ 0 w 28"/>
                  <a:gd name="T81" fmla="*/ 8 h 25"/>
                  <a:gd name="T82" fmla="*/ 1 w 28"/>
                  <a:gd name="T83" fmla="*/ 9 h 25"/>
                  <a:gd name="T84" fmla="*/ 2 w 28"/>
                  <a:gd name="T85" fmla="*/ 9 h 25"/>
                  <a:gd name="T86" fmla="*/ 4 w 28"/>
                  <a:gd name="T87" fmla="*/ 10 h 25"/>
                  <a:gd name="T88" fmla="*/ 5 w 28"/>
                  <a:gd name="T89" fmla="*/ 11 h 25"/>
                  <a:gd name="T90" fmla="*/ 6 w 28"/>
                  <a:gd name="T91" fmla="*/ 12 h 25"/>
                  <a:gd name="T92" fmla="*/ 7 w 28"/>
                  <a:gd name="T93" fmla="*/ 13 h 25"/>
                  <a:gd name="T94" fmla="*/ 8 w 28"/>
                  <a:gd name="T95" fmla="*/ 15 h 25"/>
                  <a:gd name="T96" fmla="*/ 8 w 28"/>
                  <a:gd name="T97" fmla="*/ 17 h 25"/>
                  <a:gd name="T98" fmla="*/ 7 w 28"/>
                  <a:gd name="T99" fmla="*/ 20 h 25"/>
                  <a:gd name="T100" fmla="*/ 7 w 28"/>
                  <a:gd name="T101" fmla="*/ 21 h 25"/>
                  <a:gd name="T102" fmla="*/ 8 w 28"/>
                  <a:gd name="T103" fmla="*/ 22 h 25"/>
                  <a:gd name="T104" fmla="*/ 9 w 28"/>
                  <a:gd name="T105" fmla="*/ 23 h 25"/>
                  <a:gd name="T106" fmla="*/ 11 w 28"/>
                  <a:gd name="T107" fmla="*/ 2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8" h="25">
                    <a:moveTo>
                      <a:pt x="11" y="23"/>
                    </a:moveTo>
                    <a:cubicBezTo>
                      <a:pt x="11" y="23"/>
                      <a:pt x="12" y="23"/>
                      <a:pt x="12" y="23"/>
                    </a:cubicBezTo>
                    <a:cubicBezTo>
                      <a:pt x="12" y="23"/>
                      <a:pt x="13" y="23"/>
                      <a:pt x="13" y="23"/>
                    </a:cubicBezTo>
                    <a:cubicBezTo>
                      <a:pt x="13" y="24"/>
                      <a:pt x="13" y="24"/>
                      <a:pt x="14" y="24"/>
                    </a:cubicBezTo>
                    <a:cubicBezTo>
                      <a:pt x="14" y="24"/>
                      <a:pt x="14" y="24"/>
                      <a:pt x="15" y="24"/>
                    </a:cubicBezTo>
                    <a:cubicBezTo>
                      <a:pt x="15" y="25"/>
                      <a:pt x="15" y="24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7" y="25"/>
                      <a:pt x="17" y="25"/>
                      <a:pt x="17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7" y="24"/>
                      <a:pt x="17" y="24"/>
                    </a:cubicBezTo>
                    <a:cubicBezTo>
                      <a:pt x="17" y="23"/>
                      <a:pt x="17" y="23"/>
                      <a:pt x="18" y="22"/>
                    </a:cubicBezTo>
                    <a:cubicBezTo>
                      <a:pt x="18" y="22"/>
                      <a:pt x="18" y="22"/>
                      <a:pt x="19" y="22"/>
                    </a:cubicBezTo>
                    <a:cubicBezTo>
                      <a:pt x="19" y="22"/>
                      <a:pt x="20" y="22"/>
                      <a:pt x="20" y="22"/>
                    </a:cubicBezTo>
                    <a:cubicBezTo>
                      <a:pt x="21" y="22"/>
                      <a:pt x="21" y="22"/>
                      <a:pt x="22" y="2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3" y="23"/>
                      <a:pt x="23" y="23"/>
                      <a:pt x="23" y="23"/>
                    </a:cubicBezTo>
                    <a:cubicBezTo>
                      <a:pt x="24" y="23"/>
                      <a:pt x="24" y="23"/>
                      <a:pt x="24" y="23"/>
                    </a:cubicBezTo>
                    <a:cubicBezTo>
                      <a:pt x="25" y="23"/>
                      <a:pt x="25" y="23"/>
                      <a:pt x="25" y="22"/>
                    </a:cubicBezTo>
                    <a:cubicBezTo>
                      <a:pt x="26" y="22"/>
                      <a:pt x="26" y="22"/>
                      <a:pt x="26" y="22"/>
                    </a:cubicBezTo>
                    <a:cubicBezTo>
                      <a:pt x="27" y="21"/>
                      <a:pt x="27" y="21"/>
                      <a:pt x="28" y="21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28" y="20"/>
                      <a:pt x="28" y="20"/>
                      <a:pt x="28" y="19"/>
                    </a:cubicBezTo>
                    <a:cubicBezTo>
                      <a:pt x="27" y="19"/>
                      <a:pt x="27" y="20"/>
                      <a:pt x="26" y="19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6" y="18"/>
                      <a:pt x="26" y="18"/>
                      <a:pt x="27" y="18"/>
                    </a:cubicBezTo>
                    <a:cubicBezTo>
                      <a:pt x="27" y="17"/>
                      <a:pt x="27" y="18"/>
                      <a:pt x="27" y="17"/>
                    </a:cubicBezTo>
                    <a:cubicBezTo>
                      <a:pt x="27" y="17"/>
                      <a:pt x="27" y="17"/>
                      <a:pt x="27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7" y="15"/>
                      <a:pt x="27" y="14"/>
                      <a:pt x="27" y="14"/>
                    </a:cubicBezTo>
                    <a:cubicBezTo>
                      <a:pt x="27" y="13"/>
                      <a:pt x="26" y="13"/>
                      <a:pt x="26" y="13"/>
                    </a:cubicBezTo>
                    <a:cubicBezTo>
                      <a:pt x="26" y="13"/>
                      <a:pt x="26" y="13"/>
                      <a:pt x="26" y="12"/>
                    </a:cubicBezTo>
                    <a:cubicBezTo>
                      <a:pt x="25" y="12"/>
                      <a:pt x="25" y="12"/>
                      <a:pt x="26" y="11"/>
                    </a:cubicBezTo>
                    <a:cubicBezTo>
                      <a:pt x="26" y="11"/>
                      <a:pt x="26" y="10"/>
                      <a:pt x="26" y="10"/>
                    </a:cubicBezTo>
                    <a:cubicBezTo>
                      <a:pt x="26" y="10"/>
                      <a:pt x="27" y="10"/>
                      <a:pt x="27" y="9"/>
                    </a:cubicBezTo>
                    <a:cubicBezTo>
                      <a:pt x="27" y="9"/>
                      <a:pt x="27" y="9"/>
                      <a:pt x="27" y="8"/>
                    </a:cubicBezTo>
                    <a:cubicBezTo>
                      <a:pt x="27" y="8"/>
                      <a:pt x="27" y="7"/>
                      <a:pt x="27" y="6"/>
                    </a:cubicBezTo>
                    <a:cubicBezTo>
                      <a:pt x="28" y="6"/>
                      <a:pt x="28" y="5"/>
                      <a:pt x="28" y="5"/>
                    </a:cubicBezTo>
                    <a:cubicBezTo>
                      <a:pt x="28" y="4"/>
                      <a:pt x="27" y="4"/>
                      <a:pt x="27" y="4"/>
                    </a:cubicBezTo>
                    <a:cubicBezTo>
                      <a:pt x="27" y="3"/>
                      <a:pt x="26" y="3"/>
                      <a:pt x="26" y="3"/>
                    </a:cubicBezTo>
                    <a:cubicBezTo>
                      <a:pt x="25" y="3"/>
                      <a:pt x="25" y="3"/>
                      <a:pt x="24" y="3"/>
                    </a:cubicBezTo>
                    <a:cubicBezTo>
                      <a:pt x="24" y="3"/>
                      <a:pt x="24" y="3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3" y="2"/>
                      <a:pt x="23" y="2"/>
                      <a:pt x="22" y="2"/>
                    </a:cubicBezTo>
                    <a:cubicBezTo>
                      <a:pt x="21" y="2"/>
                      <a:pt x="21" y="2"/>
                      <a:pt x="20" y="2"/>
                    </a:cubicBezTo>
                    <a:cubicBezTo>
                      <a:pt x="19" y="2"/>
                      <a:pt x="19" y="2"/>
                      <a:pt x="18" y="2"/>
                    </a:cubicBezTo>
                    <a:cubicBezTo>
                      <a:pt x="18" y="1"/>
                      <a:pt x="18" y="1"/>
                      <a:pt x="17" y="1"/>
                    </a:cubicBezTo>
                    <a:cubicBezTo>
                      <a:pt x="17" y="1"/>
                      <a:pt x="16" y="1"/>
                      <a:pt x="16" y="1"/>
                    </a:cubicBezTo>
                    <a:cubicBezTo>
                      <a:pt x="16" y="1"/>
                      <a:pt x="16" y="0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2" y="3"/>
                    </a:cubicBezTo>
                    <a:cubicBezTo>
                      <a:pt x="12" y="3"/>
                      <a:pt x="11" y="3"/>
                      <a:pt x="11" y="4"/>
                    </a:cubicBezTo>
                    <a:cubicBezTo>
                      <a:pt x="11" y="4"/>
                      <a:pt x="12" y="4"/>
                      <a:pt x="12" y="4"/>
                    </a:cubicBezTo>
                    <a:cubicBezTo>
                      <a:pt x="12" y="5"/>
                      <a:pt x="12" y="5"/>
                      <a:pt x="11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8" y="5"/>
                      <a:pt x="8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3"/>
                      <a:pt x="7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5"/>
                      <a:pt x="7" y="6"/>
                    </a:cubicBezTo>
                    <a:cubicBezTo>
                      <a:pt x="7" y="6"/>
                      <a:pt x="7" y="6"/>
                      <a:pt x="7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5" y="7"/>
                    </a:cubicBezTo>
                    <a:cubicBezTo>
                      <a:pt x="5" y="7"/>
                      <a:pt x="5" y="7"/>
                      <a:pt x="4" y="7"/>
                    </a:cubicBezTo>
                    <a:cubicBezTo>
                      <a:pt x="4" y="7"/>
                      <a:pt x="4" y="6"/>
                      <a:pt x="4" y="6"/>
                    </a:cubicBezTo>
                    <a:cubicBezTo>
                      <a:pt x="4" y="6"/>
                      <a:pt x="3" y="6"/>
                      <a:pt x="3" y="6"/>
                    </a:cubicBezTo>
                    <a:cubicBezTo>
                      <a:pt x="3" y="6"/>
                      <a:pt x="2" y="7"/>
                      <a:pt x="2" y="7"/>
                    </a:cubicBezTo>
                    <a:cubicBezTo>
                      <a:pt x="1" y="7"/>
                      <a:pt x="1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9"/>
                      <a:pt x="0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0"/>
                      <a:pt x="4" y="10"/>
                      <a:pt x="4" y="10"/>
                    </a:cubicBezTo>
                    <a:cubicBezTo>
                      <a:pt x="4" y="10"/>
                      <a:pt x="4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1"/>
                      <a:pt x="5" y="11"/>
                      <a:pt x="5" y="12"/>
                    </a:cubicBezTo>
                    <a:cubicBezTo>
                      <a:pt x="5" y="12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3"/>
                    </a:cubicBezTo>
                    <a:cubicBezTo>
                      <a:pt x="6" y="13"/>
                      <a:pt x="6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8" y="14"/>
                      <a:pt x="7" y="14"/>
                      <a:pt x="8" y="15"/>
                    </a:cubicBezTo>
                    <a:cubicBezTo>
                      <a:pt x="8" y="15"/>
                      <a:pt x="8" y="15"/>
                      <a:pt x="8" y="16"/>
                    </a:cubicBezTo>
                    <a:cubicBezTo>
                      <a:pt x="8" y="16"/>
                      <a:pt x="8" y="17"/>
                      <a:pt x="8" y="17"/>
                    </a:cubicBezTo>
                    <a:cubicBezTo>
                      <a:pt x="8" y="18"/>
                      <a:pt x="7" y="18"/>
                      <a:pt x="7" y="19"/>
                    </a:cubicBezTo>
                    <a:cubicBezTo>
                      <a:pt x="7" y="19"/>
                      <a:pt x="7" y="19"/>
                      <a:pt x="7" y="20"/>
                    </a:cubicBezTo>
                    <a:cubicBezTo>
                      <a:pt x="7" y="20"/>
                      <a:pt x="7" y="21"/>
                      <a:pt x="6" y="21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7" y="22"/>
                      <a:pt x="7" y="22"/>
                      <a:pt x="8" y="22"/>
                    </a:cubicBezTo>
                    <a:cubicBezTo>
                      <a:pt x="8" y="22"/>
                      <a:pt x="8" y="22"/>
                      <a:pt x="9" y="23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1" y="23"/>
                      <a:pt x="11" y="23"/>
                      <a:pt x="11" y="23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10" name="Freeform 267"/>
              <p:cNvSpPr>
                <a:spLocks/>
              </p:cNvSpPr>
              <p:nvPr/>
            </p:nvSpPr>
            <p:spPr bwMode="auto">
              <a:xfrm>
                <a:off x="4745039" y="1897064"/>
                <a:ext cx="53975" cy="53975"/>
              </a:xfrm>
              <a:custGeom>
                <a:avLst/>
                <a:gdLst>
                  <a:gd name="T0" fmla="*/ 5 w 5"/>
                  <a:gd name="T1" fmla="*/ 2 h 5"/>
                  <a:gd name="T2" fmla="*/ 5 w 5"/>
                  <a:gd name="T3" fmla="*/ 1 h 5"/>
                  <a:gd name="T4" fmla="*/ 4 w 5"/>
                  <a:gd name="T5" fmla="*/ 0 h 5"/>
                  <a:gd name="T6" fmla="*/ 3 w 5"/>
                  <a:gd name="T7" fmla="*/ 0 h 5"/>
                  <a:gd name="T8" fmla="*/ 2 w 5"/>
                  <a:gd name="T9" fmla="*/ 0 h 5"/>
                  <a:gd name="T10" fmla="*/ 1 w 5"/>
                  <a:gd name="T11" fmla="*/ 0 h 5"/>
                  <a:gd name="T12" fmla="*/ 0 w 5"/>
                  <a:gd name="T13" fmla="*/ 0 h 5"/>
                  <a:gd name="T14" fmla="*/ 0 w 5"/>
                  <a:gd name="T15" fmla="*/ 1 h 5"/>
                  <a:gd name="T16" fmla="*/ 0 w 5"/>
                  <a:gd name="T17" fmla="*/ 1 h 5"/>
                  <a:gd name="T18" fmla="*/ 1 w 5"/>
                  <a:gd name="T19" fmla="*/ 2 h 5"/>
                  <a:gd name="T20" fmla="*/ 1 w 5"/>
                  <a:gd name="T21" fmla="*/ 3 h 5"/>
                  <a:gd name="T22" fmla="*/ 2 w 5"/>
                  <a:gd name="T23" fmla="*/ 4 h 5"/>
                  <a:gd name="T24" fmla="*/ 3 w 5"/>
                  <a:gd name="T25" fmla="*/ 3 h 5"/>
                  <a:gd name="T26" fmla="*/ 3 w 5"/>
                  <a:gd name="T27" fmla="*/ 4 h 5"/>
                  <a:gd name="T28" fmla="*/ 3 w 5"/>
                  <a:gd name="T29" fmla="*/ 5 h 5"/>
                  <a:gd name="T30" fmla="*/ 3 w 5"/>
                  <a:gd name="T31" fmla="*/ 4 h 5"/>
                  <a:gd name="T32" fmla="*/ 4 w 5"/>
                  <a:gd name="T33" fmla="*/ 4 h 5"/>
                  <a:gd name="T34" fmla="*/ 5 w 5"/>
                  <a:gd name="T35" fmla="*/ 5 h 5"/>
                  <a:gd name="T36" fmla="*/ 5 w 5"/>
                  <a:gd name="T37" fmla="*/ 4 h 5"/>
                  <a:gd name="T38" fmla="*/ 5 w 5"/>
                  <a:gd name="T39" fmla="*/ 3 h 5"/>
                  <a:gd name="T40" fmla="*/ 4 w 5"/>
                  <a:gd name="T41" fmla="*/ 2 h 5"/>
                  <a:gd name="T42" fmla="*/ 5 w 5"/>
                  <a:gd name="T4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5">
                    <a:moveTo>
                      <a:pt x="5" y="2"/>
                    </a:moveTo>
                    <a:cubicBezTo>
                      <a:pt x="5" y="2"/>
                      <a:pt x="5" y="1"/>
                      <a:pt x="5" y="1"/>
                    </a:cubicBezTo>
                    <a:cubicBezTo>
                      <a:pt x="4" y="1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1" y="4"/>
                      <a:pt x="2" y="4"/>
                    </a:cubicBezTo>
                    <a:cubicBezTo>
                      <a:pt x="2" y="4"/>
                      <a:pt x="2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5"/>
                      <a:pt x="3" y="5"/>
                    </a:cubicBezTo>
                    <a:cubicBezTo>
                      <a:pt x="4" y="5"/>
                      <a:pt x="3" y="4"/>
                      <a:pt x="3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5"/>
                      <a:pt x="5" y="5"/>
                    </a:cubicBezTo>
                    <a:cubicBezTo>
                      <a:pt x="5" y="5"/>
                      <a:pt x="5" y="4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5" y="2"/>
                      <a:pt x="5" y="2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11" name="Freeform 268"/>
              <p:cNvSpPr>
                <a:spLocks/>
              </p:cNvSpPr>
              <p:nvPr/>
            </p:nvSpPr>
            <p:spPr bwMode="auto">
              <a:xfrm>
                <a:off x="4830764" y="1897064"/>
                <a:ext cx="11113" cy="1111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  <a:gd name="T10" fmla="*/ 0 w 1"/>
                  <a:gd name="T11" fmla="*/ 1 h 1"/>
                  <a:gd name="T12" fmla="*/ 1 w 1"/>
                  <a:gd name="T1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12" name="Freeform 269"/>
              <p:cNvSpPr>
                <a:spLocks/>
              </p:cNvSpPr>
              <p:nvPr/>
            </p:nvSpPr>
            <p:spPr bwMode="auto">
              <a:xfrm>
                <a:off x="4819651" y="1930401"/>
                <a:ext cx="22225" cy="11113"/>
              </a:xfrm>
              <a:custGeom>
                <a:avLst/>
                <a:gdLst>
                  <a:gd name="T0" fmla="*/ 1 w 2"/>
                  <a:gd name="T1" fmla="*/ 0 h 1"/>
                  <a:gd name="T2" fmla="*/ 1 w 2"/>
                  <a:gd name="T3" fmla="*/ 1 h 1"/>
                  <a:gd name="T4" fmla="*/ 1 w 2"/>
                  <a:gd name="T5" fmla="*/ 1 h 1"/>
                  <a:gd name="T6" fmla="*/ 2 w 2"/>
                  <a:gd name="T7" fmla="*/ 0 h 1"/>
                  <a:gd name="T8" fmla="*/ 1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0"/>
                      <a:pt x="0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13" name="Freeform 270"/>
              <p:cNvSpPr>
                <a:spLocks/>
              </p:cNvSpPr>
              <p:nvPr/>
            </p:nvSpPr>
            <p:spPr bwMode="auto">
              <a:xfrm>
                <a:off x="4852989" y="1941514"/>
                <a:ext cx="9525" cy="9525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  <a:gd name="T8" fmla="*/ 0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14" name="Freeform 271"/>
              <p:cNvSpPr>
                <a:spLocks/>
              </p:cNvSpPr>
              <p:nvPr/>
            </p:nvSpPr>
            <p:spPr bwMode="auto">
              <a:xfrm>
                <a:off x="4808539" y="1962151"/>
                <a:ext cx="65088" cy="42863"/>
              </a:xfrm>
              <a:custGeom>
                <a:avLst/>
                <a:gdLst>
                  <a:gd name="T0" fmla="*/ 1 w 6"/>
                  <a:gd name="T1" fmla="*/ 2 h 4"/>
                  <a:gd name="T2" fmla="*/ 2 w 6"/>
                  <a:gd name="T3" fmla="*/ 2 h 4"/>
                  <a:gd name="T4" fmla="*/ 3 w 6"/>
                  <a:gd name="T5" fmla="*/ 3 h 4"/>
                  <a:gd name="T6" fmla="*/ 4 w 6"/>
                  <a:gd name="T7" fmla="*/ 3 h 4"/>
                  <a:gd name="T8" fmla="*/ 5 w 6"/>
                  <a:gd name="T9" fmla="*/ 3 h 4"/>
                  <a:gd name="T10" fmla="*/ 6 w 6"/>
                  <a:gd name="T11" fmla="*/ 3 h 4"/>
                  <a:gd name="T12" fmla="*/ 6 w 6"/>
                  <a:gd name="T13" fmla="*/ 3 h 4"/>
                  <a:gd name="T14" fmla="*/ 6 w 6"/>
                  <a:gd name="T15" fmla="*/ 2 h 4"/>
                  <a:gd name="T16" fmla="*/ 5 w 6"/>
                  <a:gd name="T17" fmla="*/ 1 h 4"/>
                  <a:gd name="T18" fmla="*/ 4 w 6"/>
                  <a:gd name="T19" fmla="*/ 1 h 4"/>
                  <a:gd name="T20" fmla="*/ 3 w 6"/>
                  <a:gd name="T21" fmla="*/ 1 h 4"/>
                  <a:gd name="T22" fmla="*/ 3 w 6"/>
                  <a:gd name="T23" fmla="*/ 2 h 4"/>
                  <a:gd name="T24" fmla="*/ 2 w 6"/>
                  <a:gd name="T25" fmla="*/ 1 h 4"/>
                  <a:gd name="T26" fmla="*/ 1 w 6"/>
                  <a:gd name="T27" fmla="*/ 1 h 4"/>
                  <a:gd name="T28" fmla="*/ 0 w 6"/>
                  <a:gd name="T29" fmla="*/ 1 h 4"/>
                  <a:gd name="T30" fmla="*/ 0 w 6"/>
                  <a:gd name="T31" fmla="*/ 1 h 4"/>
                  <a:gd name="T32" fmla="*/ 0 w 6"/>
                  <a:gd name="T33" fmla="*/ 2 h 4"/>
                  <a:gd name="T34" fmla="*/ 1 w 6"/>
                  <a:gd name="T3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4">
                    <a:moveTo>
                      <a:pt x="1" y="2"/>
                    </a:moveTo>
                    <a:cubicBezTo>
                      <a:pt x="1" y="2"/>
                      <a:pt x="2" y="2"/>
                      <a:pt x="2" y="2"/>
                    </a:cubicBezTo>
                    <a:cubicBezTo>
                      <a:pt x="2" y="2"/>
                      <a:pt x="3" y="2"/>
                      <a:pt x="3" y="3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4" y="3"/>
                      <a:pt x="4" y="3"/>
                      <a:pt x="5" y="3"/>
                    </a:cubicBezTo>
                    <a:cubicBezTo>
                      <a:pt x="5" y="3"/>
                      <a:pt x="6" y="4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5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4" y="1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15" name="Freeform 272"/>
              <p:cNvSpPr>
                <a:spLocks/>
              </p:cNvSpPr>
              <p:nvPr/>
            </p:nvSpPr>
            <p:spPr bwMode="auto">
              <a:xfrm>
                <a:off x="5122864" y="1919289"/>
                <a:ext cx="171450" cy="161925"/>
              </a:xfrm>
              <a:custGeom>
                <a:avLst/>
                <a:gdLst>
                  <a:gd name="T0" fmla="*/ 0 w 16"/>
                  <a:gd name="T1" fmla="*/ 11 h 15"/>
                  <a:gd name="T2" fmla="*/ 0 w 16"/>
                  <a:gd name="T3" fmla="*/ 12 h 15"/>
                  <a:gd name="T4" fmla="*/ 0 w 16"/>
                  <a:gd name="T5" fmla="*/ 12 h 15"/>
                  <a:gd name="T6" fmla="*/ 1 w 16"/>
                  <a:gd name="T7" fmla="*/ 13 h 15"/>
                  <a:gd name="T8" fmla="*/ 1 w 16"/>
                  <a:gd name="T9" fmla="*/ 13 h 15"/>
                  <a:gd name="T10" fmla="*/ 2 w 16"/>
                  <a:gd name="T11" fmla="*/ 13 h 15"/>
                  <a:gd name="T12" fmla="*/ 3 w 16"/>
                  <a:gd name="T13" fmla="*/ 14 h 15"/>
                  <a:gd name="T14" fmla="*/ 4 w 16"/>
                  <a:gd name="T15" fmla="*/ 15 h 15"/>
                  <a:gd name="T16" fmla="*/ 5 w 16"/>
                  <a:gd name="T17" fmla="*/ 14 h 15"/>
                  <a:gd name="T18" fmla="*/ 6 w 16"/>
                  <a:gd name="T19" fmla="*/ 13 h 15"/>
                  <a:gd name="T20" fmla="*/ 8 w 16"/>
                  <a:gd name="T21" fmla="*/ 12 h 15"/>
                  <a:gd name="T22" fmla="*/ 9 w 16"/>
                  <a:gd name="T23" fmla="*/ 11 h 15"/>
                  <a:gd name="T24" fmla="*/ 9 w 16"/>
                  <a:gd name="T25" fmla="*/ 11 h 15"/>
                  <a:gd name="T26" fmla="*/ 10 w 16"/>
                  <a:gd name="T27" fmla="*/ 10 h 15"/>
                  <a:gd name="T28" fmla="*/ 11 w 16"/>
                  <a:gd name="T29" fmla="*/ 10 h 15"/>
                  <a:gd name="T30" fmla="*/ 11 w 16"/>
                  <a:gd name="T31" fmla="*/ 9 h 15"/>
                  <a:gd name="T32" fmla="*/ 13 w 16"/>
                  <a:gd name="T33" fmla="*/ 9 h 15"/>
                  <a:gd name="T34" fmla="*/ 13 w 16"/>
                  <a:gd name="T35" fmla="*/ 8 h 15"/>
                  <a:gd name="T36" fmla="*/ 13 w 16"/>
                  <a:gd name="T37" fmla="*/ 6 h 15"/>
                  <a:gd name="T38" fmla="*/ 13 w 16"/>
                  <a:gd name="T39" fmla="*/ 5 h 15"/>
                  <a:gd name="T40" fmla="*/ 13 w 16"/>
                  <a:gd name="T41" fmla="*/ 3 h 15"/>
                  <a:gd name="T42" fmla="*/ 14 w 16"/>
                  <a:gd name="T43" fmla="*/ 2 h 15"/>
                  <a:gd name="T44" fmla="*/ 15 w 16"/>
                  <a:gd name="T45" fmla="*/ 1 h 15"/>
                  <a:gd name="T46" fmla="*/ 16 w 16"/>
                  <a:gd name="T47" fmla="*/ 1 h 15"/>
                  <a:gd name="T48" fmla="*/ 16 w 16"/>
                  <a:gd name="T49" fmla="*/ 1 h 15"/>
                  <a:gd name="T50" fmla="*/ 16 w 16"/>
                  <a:gd name="T51" fmla="*/ 0 h 15"/>
                  <a:gd name="T52" fmla="*/ 15 w 16"/>
                  <a:gd name="T53" fmla="*/ 0 h 15"/>
                  <a:gd name="T54" fmla="*/ 14 w 16"/>
                  <a:gd name="T55" fmla="*/ 1 h 15"/>
                  <a:gd name="T56" fmla="*/ 13 w 16"/>
                  <a:gd name="T57" fmla="*/ 1 h 15"/>
                  <a:gd name="T58" fmla="*/ 11 w 16"/>
                  <a:gd name="T59" fmla="*/ 1 h 15"/>
                  <a:gd name="T60" fmla="*/ 11 w 16"/>
                  <a:gd name="T61" fmla="*/ 1 h 15"/>
                  <a:gd name="T62" fmla="*/ 10 w 16"/>
                  <a:gd name="T63" fmla="*/ 1 h 15"/>
                  <a:gd name="T64" fmla="*/ 9 w 16"/>
                  <a:gd name="T65" fmla="*/ 2 h 15"/>
                  <a:gd name="T66" fmla="*/ 8 w 16"/>
                  <a:gd name="T67" fmla="*/ 2 h 15"/>
                  <a:gd name="T68" fmla="*/ 7 w 16"/>
                  <a:gd name="T69" fmla="*/ 2 h 15"/>
                  <a:gd name="T70" fmla="*/ 6 w 16"/>
                  <a:gd name="T71" fmla="*/ 1 h 15"/>
                  <a:gd name="T72" fmla="*/ 4 w 16"/>
                  <a:gd name="T73" fmla="*/ 2 h 15"/>
                  <a:gd name="T74" fmla="*/ 3 w 16"/>
                  <a:gd name="T75" fmla="*/ 2 h 15"/>
                  <a:gd name="T76" fmla="*/ 2 w 16"/>
                  <a:gd name="T77" fmla="*/ 1 h 15"/>
                  <a:gd name="T78" fmla="*/ 2 w 16"/>
                  <a:gd name="T79" fmla="*/ 2 h 15"/>
                  <a:gd name="T80" fmla="*/ 2 w 16"/>
                  <a:gd name="T81" fmla="*/ 3 h 15"/>
                  <a:gd name="T82" fmla="*/ 1 w 16"/>
                  <a:gd name="T83" fmla="*/ 4 h 15"/>
                  <a:gd name="T84" fmla="*/ 0 w 16"/>
                  <a:gd name="T85" fmla="*/ 4 h 15"/>
                  <a:gd name="T86" fmla="*/ 0 w 16"/>
                  <a:gd name="T87" fmla="*/ 4 h 15"/>
                  <a:gd name="T88" fmla="*/ 0 w 16"/>
                  <a:gd name="T89" fmla="*/ 5 h 15"/>
                  <a:gd name="T90" fmla="*/ 0 w 16"/>
                  <a:gd name="T91" fmla="*/ 6 h 15"/>
                  <a:gd name="T92" fmla="*/ 0 w 16"/>
                  <a:gd name="T93" fmla="*/ 7 h 15"/>
                  <a:gd name="T94" fmla="*/ 0 w 16"/>
                  <a:gd name="T95" fmla="*/ 8 h 15"/>
                  <a:gd name="T96" fmla="*/ 0 w 16"/>
                  <a:gd name="T97" fmla="*/ 10 h 15"/>
                  <a:gd name="T98" fmla="*/ 0 w 16"/>
                  <a:gd name="T99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6" h="15">
                    <a:moveTo>
                      <a:pt x="0" y="11"/>
                    </a:moveTo>
                    <a:cubicBezTo>
                      <a:pt x="0" y="11"/>
                      <a:pt x="0" y="11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" y="12"/>
                      <a:pt x="1" y="12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3" y="14"/>
                      <a:pt x="3" y="14"/>
                    </a:cubicBezTo>
                    <a:cubicBezTo>
                      <a:pt x="3" y="14"/>
                      <a:pt x="4" y="15"/>
                      <a:pt x="4" y="15"/>
                    </a:cubicBezTo>
                    <a:cubicBezTo>
                      <a:pt x="5" y="15"/>
                      <a:pt x="5" y="14"/>
                      <a:pt x="5" y="14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7" y="13"/>
                      <a:pt x="7" y="12"/>
                      <a:pt x="8" y="12"/>
                    </a:cubicBezTo>
                    <a:cubicBezTo>
                      <a:pt x="8" y="12"/>
                      <a:pt x="8" y="12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1"/>
                      <a:pt x="9" y="10"/>
                      <a:pt x="10" y="10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1" y="10"/>
                      <a:pt x="11" y="10"/>
                      <a:pt x="11" y="9"/>
                    </a:cubicBezTo>
                    <a:cubicBezTo>
                      <a:pt x="12" y="9"/>
                      <a:pt x="12" y="10"/>
                      <a:pt x="13" y="9"/>
                    </a:cubicBezTo>
                    <a:cubicBezTo>
                      <a:pt x="13" y="9"/>
                      <a:pt x="13" y="8"/>
                      <a:pt x="13" y="8"/>
                    </a:cubicBezTo>
                    <a:cubicBezTo>
                      <a:pt x="14" y="7"/>
                      <a:pt x="14" y="6"/>
                      <a:pt x="13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3" y="3"/>
                    </a:cubicBezTo>
                    <a:cubicBezTo>
                      <a:pt x="13" y="2"/>
                      <a:pt x="14" y="2"/>
                      <a:pt x="14" y="2"/>
                    </a:cubicBezTo>
                    <a:cubicBezTo>
                      <a:pt x="15" y="2"/>
                      <a:pt x="15" y="2"/>
                      <a:pt x="15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6" y="0"/>
                      <a:pt x="15" y="0"/>
                      <a:pt x="15" y="0"/>
                    </a:cubicBezTo>
                    <a:cubicBezTo>
                      <a:pt x="15" y="0"/>
                      <a:pt x="14" y="1"/>
                      <a:pt x="14" y="1"/>
                    </a:cubicBezTo>
                    <a:cubicBezTo>
                      <a:pt x="14" y="1"/>
                      <a:pt x="13" y="1"/>
                      <a:pt x="13" y="1"/>
                    </a:cubicBezTo>
                    <a:cubicBezTo>
                      <a:pt x="12" y="1"/>
                      <a:pt x="12" y="0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2"/>
                      <a:pt x="10" y="2"/>
                      <a:pt x="9" y="2"/>
                    </a:cubicBezTo>
                    <a:cubicBezTo>
                      <a:pt x="9" y="2"/>
                      <a:pt x="9" y="2"/>
                      <a:pt x="8" y="2"/>
                    </a:cubicBezTo>
                    <a:cubicBezTo>
                      <a:pt x="8" y="2"/>
                      <a:pt x="7" y="2"/>
                      <a:pt x="7" y="2"/>
                    </a:cubicBezTo>
                    <a:cubicBezTo>
                      <a:pt x="6" y="2"/>
                      <a:pt x="6" y="1"/>
                      <a:pt x="6" y="1"/>
                    </a:cubicBezTo>
                    <a:cubicBezTo>
                      <a:pt x="5" y="1"/>
                      <a:pt x="5" y="2"/>
                      <a:pt x="4" y="2"/>
                    </a:cubicBezTo>
                    <a:cubicBezTo>
                      <a:pt x="4" y="2"/>
                      <a:pt x="4" y="2"/>
                      <a:pt x="3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6"/>
                    </a:cubicBezTo>
                    <a:cubicBezTo>
                      <a:pt x="0" y="6"/>
                      <a:pt x="0" y="6"/>
                      <a:pt x="0" y="7"/>
                    </a:cubicBezTo>
                    <a:cubicBezTo>
                      <a:pt x="0" y="7"/>
                      <a:pt x="0" y="8"/>
                      <a:pt x="0" y="8"/>
                    </a:cubicBezTo>
                    <a:cubicBezTo>
                      <a:pt x="0" y="9"/>
                      <a:pt x="0" y="9"/>
                      <a:pt x="0" y="10"/>
                    </a:cubicBezTo>
                    <a:cubicBezTo>
                      <a:pt x="0" y="10"/>
                      <a:pt x="0" y="10"/>
                      <a:pt x="0" y="1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16" name="Freeform 273"/>
              <p:cNvSpPr>
                <a:spLocks/>
              </p:cNvSpPr>
              <p:nvPr/>
            </p:nvSpPr>
            <p:spPr bwMode="auto">
              <a:xfrm>
                <a:off x="8824914" y="2740026"/>
                <a:ext cx="11113" cy="1111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  <a:gd name="T8" fmla="*/ 0 w 1"/>
                  <a:gd name="T9" fmla="*/ 1 h 1"/>
                  <a:gd name="T10" fmla="*/ 0 w 1"/>
                  <a:gd name="T1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17" name="Freeform 274"/>
              <p:cNvSpPr>
                <a:spLocks/>
              </p:cNvSpPr>
              <p:nvPr/>
            </p:nvSpPr>
            <p:spPr bwMode="auto">
              <a:xfrm>
                <a:off x="8867776" y="2816226"/>
                <a:ext cx="22225" cy="1111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1 h 1"/>
                  <a:gd name="T4" fmla="*/ 1 w 2"/>
                  <a:gd name="T5" fmla="*/ 0 h 1"/>
                  <a:gd name="T6" fmla="*/ 1 w 2"/>
                  <a:gd name="T7" fmla="*/ 0 h 1"/>
                  <a:gd name="T8" fmla="*/ 0 w 2"/>
                  <a:gd name="T9" fmla="*/ 0 h 1"/>
                  <a:gd name="T10" fmla="*/ 0 w 2"/>
                  <a:gd name="T11" fmla="*/ 0 h 1"/>
                  <a:gd name="T12" fmla="*/ 0 w 2"/>
                  <a:gd name="T13" fmla="*/ 1 h 1"/>
                  <a:gd name="T14" fmla="*/ 1 w 2"/>
                  <a:gd name="T1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18" name="Freeform 275"/>
              <p:cNvSpPr>
                <a:spLocks/>
              </p:cNvSpPr>
              <p:nvPr/>
            </p:nvSpPr>
            <p:spPr bwMode="auto">
              <a:xfrm>
                <a:off x="8836026" y="2795589"/>
                <a:ext cx="22225" cy="9525"/>
              </a:xfrm>
              <a:custGeom>
                <a:avLst/>
                <a:gdLst>
                  <a:gd name="T0" fmla="*/ 1 w 2"/>
                  <a:gd name="T1" fmla="*/ 0 h 1"/>
                  <a:gd name="T2" fmla="*/ 2 w 2"/>
                  <a:gd name="T3" fmla="*/ 0 h 1"/>
                  <a:gd name="T4" fmla="*/ 1 w 2"/>
                  <a:gd name="T5" fmla="*/ 0 h 1"/>
                  <a:gd name="T6" fmla="*/ 1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19" name="Freeform 276"/>
              <p:cNvSpPr>
                <a:spLocks/>
              </p:cNvSpPr>
              <p:nvPr/>
            </p:nvSpPr>
            <p:spPr bwMode="auto">
              <a:xfrm>
                <a:off x="7875589" y="2849564"/>
                <a:ext cx="11113" cy="20638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0 h 2"/>
                  <a:gd name="T4" fmla="*/ 0 w 1"/>
                  <a:gd name="T5" fmla="*/ 1 h 2"/>
                  <a:gd name="T6" fmla="*/ 0 w 1"/>
                  <a:gd name="T7" fmla="*/ 2 h 2"/>
                  <a:gd name="T8" fmla="*/ 1 w 1"/>
                  <a:gd name="T9" fmla="*/ 1 h 2"/>
                  <a:gd name="T10" fmla="*/ 1 w 1"/>
                  <a:gd name="T11" fmla="*/ 0 h 2"/>
                  <a:gd name="T12" fmla="*/ 0 w 1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20" name="Freeform 277"/>
              <p:cNvSpPr>
                <a:spLocks/>
              </p:cNvSpPr>
              <p:nvPr/>
            </p:nvSpPr>
            <p:spPr bwMode="auto">
              <a:xfrm>
                <a:off x="4981576" y="708026"/>
                <a:ext cx="42863" cy="22225"/>
              </a:xfrm>
              <a:custGeom>
                <a:avLst/>
                <a:gdLst>
                  <a:gd name="T0" fmla="*/ 1 w 4"/>
                  <a:gd name="T1" fmla="*/ 1 h 2"/>
                  <a:gd name="T2" fmla="*/ 2 w 4"/>
                  <a:gd name="T3" fmla="*/ 1 h 2"/>
                  <a:gd name="T4" fmla="*/ 2 w 4"/>
                  <a:gd name="T5" fmla="*/ 1 h 2"/>
                  <a:gd name="T6" fmla="*/ 3 w 4"/>
                  <a:gd name="T7" fmla="*/ 1 h 2"/>
                  <a:gd name="T8" fmla="*/ 4 w 4"/>
                  <a:gd name="T9" fmla="*/ 1 h 2"/>
                  <a:gd name="T10" fmla="*/ 4 w 4"/>
                  <a:gd name="T11" fmla="*/ 0 h 2"/>
                  <a:gd name="T12" fmla="*/ 3 w 4"/>
                  <a:gd name="T13" fmla="*/ 0 h 2"/>
                  <a:gd name="T14" fmla="*/ 1 w 4"/>
                  <a:gd name="T15" fmla="*/ 0 h 2"/>
                  <a:gd name="T16" fmla="*/ 0 w 4"/>
                  <a:gd name="T17" fmla="*/ 0 h 2"/>
                  <a:gd name="T18" fmla="*/ 1 w 4"/>
                  <a:gd name="T19" fmla="*/ 1 h 2"/>
                  <a:gd name="T20" fmla="*/ 1 w 4"/>
                  <a:gd name="T2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2">
                    <a:moveTo>
                      <a:pt x="1" y="1"/>
                    </a:move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21" name="Freeform 278"/>
              <p:cNvSpPr>
                <a:spLocks/>
              </p:cNvSpPr>
              <p:nvPr/>
            </p:nvSpPr>
            <p:spPr bwMode="auto">
              <a:xfrm>
                <a:off x="5046664" y="708026"/>
                <a:ext cx="22225" cy="11113"/>
              </a:xfrm>
              <a:custGeom>
                <a:avLst/>
                <a:gdLst>
                  <a:gd name="T0" fmla="*/ 0 w 2"/>
                  <a:gd name="T1" fmla="*/ 1 h 1"/>
                  <a:gd name="T2" fmla="*/ 1 w 2"/>
                  <a:gd name="T3" fmla="*/ 1 h 1"/>
                  <a:gd name="T4" fmla="*/ 1 w 2"/>
                  <a:gd name="T5" fmla="*/ 1 h 1"/>
                  <a:gd name="T6" fmla="*/ 2 w 2"/>
                  <a:gd name="T7" fmla="*/ 0 h 1"/>
                  <a:gd name="T8" fmla="*/ 2 w 2"/>
                  <a:gd name="T9" fmla="*/ 0 h 1"/>
                  <a:gd name="T10" fmla="*/ 1 w 2"/>
                  <a:gd name="T11" fmla="*/ 0 h 1"/>
                  <a:gd name="T12" fmla="*/ 0 w 2"/>
                  <a:gd name="T13" fmla="*/ 0 h 1"/>
                  <a:gd name="T14" fmla="*/ 0 w 2"/>
                  <a:gd name="T15" fmla="*/ 1 h 1"/>
                  <a:gd name="T16" fmla="*/ 0 w 2"/>
                  <a:gd name="T1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22" name="Freeform 279"/>
              <p:cNvSpPr>
                <a:spLocks/>
              </p:cNvSpPr>
              <p:nvPr/>
            </p:nvSpPr>
            <p:spPr bwMode="auto">
              <a:xfrm>
                <a:off x="5100639" y="708026"/>
                <a:ext cx="11113" cy="1111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  <a:gd name="T8" fmla="*/ 0 w 1"/>
                  <a:gd name="T9" fmla="*/ 1 h 1"/>
                  <a:gd name="T10" fmla="*/ 1 w 1"/>
                  <a:gd name="T1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23" name="Freeform 280"/>
              <p:cNvSpPr>
                <a:spLocks/>
              </p:cNvSpPr>
              <p:nvPr/>
            </p:nvSpPr>
            <p:spPr bwMode="auto">
              <a:xfrm>
                <a:off x="5132389" y="696914"/>
                <a:ext cx="22225" cy="11113"/>
              </a:xfrm>
              <a:custGeom>
                <a:avLst/>
                <a:gdLst>
                  <a:gd name="T0" fmla="*/ 0 w 2"/>
                  <a:gd name="T1" fmla="*/ 1 h 1"/>
                  <a:gd name="T2" fmla="*/ 1 w 2"/>
                  <a:gd name="T3" fmla="*/ 1 h 1"/>
                  <a:gd name="T4" fmla="*/ 2 w 2"/>
                  <a:gd name="T5" fmla="*/ 0 h 1"/>
                  <a:gd name="T6" fmla="*/ 1 w 2"/>
                  <a:gd name="T7" fmla="*/ 0 h 1"/>
                  <a:gd name="T8" fmla="*/ 0 w 2"/>
                  <a:gd name="T9" fmla="*/ 0 h 1"/>
                  <a:gd name="T10" fmla="*/ 0 w 2"/>
                  <a:gd name="T1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2" y="1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24" name="Freeform 281"/>
              <p:cNvSpPr>
                <a:spLocks/>
              </p:cNvSpPr>
              <p:nvPr/>
            </p:nvSpPr>
            <p:spPr bwMode="auto">
              <a:xfrm>
                <a:off x="5132389" y="708026"/>
                <a:ext cx="22225" cy="11113"/>
              </a:xfrm>
              <a:custGeom>
                <a:avLst/>
                <a:gdLst>
                  <a:gd name="T0" fmla="*/ 0 w 2"/>
                  <a:gd name="T1" fmla="*/ 1 h 1"/>
                  <a:gd name="T2" fmla="*/ 1 w 2"/>
                  <a:gd name="T3" fmla="*/ 1 h 1"/>
                  <a:gd name="T4" fmla="*/ 1 w 2"/>
                  <a:gd name="T5" fmla="*/ 1 h 1"/>
                  <a:gd name="T6" fmla="*/ 2 w 2"/>
                  <a:gd name="T7" fmla="*/ 1 h 1"/>
                  <a:gd name="T8" fmla="*/ 0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0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25" name="Freeform 282"/>
              <p:cNvSpPr>
                <a:spLocks/>
              </p:cNvSpPr>
              <p:nvPr/>
            </p:nvSpPr>
            <p:spPr bwMode="auto">
              <a:xfrm>
                <a:off x="5068889" y="719139"/>
                <a:ext cx="20638" cy="1111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1 h 1"/>
                  <a:gd name="T4" fmla="*/ 2 w 2"/>
                  <a:gd name="T5" fmla="*/ 1 h 1"/>
                  <a:gd name="T6" fmla="*/ 1 w 2"/>
                  <a:gd name="T7" fmla="*/ 0 h 1"/>
                  <a:gd name="T8" fmla="*/ 0 w 2"/>
                  <a:gd name="T9" fmla="*/ 1 h 1"/>
                  <a:gd name="T10" fmla="*/ 1 w 2"/>
                  <a:gd name="T1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26" name="Freeform 283"/>
              <p:cNvSpPr>
                <a:spLocks/>
              </p:cNvSpPr>
              <p:nvPr/>
            </p:nvSpPr>
            <p:spPr bwMode="auto">
              <a:xfrm>
                <a:off x="5154614" y="708026"/>
                <a:ext cx="31750" cy="22225"/>
              </a:xfrm>
              <a:custGeom>
                <a:avLst/>
                <a:gdLst>
                  <a:gd name="T0" fmla="*/ 1 w 3"/>
                  <a:gd name="T1" fmla="*/ 2 h 2"/>
                  <a:gd name="T2" fmla="*/ 2 w 3"/>
                  <a:gd name="T3" fmla="*/ 2 h 2"/>
                  <a:gd name="T4" fmla="*/ 2 w 3"/>
                  <a:gd name="T5" fmla="*/ 2 h 2"/>
                  <a:gd name="T6" fmla="*/ 3 w 3"/>
                  <a:gd name="T7" fmla="*/ 1 h 2"/>
                  <a:gd name="T8" fmla="*/ 3 w 3"/>
                  <a:gd name="T9" fmla="*/ 1 h 2"/>
                  <a:gd name="T10" fmla="*/ 3 w 3"/>
                  <a:gd name="T11" fmla="*/ 1 h 2"/>
                  <a:gd name="T12" fmla="*/ 2 w 3"/>
                  <a:gd name="T13" fmla="*/ 1 h 2"/>
                  <a:gd name="T14" fmla="*/ 1 w 3"/>
                  <a:gd name="T15" fmla="*/ 1 h 2"/>
                  <a:gd name="T16" fmla="*/ 0 w 3"/>
                  <a:gd name="T17" fmla="*/ 1 h 2"/>
                  <a:gd name="T18" fmla="*/ 1 w 3"/>
                  <a:gd name="T1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1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3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2"/>
                      <a:pt x="1" y="2"/>
                      <a:pt x="1" y="2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27" name="Freeform 284"/>
              <p:cNvSpPr>
                <a:spLocks/>
              </p:cNvSpPr>
              <p:nvPr/>
            </p:nvSpPr>
            <p:spPr bwMode="auto">
              <a:xfrm>
                <a:off x="5208589" y="708026"/>
                <a:ext cx="42863" cy="11113"/>
              </a:xfrm>
              <a:custGeom>
                <a:avLst/>
                <a:gdLst>
                  <a:gd name="T0" fmla="*/ 1 w 4"/>
                  <a:gd name="T1" fmla="*/ 1 h 1"/>
                  <a:gd name="T2" fmla="*/ 2 w 4"/>
                  <a:gd name="T3" fmla="*/ 1 h 1"/>
                  <a:gd name="T4" fmla="*/ 3 w 4"/>
                  <a:gd name="T5" fmla="*/ 1 h 1"/>
                  <a:gd name="T6" fmla="*/ 4 w 4"/>
                  <a:gd name="T7" fmla="*/ 1 h 1"/>
                  <a:gd name="T8" fmla="*/ 3 w 4"/>
                  <a:gd name="T9" fmla="*/ 0 h 1"/>
                  <a:gd name="T10" fmla="*/ 2 w 4"/>
                  <a:gd name="T11" fmla="*/ 0 h 1"/>
                  <a:gd name="T12" fmla="*/ 0 w 4"/>
                  <a:gd name="T13" fmla="*/ 0 h 1"/>
                  <a:gd name="T14" fmla="*/ 0 w 4"/>
                  <a:gd name="T15" fmla="*/ 1 h 1"/>
                  <a:gd name="T16" fmla="*/ 1 w 4"/>
                  <a:gd name="T1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1">
                    <a:moveTo>
                      <a:pt x="1" y="1"/>
                    </a:move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28" name="Freeform 285"/>
              <p:cNvSpPr>
                <a:spLocks/>
              </p:cNvSpPr>
              <p:nvPr/>
            </p:nvSpPr>
            <p:spPr bwMode="auto">
              <a:xfrm>
                <a:off x="5262564" y="696914"/>
                <a:ext cx="31750" cy="22225"/>
              </a:xfrm>
              <a:custGeom>
                <a:avLst/>
                <a:gdLst>
                  <a:gd name="T0" fmla="*/ 2 w 3"/>
                  <a:gd name="T1" fmla="*/ 1 h 2"/>
                  <a:gd name="T2" fmla="*/ 3 w 3"/>
                  <a:gd name="T3" fmla="*/ 1 h 2"/>
                  <a:gd name="T4" fmla="*/ 3 w 3"/>
                  <a:gd name="T5" fmla="*/ 1 h 2"/>
                  <a:gd name="T6" fmla="*/ 2 w 3"/>
                  <a:gd name="T7" fmla="*/ 0 h 2"/>
                  <a:gd name="T8" fmla="*/ 1 w 3"/>
                  <a:gd name="T9" fmla="*/ 0 h 2"/>
                  <a:gd name="T10" fmla="*/ 1 w 3"/>
                  <a:gd name="T11" fmla="*/ 1 h 2"/>
                  <a:gd name="T12" fmla="*/ 0 w 3"/>
                  <a:gd name="T13" fmla="*/ 1 h 2"/>
                  <a:gd name="T14" fmla="*/ 2 w 3"/>
                  <a:gd name="T1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2">
                    <a:moveTo>
                      <a:pt x="2" y="1"/>
                    </a:moveTo>
                    <a:cubicBezTo>
                      <a:pt x="2" y="1"/>
                      <a:pt x="3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1" y="0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1"/>
                      <a:pt x="2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29" name="Freeform 286"/>
              <p:cNvSpPr>
                <a:spLocks/>
              </p:cNvSpPr>
              <p:nvPr/>
            </p:nvSpPr>
            <p:spPr bwMode="auto">
              <a:xfrm>
                <a:off x="5759451" y="696914"/>
                <a:ext cx="96838" cy="33338"/>
              </a:xfrm>
              <a:custGeom>
                <a:avLst/>
                <a:gdLst>
                  <a:gd name="T0" fmla="*/ 2 w 9"/>
                  <a:gd name="T1" fmla="*/ 2 h 3"/>
                  <a:gd name="T2" fmla="*/ 4 w 9"/>
                  <a:gd name="T3" fmla="*/ 2 h 3"/>
                  <a:gd name="T4" fmla="*/ 5 w 9"/>
                  <a:gd name="T5" fmla="*/ 2 h 3"/>
                  <a:gd name="T6" fmla="*/ 6 w 9"/>
                  <a:gd name="T7" fmla="*/ 2 h 3"/>
                  <a:gd name="T8" fmla="*/ 8 w 9"/>
                  <a:gd name="T9" fmla="*/ 2 h 3"/>
                  <a:gd name="T10" fmla="*/ 9 w 9"/>
                  <a:gd name="T11" fmla="*/ 2 h 3"/>
                  <a:gd name="T12" fmla="*/ 9 w 9"/>
                  <a:gd name="T13" fmla="*/ 1 h 3"/>
                  <a:gd name="T14" fmla="*/ 8 w 9"/>
                  <a:gd name="T15" fmla="*/ 0 h 3"/>
                  <a:gd name="T16" fmla="*/ 6 w 9"/>
                  <a:gd name="T17" fmla="*/ 0 h 3"/>
                  <a:gd name="T18" fmla="*/ 5 w 9"/>
                  <a:gd name="T19" fmla="*/ 0 h 3"/>
                  <a:gd name="T20" fmla="*/ 3 w 9"/>
                  <a:gd name="T21" fmla="*/ 0 h 3"/>
                  <a:gd name="T22" fmla="*/ 2 w 9"/>
                  <a:gd name="T23" fmla="*/ 1 h 3"/>
                  <a:gd name="T24" fmla="*/ 1 w 9"/>
                  <a:gd name="T25" fmla="*/ 1 h 3"/>
                  <a:gd name="T26" fmla="*/ 0 w 9"/>
                  <a:gd name="T27" fmla="*/ 1 h 3"/>
                  <a:gd name="T28" fmla="*/ 1 w 9"/>
                  <a:gd name="T29" fmla="*/ 2 h 3"/>
                  <a:gd name="T30" fmla="*/ 2 w 9"/>
                  <a:gd name="T31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" h="3">
                    <a:moveTo>
                      <a:pt x="2" y="2"/>
                    </a:moveTo>
                    <a:cubicBezTo>
                      <a:pt x="3" y="2"/>
                      <a:pt x="3" y="2"/>
                      <a:pt x="4" y="2"/>
                    </a:cubicBezTo>
                    <a:cubicBezTo>
                      <a:pt x="4" y="2"/>
                      <a:pt x="4" y="2"/>
                      <a:pt x="5" y="2"/>
                    </a:cubicBezTo>
                    <a:cubicBezTo>
                      <a:pt x="5" y="2"/>
                      <a:pt x="6" y="2"/>
                      <a:pt x="6" y="2"/>
                    </a:cubicBezTo>
                    <a:cubicBezTo>
                      <a:pt x="7" y="2"/>
                      <a:pt x="7" y="2"/>
                      <a:pt x="8" y="2"/>
                    </a:cubicBezTo>
                    <a:cubicBezTo>
                      <a:pt x="8" y="2"/>
                      <a:pt x="8" y="2"/>
                      <a:pt x="9" y="2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7" y="0"/>
                      <a:pt x="6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ubicBezTo>
                      <a:pt x="3" y="0"/>
                      <a:pt x="3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2"/>
                      <a:pt x="2" y="2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30" name="Freeform 287"/>
              <p:cNvSpPr>
                <a:spLocks/>
              </p:cNvSpPr>
              <p:nvPr/>
            </p:nvSpPr>
            <p:spPr bwMode="auto">
              <a:xfrm>
                <a:off x="5802314" y="719139"/>
                <a:ext cx="130175" cy="42863"/>
              </a:xfrm>
              <a:custGeom>
                <a:avLst/>
                <a:gdLst>
                  <a:gd name="T0" fmla="*/ 3 w 12"/>
                  <a:gd name="T1" fmla="*/ 0 h 4"/>
                  <a:gd name="T2" fmla="*/ 1 w 12"/>
                  <a:gd name="T3" fmla="*/ 1 h 4"/>
                  <a:gd name="T4" fmla="*/ 0 w 12"/>
                  <a:gd name="T5" fmla="*/ 1 h 4"/>
                  <a:gd name="T6" fmla="*/ 1 w 12"/>
                  <a:gd name="T7" fmla="*/ 2 h 4"/>
                  <a:gd name="T8" fmla="*/ 2 w 12"/>
                  <a:gd name="T9" fmla="*/ 2 h 4"/>
                  <a:gd name="T10" fmla="*/ 3 w 12"/>
                  <a:gd name="T11" fmla="*/ 2 h 4"/>
                  <a:gd name="T12" fmla="*/ 4 w 12"/>
                  <a:gd name="T13" fmla="*/ 2 h 4"/>
                  <a:gd name="T14" fmla="*/ 5 w 12"/>
                  <a:gd name="T15" fmla="*/ 2 h 4"/>
                  <a:gd name="T16" fmla="*/ 7 w 12"/>
                  <a:gd name="T17" fmla="*/ 3 h 4"/>
                  <a:gd name="T18" fmla="*/ 8 w 12"/>
                  <a:gd name="T19" fmla="*/ 3 h 4"/>
                  <a:gd name="T20" fmla="*/ 10 w 12"/>
                  <a:gd name="T21" fmla="*/ 3 h 4"/>
                  <a:gd name="T22" fmla="*/ 12 w 12"/>
                  <a:gd name="T23" fmla="*/ 3 h 4"/>
                  <a:gd name="T24" fmla="*/ 12 w 12"/>
                  <a:gd name="T25" fmla="*/ 3 h 4"/>
                  <a:gd name="T26" fmla="*/ 12 w 12"/>
                  <a:gd name="T27" fmla="*/ 2 h 4"/>
                  <a:gd name="T28" fmla="*/ 11 w 12"/>
                  <a:gd name="T29" fmla="*/ 2 h 4"/>
                  <a:gd name="T30" fmla="*/ 11 w 12"/>
                  <a:gd name="T31" fmla="*/ 1 h 4"/>
                  <a:gd name="T32" fmla="*/ 10 w 12"/>
                  <a:gd name="T33" fmla="*/ 1 h 4"/>
                  <a:gd name="T34" fmla="*/ 9 w 12"/>
                  <a:gd name="T35" fmla="*/ 1 h 4"/>
                  <a:gd name="T36" fmla="*/ 8 w 12"/>
                  <a:gd name="T37" fmla="*/ 1 h 4"/>
                  <a:gd name="T38" fmla="*/ 7 w 12"/>
                  <a:gd name="T39" fmla="*/ 0 h 4"/>
                  <a:gd name="T40" fmla="*/ 6 w 12"/>
                  <a:gd name="T41" fmla="*/ 0 h 4"/>
                  <a:gd name="T42" fmla="*/ 5 w 12"/>
                  <a:gd name="T43" fmla="*/ 0 h 4"/>
                  <a:gd name="T44" fmla="*/ 3 w 12"/>
                  <a:gd name="T4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" h="4">
                    <a:moveTo>
                      <a:pt x="3" y="0"/>
                    </a:moveTo>
                    <a:cubicBezTo>
                      <a:pt x="2" y="0"/>
                      <a:pt x="2" y="0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2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4" y="2"/>
                      <a:pt x="4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2"/>
                      <a:pt x="6" y="3"/>
                      <a:pt x="7" y="3"/>
                    </a:cubicBezTo>
                    <a:cubicBezTo>
                      <a:pt x="7" y="3"/>
                      <a:pt x="8" y="3"/>
                      <a:pt x="8" y="3"/>
                    </a:cubicBezTo>
                    <a:cubicBezTo>
                      <a:pt x="9" y="3"/>
                      <a:pt x="9" y="3"/>
                      <a:pt x="10" y="3"/>
                    </a:cubicBezTo>
                    <a:cubicBezTo>
                      <a:pt x="11" y="3"/>
                      <a:pt x="11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1" y="1"/>
                      <a:pt x="11" y="1"/>
                    </a:cubicBezTo>
                    <a:cubicBezTo>
                      <a:pt x="11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0"/>
                    </a:cubicBezTo>
                    <a:cubicBezTo>
                      <a:pt x="7" y="0"/>
                      <a:pt x="7" y="0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31" name="Freeform 288"/>
              <p:cNvSpPr>
                <a:spLocks/>
              </p:cNvSpPr>
              <p:nvPr/>
            </p:nvSpPr>
            <p:spPr bwMode="auto">
              <a:xfrm>
                <a:off x="5953126" y="730251"/>
                <a:ext cx="87313" cy="42863"/>
              </a:xfrm>
              <a:custGeom>
                <a:avLst/>
                <a:gdLst>
                  <a:gd name="T0" fmla="*/ 1 w 8"/>
                  <a:gd name="T1" fmla="*/ 4 h 4"/>
                  <a:gd name="T2" fmla="*/ 2 w 8"/>
                  <a:gd name="T3" fmla="*/ 4 h 4"/>
                  <a:gd name="T4" fmla="*/ 3 w 8"/>
                  <a:gd name="T5" fmla="*/ 3 h 4"/>
                  <a:gd name="T6" fmla="*/ 5 w 8"/>
                  <a:gd name="T7" fmla="*/ 3 h 4"/>
                  <a:gd name="T8" fmla="*/ 7 w 8"/>
                  <a:gd name="T9" fmla="*/ 3 h 4"/>
                  <a:gd name="T10" fmla="*/ 8 w 8"/>
                  <a:gd name="T11" fmla="*/ 3 h 4"/>
                  <a:gd name="T12" fmla="*/ 8 w 8"/>
                  <a:gd name="T13" fmla="*/ 2 h 4"/>
                  <a:gd name="T14" fmla="*/ 6 w 8"/>
                  <a:gd name="T15" fmla="*/ 2 h 4"/>
                  <a:gd name="T16" fmla="*/ 6 w 8"/>
                  <a:gd name="T17" fmla="*/ 2 h 4"/>
                  <a:gd name="T18" fmla="*/ 4 w 8"/>
                  <a:gd name="T19" fmla="*/ 1 h 4"/>
                  <a:gd name="T20" fmla="*/ 3 w 8"/>
                  <a:gd name="T21" fmla="*/ 1 h 4"/>
                  <a:gd name="T22" fmla="*/ 3 w 8"/>
                  <a:gd name="T23" fmla="*/ 2 h 4"/>
                  <a:gd name="T24" fmla="*/ 3 w 8"/>
                  <a:gd name="T25" fmla="*/ 1 h 4"/>
                  <a:gd name="T26" fmla="*/ 1 w 8"/>
                  <a:gd name="T27" fmla="*/ 1 h 4"/>
                  <a:gd name="T28" fmla="*/ 0 w 8"/>
                  <a:gd name="T29" fmla="*/ 2 h 4"/>
                  <a:gd name="T30" fmla="*/ 0 w 8"/>
                  <a:gd name="T31" fmla="*/ 3 h 4"/>
                  <a:gd name="T32" fmla="*/ 1 w 8"/>
                  <a:gd name="T3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" h="4">
                    <a:moveTo>
                      <a:pt x="1" y="4"/>
                    </a:moveTo>
                    <a:cubicBezTo>
                      <a:pt x="1" y="4"/>
                      <a:pt x="2" y="4"/>
                      <a:pt x="2" y="4"/>
                    </a:cubicBezTo>
                    <a:cubicBezTo>
                      <a:pt x="2" y="4"/>
                      <a:pt x="3" y="3"/>
                      <a:pt x="3" y="3"/>
                    </a:cubicBezTo>
                    <a:cubicBezTo>
                      <a:pt x="4" y="3"/>
                      <a:pt x="4" y="3"/>
                      <a:pt x="5" y="3"/>
                    </a:cubicBezTo>
                    <a:cubicBezTo>
                      <a:pt x="6" y="3"/>
                      <a:pt x="7" y="4"/>
                      <a:pt x="7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2"/>
                      <a:pt x="8" y="2"/>
                    </a:cubicBezTo>
                    <a:cubicBezTo>
                      <a:pt x="7" y="2"/>
                      <a:pt x="7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2" y="0"/>
                      <a:pt x="1" y="1"/>
                      <a:pt x="1" y="1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32" name="Freeform 289"/>
              <p:cNvSpPr>
                <a:spLocks/>
              </p:cNvSpPr>
              <p:nvPr/>
            </p:nvSpPr>
            <p:spPr bwMode="auto">
              <a:xfrm>
                <a:off x="6708776" y="804864"/>
                <a:ext cx="161925" cy="44450"/>
              </a:xfrm>
              <a:custGeom>
                <a:avLst/>
                <a:gdLst>
                  <a:gd name="T0" fmla="*/ 1 w 15"/>
                  <a:gd name="T1" fmla="*/ 2 h 4"/>
                  <a:gd name="T2" fmla="*/ 1 w 15"/>
                  <a:gd name="T3" fmla="*/ 3 h 4"/>
                  <a:gd name="T4" fmla="*/ 2 w 15"/>
                  <a:gd name="T5" fmla="*/ 3 h 4"/>
                  <a:gd name="T6" fmla="*/ 3 w 15"/>
                  <a:gd name="T7" fmla="*/ 3 h 4"/>
                  <a:gd name="T8" fmla="*/ 4 w 15"/>
                  <a:gd name="T9" fmla="*/ 3 h 4"/>
                  <a:gd name="T10" fmla="*/ 5 w 15"/>
                  <a:gd name="T11" fmla="*/ 4 h 4"/>
                  <a:gd name="T12" fmla="*/ 5 w 15"/>
                  <a:gd name="T13" fmla="*/ 4 h 4"/>
                  <a:gd name="T14" fmla="*/ 5 w 15"/>
                  <a:gd name="T15" fmla="*/ 4 h 4"/>
                  <a:gd name="T16" fmla="*/ 7 w 15"/>
                  <a:gd name="T17" fmla="*/ 4 h 4"/>
                  <a:gd name="T18" fmla="*/ 8 w 15"/>
                  <a:gd name="T19" fmla="*/ 4 h 4"/>
                  <a:gd name="T20" fmla="*/ 10 w 15"/>
                  <a:gd name="T21" fmla="*/ 3 h 4"/>
                  <a:gd name="T22" fmla="*/ 11 w 15"/>
                  <a:gd name="T23" fmla="*/ 3 h 4"/>
                  <a:gd name="T24" fmla="*/ 12 w 15"/>
                  <a:gd name="T25" fmla="*/ 3 h 4"/>
                  <a:gd name="T26" fmla="*/ 13 w 15"/>
                  <a:gd name="T27" fmla="*/ 4 h 4"/>
                  <a:gd name="T28" fmla="*/ 14 w 15"/>
                  <a:gd name="T29" fmla="*/ 3 h 4"/>
                  <a:gd name="T30" fmla="*/ 15 w 15"/>
                  <a:gd name="T31" fmla="*/ 3 h 4"/>
                  <a:gd name="T32" fmla="*/ 15 w 15"/>
                  <a:gd name="T33" fmla="*/ 2 h 4"/>
                  <a:gd name="T34" fmla="*/ 14 w 15"/>
                  <a:gd name="T35" fmla="*/ 2 h 4"/>
                  <a:gd name="T36" fmla="*/ 12 w 15"/>
                  <a:gd name="T37" fmla="*/ 2 h 4"/>
                  <a:gd name="T38" fmla="*/ 11 w 15"/>
                  <a:gd name="T39" fmla="*/ 1 h 4"/>
                  <a:gd name="T40" fmla="*/ 9 w 15"/>
                  <a:gd name="T41" fmla="*/ 1 h 4"/>
                  <a:gd name="T42" fmla="*/ 8 w 15"/>
                  <a:gd name="T43" fmla="*/ 1 h 4"/>
                  <a:gd name="T44" fmla="*/ 7 w 15"/>
                  <a:gd name="T45" fmla="*/ 1 h 4"/>
                  <a:gd name="T46" fmla="*/ 6 w 15"/>
                  <a:gd name="T47" fmla="*/ 1 h 4"/>
                  <a:gd name="T48" fmla="*/ 6 w 15"/>
                  <a:gd name="T49" fmla="*/ 1 h 4"/>
                  <a:gd name="T50" fmla="*/ 6 w 15"/>
                  <a:gd name="T51" fmla="*/ 2 h 4"/>
                  <a:gd name="T52" fmla="*/ 5 w 15"/>
                  <a:gd name="T53" fmla="*/ 1 h 4"/>
                  <a:gd name="T54" fmla="*/ 5 w 15"/>
                  <a:gd name="T55" fmla="*/ 1 h 4"/>
                  <a:gd name="T56" fmla="*/ 3 w 15"/>
                  <a:gd name="T57" fmla="*/ 1 h 4"/>
                  <a:gd name="T58" fmla="*/ 2 w 15"/>
                  <a:gd name="T59" fmla="*/ 0 h 4"/>
                  <a:gd name="T60" fmla="*/ 1 w 15"/>
                  <a:gd name="T61" fmla="*/ 0 h 4"/>
                  <a:gd name="T62" fmla="*/ 0 w 15"/>
                  <a:gd name="T63" fmla="*/ 1 h 4"/>
                  <a:gd name="T64" fmla="*/ 1 w 15"/>
                  <a:gd name="T6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5" h="4">
                    <a:moveTo>
                      <a:pt x="1" y="2"/>
                    </a:move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4" y="3"/>
                      <a:pt x="4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4"/>
                      <a:pt x="6" y="4"/>
                      <a:pt x="7" y="4"/>
                    </a:cubicBezTo>
                    <a:cubicBezTo>
                      <a:pt x="7" y="4"/>
                      <a:pt x="8" y="4"/>
                      <a:pt x="8" y="4"/>
                    </a:cubicBezTo>
                    <a:cubicBezTo>
                      <a:pt x="9" y="4"/>
                      <a:pt x="9" y="4"/>
                      <a:pt x="10" y="3"/>
                    </a:cubicBezTo>
                    <a:cubicBezTo>
                      <a:pt x="10" y="3"/>
                      <a:pt x="10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2" y="4"/>
                      <a:pt x="13" y="4"/>
                      <a:pt x="13" y="4"/>
                    </a:cubicBezTo>
                    <a:cubicBezTo>
                      <a:pt x="13" y="4"/>
                      <a:pt x="14" y="4"/>
                      <a:pt x="14" y="3"/>
                    </a:cubicBezTo>
                    <a:cubicBezTo>
                      <a:pt x="14" y="3"/>
                      <a:pt x="15" y="3"/>
                      <a:pt x="15" y="3"/>
                    </a:cubicBezTo>
                    <a:cubicBezTo>
                      <a:pt x="15" y="3"/>
                      <a:pt x="15" y="2"/>
                      <a:pt x="15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1" y="2"/>
                      <a:pt x="11" y="1"/>
                    </a:cubicBezTo>
                    <a:cubicBezTo>
                      <a:pt x="10" y="1"/>
                      <a:pt x="10" y="1"/>
                      <a:pt x="9" y="1"/>
                    </a:cubicBezTo>
                    <a:cubicBezTo>
                      <a:pt x="9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0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2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33" name="Freeform 290"/>
              <p:cNvSpPr>
                <a:spLocks/>
              </p:cNvSpPr>
              <p:nvPr/>
            </p:nvSpPr>
            <p:spPr bwMode="auto">
              <a:xfrm>
                <a:off x="6892926" y="827089"/>
                <a:ext cx="96838" cy="33338"/>
              </a:xfrm>
              <a:custGeom>
                <a:avLst/>
                <a:gdLst>
                  <a:gd name="T0" fmla="*/ 0 w 9"/>
                  <a:gd name="T1" fmla="*/ 1 h 3"/>
                  <a:gd name="T2" fmla="*/ 1 w 9"/>
                  <a:gd name="T3" fmla="*/ 1 h 3"/>
                  <a:gd name="T4" fmla="*/ 2 w 9"/>
                  <a:gd name="T5" fmla="*/ 1 h 3"/>
                  <a:gd name="T6" fmla="*/ 4 w 9"/>
                  <a:gd name="T7" fmla="*/ 1 h 3"/>
                  <a:gd name="T8" fmla="*/ 5 w 9"/>
                  <a:gd name="T9" fmla="*/ 2 h 3"/>
                  <a:gd name="T10" fmla="*/ 6 w 9"/>
                  <a:gd name="T11" fmla="*/ 2 h 3"/>
                  <a:gd name="T12" fmla="*/ 7 w 9"/>
                  <a:gd name="T13" fmla="*/ 2 h 3"/>
                  <a:gd name="T14" fmla="*/ 9 w 9"/>
                  <a:gd name="T15" fmla="*/ 2 h 3"/>
                  <a:gd name="T16" fmla="*/ 9 w 9"/>
                  <a:gd name="T17" fmla="*/ 1 h 3"/>
                  <a:gd name="T18" fmla="*/ 8 w 9"/>
                  <a:gd name="T19" fmla="*/ 1 h 3"/>
                  <a:gd name="T20" fmla="*/ 7 w 9"/>
                  <a:gd name="T21" fmla="*/ 1 h 3"/>
                  <a:gd name="T22" fmla="*/ 6 w 9"/>
                  <a:gd name="T23" fmla="*/ 1 h 3"/>
                  <a:gd name="T24" fmla="*/ 4 w 9"/>
                  <a:gd name="T25" fmla="*/ 0 h 3"/>
                  <a:gd name="T26" fmla="*/ 3 w 9"/>
                  <a:gd name="T27" fmla="*/ 0 h 3"/>
                  <a:gd name="T28" fmla="*/ 2 w 9"/>
                  <a:gd name="T29" fmla="*/ 0 h 3"/>
                  <a:gd name="T30" fmla="*/ 1 w 9"/>
                  <a:gd name="T31" fmla="*/ 1 h 3"/>
                  <a:gd name="T32" fmla="*/ 0 w 9"/>
                  <a:gd name="T33" fmla="*/ 0 h 3"/>
                  <a:gd name="T34" fmla="*/ 0 w 9"/>
                  <a:gd name="T35" fmla="*/ 0 h 3"/>
                  <a:gd name="T36" fmla="*/ 0 w 9"/>
                  <a:gd name="T3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" h="3">
                    <a:moveTo>
                      <a:pt x="0" y="1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4" y="2"/>
                      <a:pt x="5" y="2"/>
                      <a:pt x="5" y="2"/>
                    </a:cubicBezTo>
                    <a:cubicBezTo>
                      <a:pt x="5" y="2"/>
                      <a:pt x="6" y="2"/>
                      <a:pt x="6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9" y="3"/>
                      <a:pt x="9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9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1"/>
                      <a:pt x="5" y="0"/>
                      <a:pt x="4" y="0"/>
                    </a:cubicBezTo>
                    <a:cubicBezTo>
                      <a:pt x="4" y="0"/>
                      <a:pt x="4" y="0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2" y="0"/>
                      <a:pt x="2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34" name="Freeform 291"/>
              <p:cNvSpPr>
                <a:spLocks/>
              </p:cNvSpPr>
              <p:nvPr/>
            </p:nvSpPr>
            <p:spPr bwMode="auto">
              <a:xfrm>
                <a:off x="5921376" y="784226"/>
                <a:ext cx="11113" cy="1111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  <a:gd name="T8" fmla="*/ 0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35" name="Freeform 292"/>
              <p:cNvSpPr>
                <a:spLocks/>
              </p:cNvSpPr>
              <p:nvPr/>
            </p:nvSpPr>
            <p:spPr bwMode="auto">
              <a:xfrm>
                <a:off x="6688139" y="815976"/>
                <a:ext cx="11113" cy="22225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2 h 2"/>
                  <a:gd name="T4" fmla="*/ 1 w 1"/>
                  <a:gd name="T5" fmla="*/ 1 h 2"/>
                  <a:gd name="T6" fmla="*/ 1 w 1"/>
                  <a:gd name="T7" fmla="*/ 1 h 2"/>
                  <a:gd name="T8" fmla="*/ 1 w 1"/>
                  <a:gd name="T9" fmla="*/ 1 h 2"/>
                  <a:gd name="T10" fmla="*/ 0 w 1"/>
                  <a:gd name="T11" fmla="*/ 1 h 2"/>
                  <a:gd name="T12" fmla="*/ 0 w 1"/>
                  <a:gd name="T13" fmla="*/ 1 h 2"/>
                  <a:gd name="T14" fmla="*/ 1 w 1"/>
                  <a:gd name="T1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36" name="Freeform 293"/>
              <p:cNvSpPr>
                <a:spLocks/>
              </p:cNvSpPr>
              <p:nvPr/>
            </p:nvSpPr>
            <p:spPr bwMode="auto">
              <a:xfrm>
                <a:off x="6827839" y="860426"/>
                <a:ext cx="22225" cy="9525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1 h 1"/>
                  <a:gd name="T4" fmla="*/ 1 w 2"/>
                  <a:gd name="T5" fmla="*/ 1 h 1"/>
                  <a:gd name="T6" fmla="*/ 2 w 2"/>
                  <a:gd name="T7" fmla="*/ 1 h 1"/>
                  <a:gd name="T8" fmla="*/ 1 w 2"/>
                  <a:gd name="T9" fmla="*/ 0 h 1"/>
                  <a:gd name="T10" fmla="*/ 0 w 2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37" name="Freeform 294"/>
              <p:cNvSpPr>
                <a:spLocks/>
              </p:cNvSpPr>
              <p:nvPr/>
            </p:nvSpPr>
            <p:spPr bwMode="auto">
              <a:xfrm>
                <a:off x="6850064" y="869951"/>
                <a:ext cx="74613" cy="22225"/>
              </a:xfrm>
              <a:custGeom>
                <a:avLst/>
                <a:gdLst>
                  <a:gd name="T0" fmla="*/ 1 w 7"/>
                  <a:gd name="T1" fmla="*/ 0 h 2"/>
                  <a:gd name="T2" fmla="*/ 1 w 7"/>
                  <a:gd name="T3" fmla="*/ 0 h 2"/>
                  <a:gd name="T4" fmla="*/ 0 w 7"/>
                  <a:gd name="T5" fmla="*/ 1 h 2"/>
                  <a:gd name="T6" fmla="*/ 1 w 7"/>
                  <a:gd name="T7" fmla="*/ 1 h 2"/>
                  <a:gd name="T8" fmla="*/ 2 w 7"/>
                  <a:gd name="T9" fmla="*/ 1 h 2"/>
                  <a:gd name="T10" fmla="*/ 3 w 7"/>
                  <a:gd name="T11" fmla="*/ 1 h 2"/>
                  <a:gd name="T12" fmla="*/ 4 w 7"/>
                  <a:gd name="T13" fmla="*/ 1 h 2"/>
                  <a:gd name="T14" fmla="*/ 5 w 7"/>
                  <a:gd name="T15" fmla="*/ 2 h 2"/>
                  <a:gd name="T16" fmla="*/ 7 w 7"/>
                  <a:gd name="T17" fmla="*/ 1 h 2"/>
                  <a:gd name="T18" fmla="*/ 6 w 7"/>
                  <a:gd name="T19" fmla="*/ 1 h 2"/>
                  <a:gd name="T20" fmla="*/ 5 w 7"/>
                  <a:gd name="T21" fmla="*/ 1 h 2"/>
                  <a:gd name="T22" fmla="*/ 3 w 7"/>
                  <a:gd name="T23" fmla="*/ 0 h 2"/>
                  <a:gd name="T24" fmla="*/ 2 w 7"/>
                  <a:gd name="T25" fmla="*/ 0 h 2"/>
                  <a:gd name="T26" fmla="*/ 1 w 7"/>
                  <a:gd name="T2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" h="2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4" y="2"/>
                      <a:pt x="5" y="2"/>
                      <a:pt x="5" y="2"/>
                    </a:cubicBezTo>
                    <a:cubicBezTo>
                      <a:pt x="6" y="2"/>
                      <a:pt x="7" y="2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6" y="1"/>
                      <a:pt x="5" y="1"/>
                      <a:pt x="5" y="1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38" name="Freeform 295"/>
              <p:cNvSpPr>
                <a:spLocks/>
              </p:cNvSpPr>
              <p:nvPr/>
            </p:nvSpPr>
            <p:spPr bwMode="auto">
              <a:xfrm>
                <a:off x="7551739" y="968376"/>
                <a:ext cx="11113" cy="9525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  <a:gd name="T8" fmla="*/ 0 w 1"/>
                  <a:gd name="T9" fmla="*/ 1 h 1"/>
                  <a:gd name="T10" fmla="*/ 0 w 1"/>
                  <a:gd name="T1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39" name="Freeform 296"/>
              <p:cNvSpPr>
                <a:spLocks/>
              </p:cNvSpPr>
              <p:nvPr/>
            </p:nvSpPr>
            <p:spPr bwMode="auto">
              <a:xfrm>
                <a:off x="8004176" y="1377951"/>
                <a:ext cx="22225" cy="33338"/>
              </a:xfrm>
              <a:custGeom>
                <a:avLst/>
                <a:gdLst>
                  <a:gd name="T0" fmla="*/ 0 w 2"/>
                  <a:gd name="T1" fmla="*/ 1 h 3"/>
                  <a:gd name="T2" fmla="*/ 1 w 2"/>
                  <a:gd name="T3" fmla="*/ 1 h 3"/>
                  <a:gd name="T4" fmla="*/ 1 w 2"/>
                  <a:gd name="T5" fmla="*/ 2 h 3"/>
                  <a:gd name="T6" fmla="*/ 2 w 2"/>
                  <a:gd name="T7" fmla="*/ 2 h 3"/>
                  <a:gd name="T8" fmla="*/ 2 w 2"/>
                  <a:gd name="T9" fmla="*/ 1 h 3"/>
                  <a:gd name="T10" fmla="*/ 1 w 2"/>
                  <a:gd name="T11" fmla="*/ 1 h 3"/>
                  <a:gd name="T12" fmla="*/ 0 w 2"/>
                  <a:gd name="T13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3">
                    <a:moveTo>
                      <a:pt x="0" y="1"/>
                    </a:move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3"/>
                      <a:pt x="2" y="2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40" name="Freeform 297"/>
              <p:cNvSpPr>
                <a:spLocks/>
              </p:cNvSpPr>
              <p:nvPr/>
            </p:nvSpPr>
            <p:spPr bwMode="auto">
              <a:xfrm>
                <a:off x="8048626" y="1389064"/>
                <a:ext cx="20638" cy="22225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1 h 2"/>
                  <a:gd name="T4" fmla="*/ 1 w 2"/>
                  <a:gd name="T5" fmla="*/ 1 h 2"/>
                  <a:gd name="T6" fmla="*/ 1 w 2"/>
                  <a:gd name="T7" fmla="*/ 1 h 2"/>
                  <a:gd name="T8" fmla="*/ 2 w 2"/>
                  <a:gd name="T9" fmla="*/ 2 h 2"/>
                  <a:gd name="T10" fmla="*/ 1 w 2"/>
                  <a:gd name="T11" fmla="*/ 1 h 2"/>
                  <a:gd name="T12" fmla="*/ 0 w 2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2" y="2"/>
                    </a:cubicBezTo>
                    <a:cubicBezTo>
                      <a:pt x="2" y="2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41" name="Freeform 298"/>
              <p:cNvSpPr>
                <a:spLocks/>
              </p:cNvSpPr>
              <p:nvPr/>
            </p:nvSpPr>
            <p:spPr bwMode="auto">
              <a:xfrm>
                <a:off x="8220076" y="1454151"/>
                <a:ext cx="33338" cy="11113"/>
              </a:xfrm>
              <a:custGeom>
                <a:avLst/>
                <a:gdLst>
                  <a:gd name="T0" fmla="*/ 1 w 3"/>
                  <a:gd name="T1" fmla="*/ 1 h 1"/>
                  <a:gd name="T2" fmla="*/ 2 w 3"/>
                  <a:gd name="T3" fmla="*/ 1 h 1"/>
                  <a:gd name="T4" fmla="*/ 2 w 3"/>
                  <a:gd name="T5" fmla="*/ 1 h 1"/>
                  <a:gd name="T6" fmla="*/ 3 w 3"/>
                  <a:gd name="T7" fmla="*/ 0 h 1"/>
                  <a:gd name="T8" fmla="*/ 2 w 3"/>
                  <a:gd name="T9" fmla="*/ 0 h 1"/>
                  <a:gd name="T10" fmla="*/ 1 w 3"/>
                  <a:gd name="T11" fmla="*/ 0 h 1"/>
                  <a:gd name="T12" fmla="*/ 1 w 3"/>
                  <a:gd name="T13" fmla="*/ 0 h 1"/>
                  <a:gd name="T14" fmla="*/ 1 w 3"/>
                  <a:gd name="T1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1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42" name="Freeform 299"/>
              <p:cNvSpPr>
                <a:spLocks/>
              </p:cNvSpPr>
              <p:nvPr/>
            </p:nvSpPr>
            <p:spPr bwMode="auto">
              <a:xfrm>
                <a:off x="8264526" y="1465264"/>
                <a:ext cx="9525" cy="1111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1 w 1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43" name="Freeform 300"/>
              <p:cNvSpPr>
                <a:spLocks/>
              </p:cNvSpPr>
              <p:nvPr/>
            </p:nvSpPr>
            <p:spPr bwMode="auto">
              <a:xfrm>
                <a:off x="8372476" y="1476376"/>
                <a:ext cx="9525" cy="1111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44" name="Freeform 301"/>
              <p:cNvSpPr>
                <a:spLocks/>
              </p:cNvSpPr>
              <p:nvPr/>
            </p:nvSpPr>
            <p:spPr bwMode="auto">
              <a:xfrm>
                <a:off x="7886701" y="1508126"/>
                <a:ext cx="9525" cy="1111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1 h 1"/>
                  <a:gd name="T6" fmla="*/ 1 w 1"/>
                  <a:gd name="T7" fmla="*/ 0 h 1"/>
                  <a:gd name="T8" fmla="*/ 0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45" name="Freeform 302"/>
              <p:cNvSpPr>
                <a:spLocks/>
              </p:cNvSpPr>
              <p:nvPr/>
            </p:nvSpPr>
            <p:spPr bwMode="auto">
              <a:xfrm>
                <a:off x="7886701" y="1519239"/>
                <a:ext cx="31750" cy="22225"/>
              </a:xfrm>
              <a:custGeom>
                <a:avLst/>
                <a:gdLst>
                  <a:gd name="T0" fmla="*/ 2 w 3"/>
                  <a:gd name="T1" fmla="*/ 1 h 2"/>
                  <a:gd name="T2" fmla="*/ 2 w 3"/>
                  <a:gd name="T3" fmla="*/ 0 h 2"/>
                  <a:gd name="T4" fmla="*/ 2 w 3"/>
                  <a:gd name="T5" fmla="*/ 0 h 2"/>
                  <a:gd name="T6" fmla="*/ 1 w 3"/>
                  <a:gd name="T7" fmla="*/ 0 h 2"/>
                  <a:gd name="T8" fmla="*/ 1 w 3"/>
                  <a:gd name="T9" fmla="*/ 1 h 2"/>
                  <a:gd name="T10" fmla="*/ 1 w 3"/>
                  <a:gd name="T11" fmla="*/ 2 h 2"/>
                  <a:gd name="T12" fmla="*/ 1 w 3"/>
                  <a:gd name="T13" fmla="*/ 2 h 2"/>
                  <a:gd name="T14" fmla="*/ 2 w 3"/>
                  <a:gd name="T1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2">
                    <a:moveTo>
                      <a:pt x="2" y="1"/>
                    </a:moveTo>
                    <a:cubicBezTo>
                      <a:pt x="3" y="1"/>
                      <a:pt x="2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2"/>
                      <a:pt x="2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46" name="Freeform 303"/>
              <p:cNvSpPr>
                <a:spLocks/>
              </p:cNvSpPr>
              <p:nvPr/>
            </p:nvSpPr>
            <p:spPr bwMode="auto">
              <a:xfrm>
                <a:off x="7896226" y="1550989"/>
                <a:ext cx="11113" cy="1111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  <a:gd name="T6" fmla="*/ 1 w 1"/>
                  <a:gd name="T7" fmla="*/ 0 h 1"/>
                  <a:gd name="T8" fmla="*/ 0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47" name="Freeform 305"/>
              <p:cNvSpPr>
                <a:spLocks/>
              </p:cNvSpPr>
              <p:nvPr/>
            </p:nvSpPr>
            <p:spPr bwMode="auto">
              <a:xfrm>
                <a:off x="5348289" y="187642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48" name="Freeform 306"/>
              <p:cNvSpPr>
                <a:spLocks/>
              </p:cNvSpPr>
              <p:nvPr/>
            </p:nvSpPr>
            <p:spPr bwMode="auto">
              <a:xfrm>
                <a:off x="5284789" y="181133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49" name="Freeform 307"/>
              <p:cNvSpPr>
                <a:spLocks/>
              </p:cNvSpPr>
              <p:nvPr/>
            </p:nvSpPr>
            <p:spPr bwMode="auto">
              <a:xfrm>
                <a:off x="6330951" y="1465264"/>
                <a:ext cx="788988" cy="334963"/>
              </a:xfrm>
              <a:custGeom>
                <a:avLst/>
                <a:gdLst>
                  <a:gd name="T0" fmla="*/ 58 w 73"/>
                  <a:gd name="T1" fmla="*/ 27 h 31"/>
                  <a:gd name="T2" fmla="*/ 59 w 73"/>
                  <a:gd name="T3" fmla="*/ 25 h 31"/>
                  <a:gd name="T4" fmla="*/ 58 w 73"/>
                  <a:gd name="T5" fmla="*/ 23 h 31"/>
                  <a:gd name="T6" fmla="*/ 57 w 73"/>
                  <a:gd name="T7" fmla="*/ 21 h 31"/>
                  <a:gd name="T8" fmla="*/ 60 w 73"/>
                  <a:gd name="T9" fmla="*/ 21 h 31"/>
                  <a:gd name="T10" fmla="*/ 62 w 73"/>
                  <a:gd name="T11" fmla="*/ 21 h 31"/>
                  <a:gd name="T12" fmla="*/ 64 w 73"/>
                  <a:gd name="T13" fmla="*/ 20 h 31"/>
                  <a:gd name="T14" fmla="*/ 66 w 73"/>
                  <a:gd name="T15" fmla="*/ 17 h 31"/>
                  <a:gd name="T16" fmla="*/ 69 w 73"/>
                  <a:gd name="T17" fmla="*/ 16 h 31"/>
                  <a:gd name="T18" fmla="*/ 71 w 73"/>
                  <a:gd name="T19" fmla="*/ 16 h 31"/>
                  <a:gd name="T20" fmla="*/ 73 w 73"/>
                  <a:gd name="T21" fmla="*/ 17 h 31"/>
                  <a:gd name="T22" fmla="*/ 72 w 73"/>
                  <a:gd name="T23" fmla="*/ 15 h 31"/>
                  <a:gd name="T24" fmla="*/ 69 w 73"/>
                  <a:gd name="T25" fmla="*/ 13 h 31"/>
                  <a:gd name="T26" fmla="*/ 66 w 73"/>
                  <a:gd name="T27" fmla="*/ 13 h 31"/>
                  <a:gd name="T28" fmla="*/ 64 w 73"/>
                  <a:gd name="T29" fmla="*/ 13 h 31"/>
                  <a:gd name="T30" fmla="*/ 61 w 73"/>
                  <a:gd name="T31" fmla="*/ 12 h 31"/>
                  <a:gd name="T32" fmla="*/ 61 w 73"/>
                  <a:gd name="T33" fmla="*/ 8 h 31"/>
                  <a:gd name="T34" fmla="*/ 59 w 73"/>
                  <a:gd name="T35" fmla="*/ 7 h 31"/>
                  <a:gd name="T36" fmla="*/ 55 w 73"/>
                  <a:gd name="T37" fmla="*/ 6 h 31"/>
                  <a:gd name="T38" fmla="*/ 49 w 73"/>
                  <a:gd name="T39" fmla="*/ 8 h 31"/>
                  <a:gd name="T40" fmla="*/ 43 w 73"/>
                  <a:gd name="T41" fmla="*/ 8 h 31"/>
                  <a:gd name="T42" fmla="*/ 40 w 73"/>
                  <a:gd name="T43" fmla="*/ 7 h 31"/>
                  <a:gd name="T44" fmla="*/ 36 w 73"/>
                  <a:gd name="T45" fmla="*/ 5 h 31"/>
                  <a:gd name="T46" fmla="*/ 30 w 73"/>
                  <a:gd name="T47" fmla="*/ 6 h 31"/>
                  <a:gd name="T48" fmla="*/ 28 w 73"/>
                  <a:gd name="T49" fmla="*/ 5 h 31"/>
                  <a:gd name="T50" fmla="*/ 24 w 73"/>
                  <a:gd name="T51" fmla="*/ 3 h 31"/>
                  <a:gd name="T52" fmla="*/ 20 w 73"/>
                  <a:gd name="T53" fmla="*/ 1 h 31"/>
                  <a:gd name="T54" fmla="*/ 17 w 73"/>
                  <a:gd name="T55" fmla="*/ 2 h 31"/>
                  <a:gd name="T56" fmla="*/ 19 w 73"/>
                  <a:gd name="T57" fmla="*/ 5 h 31"/>
                  <a:gd name="T58" fmla="*/ 18 w 73"/>
                  <a:gd name="T59" fmla="*/ 7 h 31"/>
                  <a:gd name="T60" fmla="*/ 14 w 73"/>
                  <a:gd name="T61" fmla="*/ 6 h 31"/>
                  <a:gd name="T62" fmla="*/ 10 w 73"/>
                  <a:gd name="T63" fmla="*/ 5 h 31"/>
                  <a:gd name="T64" fmla="*/ 7 w 73"/>
                  <a:gd name="T65" fmla="*/ 4 h 31"/>
                  <a:gd name="T66" fmla="*/ 6 w 73"/>
                  <a:gd name="T67" fmla="*/ 4 h 31"/>
                  <a:gd name="T68" fmla="*/ 2 w 73"/>
                  <a:gd name="T69" fmla="*/ 6 h 31"/>
                  <a:gd name="T70" fmla="*/ 0 w 73"/>
                  <a:gd name="T71" fmla="*/ 8 h 31"/>
                  <a:gd name="T72" fmla="*/ 2 w 73"/>
                  <a:gd name="T73" fmla="*/ 11 h 31"/>
                  <a:gd name="T74" fmla="*/ 5 w 73"/>
                  <a:gd name="T75" fmla="*/ 13 h 31"/>
                  <a:gd name="T76" fmla="*/ 8 w 73"/>
                  <a:gd name="T77" fmla="*/ 16 h 31"/>
                  <a:gd name="T78" fmla="*/ 9 w 73"/>
                  <a:gd name="T79" fmla="*/ 18 h 31"/>
                  <a:gd name="T80" fmla="*/ 14 w 73"/>
                  <a:gd name="T81" fmla="*/ 19 h 31"/>
                  <a:gd name="T82" fmla="*/ 18 w 73"/>
                  <a:gd name="T83" fmla="*/ 21 h 31"/>
                  <a:gd name="T84" fmla="*/ 22 w 73"/>
                  <a:gd name="T85" fmla="*/ 24 h 31"/>
                  <a:gd name="T86" fmla="*/ 25 w 73"/>
                  <a:gd name="T87" fmla="*/ 27 h 31"/>
                  <a:gd name="T88" fmla="*/ 31 w 73"/>
                  <a:gd name="T89" fmla="*/ 28 h 31"/>
                  <a:gd name="T90" fmla="*/ 36 w 73"/>
                  <a:gd name="T91" fmla="*/ 28 h 31"/>
                  <a:gd name="T92" fmla="*/ 40 w 73"/>
                  <a:gd name="T93" fmla="*/ 29 h 31"/>
                  <a:gd name="T94" fmla="*/ 43 w 73"/>
                  <a:gd name="T95" fmla="*/ 30 h 31"/>
                  <a:gd name="T96" fmla="*/ 46 w 73"/>
                  <a:gd name="T97" fmla="*/ 30 h 31"/>
                  <a:gd name="T98" fmla="*/ 48 w 73"/>
                  <a:gd name="T99" fmla="*/ 30 h 31"/>
                  <a:gd name="T100" fmla="*/ 51 w 73"/>
                  <a:gd name="T101" fmla="*/ 29 h 31"/>
                  <a:gd name="T102" fmla="*/ 55 w 73"/>
                  <a:gd name="T103" fmla="*/ 2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73" h="31">
                    <a:moveTo>
                      <a:pt x="56" y="29"/>
                    </a:moveTo>
                    <a:cubicBezTo>
                      <a:pt x="57" y="28"/>
                      <a:pt x="57" y="28"/>
                      <a:pt x="57" y="28"/>
                    </a:cubicBezTo>
                    <a:cubicBezTo>
                      <a:pt x="57" y="27"/>
                      <a:pt x="57" y="27"/>
                      <a:pt x="58" y="27"/>
                    </a:cubicBezTo>
                    <a:cubicBezTo>
                      <a:pt x="58" y="27"/>
                      <a:pt x="58" y="26"/>
                      <a:pt x="58" y="26"/>
                    </a:cubicBezTo>
                    <a:cubicBezTo>
                      <a:pt x="58" y="26"/>
                      <a:pt x="58" y="26"/>
                      <a:pt x="58" y="26"/>
                    </a:cubicBezTo>
                    <a:cubicBezTo>
                      <a:pt x="59" y="25"/>
                      <a:pt x="59" y="25"/>
                      <a:pt x="59" y="25"/>
                    </a:cubicBezTo>
                    <a:cubicBezTo>
                      <a:pt x="60" y="25"/>
                      <a:pt x="60" y="25"/>
                      <a:pt x="60" y="24"/>
                    </a:cubicBezTo>
                    <a:cubicBezTo>
                      <a:pt x="60" y="24"/>
                      <a:pt x="59" y="24"/>
                      <a:pt x="59" y="24"/>
                    </a:cubicBezTo>
                    <a:cubicBezTo>
                      <a:pt x="59" y="23"/>
                      <a:pt x="59" y="23"/>
                      <a:pt x="58" y="23"/>
                    </a:cubicBezTo>
                    <a:cubicBezTo>
                      <a:pt x="58" y="23"/>
                      <a:pt x="58" y="23"/>
                      <a:pt x="57" y="23"/>
                    </a:cubicBezTo>
                    <a:cubicBezTo>
                      <a:pt x="57" y="22"/>
                      <a:pt x="57" y="22"/>
                      <a:pt x="57" y="22"/>
                    </a:cubicBezTo>
                    <a:cubicBezTo>
                      <a:pt x="57" y="22"/>
                      <a:pt x="57" y="21"/>
                      <a:pt x="57" y="21"/>
                    </a:cubicBezTo>
                    <a:cubicBezTo>
                      <a:pt x="57" y="21"/>
                      <a:pt x="58" y="21"/>
                      <a:pt x="58" y="21"/>
                    </a:cubicBezTo>
                    <a:cubicBezTo>
                      <a:pt x="59" y="20"/>
                      <a:pt x="59" y="20"/>
                      <a:pt x="59" y="21"/>
                    </a:cubicBezTo>
                    <a:cubicBezTo>
                      <a:pt x="60" y="21"/>
                      <a:pt x="60" y="21"/>
                      <a:pt x="60" y="21"/>
                    </a:cubicBezTo>
                    <a:cubicBezTo>
                      <a:pt x="60" y="21"/>
                      <a:pt x="61" y="21"/>
                      <a:pt x="61" y="22"/>
                    </a:cubicBezTo>
                    <a:cubicBezTo>
                      <a:pt x="61" y="22"/>
                      <a:pt x="61" y="22"/>
                      <a:pt x="62" y="22"/>
                    </a:cubicBezTo>
                    <a:cubicBezTo>
                      <a:pt x="62" y="22"/>
                      <a:pt x="62" y="21"/>
                      <a:pt x="62" y="21"/>
                    </a:cubicBezTo>
                    <a:cubicBezTo>
                      <a:pt x="63" y="21"/>
                      <a:pt x="63" y="21"/>
                      <a:pt x="63" y="20"/>
                    </a:cubicBezTo>
                    <a:cubicBezTo>
                      <a:pt x="63" y="20"/>
                      <a:pt x="63" y="20"/>
                      <a:pt x="63" y="20"/>
                    </a:cubicBezTo>
                    <a:cubicBezTo>
                      <a:pt x="64" y="19"/>
                      <a:pt x="64" y="20"/>
                      <a:pt x="64" y="20"/>
                    </a:cubicBezTo>
                    <a:cubicBezTo>
                      <a:pt x="65" y="20"/>
                      <a:pt x="65" y="20"/>
                      <a:pt x="66" y="19"/>
                    </a:cubicBezTo>
                    <a:cubicBezTo>
                      <a:pt x="66" y="19"/>
                      <a:pt x="66" y="19"/>
                      <a:pt x="66" y="18"/>
                    </a:cubicBezTo>
                    <a:cubicBezTo>
                      <a:pt x="66" y="18"/>
                      <a:pt x="66" y="18"/>
                      <a:pt x="66" y="17"/>
                    </a:cubicBezTo>
                    <a:cubicBezTo>
                      <a:pt x="67" y="17"/>
                      <a:pt x="67" y="17"/>
                      <a:pt x="67" y="17"/>
                    </a:cubicBezTo>
                    <a:cubicBezTo>
                      <a:pt x="68" y="17"/>
                      <a:pt x="68" y="17"/>
                      <a:pt x="68" y="16"/>
                    </a:cubicBezTo>
                    <a:cubicBezTo>
                      <a:pt x="69" y="16"/>
                      <a:pt x="69" y="16"/>
                      <a:pt x="69" y="16"/>
                    </a:cubicBezTo>
                    <a:cubicBezTo>
                      <a:pt x="69" y="16"/>
                      <a:pt x="69" y="16"/>
                      <a:pt x="69" y="16"/>
                    </a:cubicBezTo>
                    <a:cubicBezTo>
                      <a:pt x="70" y="16"/>
                      <a:pt x="70" y="16"/>
                      <a:pt x="70" y="16"/>
                    </a:cubicBezTo>
                    <a:cubicBezTo>
                      <a:pt x="70" y="16"/>
                      <a:pt x="70" y="16"/>
                      <a:pt x="71" y="16"/>
                    </a:cubicBezTo>
                    <a:cubicBezTo>
                      <a:pt x="71" y="16"/>
                      <a:pt x="71" y="16"/>
                      <a:pt x="72" y="17"/>
                    </a:cubicBezTo>
                    <a:cubicBezTo>
                      <a:pt x="72" y="17"/>
                      <a:pt x="73" y="18"/>
                      <a:pt x="73" y="17"/>
                    </a:cubicBezTo>
                    <a:cubicBezTo>
                      <a:pt x="73" y="17"/>
                      <a:pt x="73" y="17"/>
                      <a:pt x="73" y="17"/>
                    </a:cubicBezTo>
                    <a:cubicBezTo>
                      <a:pt x="73" y="16"/>
                      <a:pt x="73" y="16"/>
                      <a:pt x="72" y="16"/>
                    </a:cubicBezTo>
                    <a:cubicBezTo>
                      <a:pt x="72" y="16"/>
                      <a:pt x="72" y="16"/>
                      <a:pt x="72" y="16"/>
                    </a:cubicBezTo>
                    <a:cubicBezTo>
                      <a:pt x="72" y="15"/>
                      <a:pt x="72" y="15"/>
                      <a:pt x="72" y="15"/>
                    </a:cubicBezTo>
                    <a:cubicBezTo>
                      <a:pt x="72" y="14"/>
                      <a:pt x="72" y="14"/>
                      <a:pt x="71" y="14"/>
                    </a:cubicBezTo>
                    <a:cubicBezTo>
                      <a:pt x="71" y="14"/>
                      <a:pt x="70" y="14"/>
                      <a:pt x="70" y="14"/>
                    </a:cubicBezTo>
                    <a:cubicBezTo>
                      <a:pt x="69" y="14"/>
                      <a:pt x="69" y="13"/>
                      <a:pt x="69" y="13"/>
                    </a:cubicBezTo>
                    <a:cubicBezTo>
                      <a:pt x="68" y="13"/>
                      <a:pt x="68" y="13"/>
                      <a:pt x="68" y="12"/>
                    </a:cubicBezTo>
                    <a:cubicBezTo>
                      <a:pt x="67" y="12"/>
                      <a:pt x="67" y="12"/>
                      <a:pt x="67" y="12"/>
                    </a:cubicBezTo>
                    <a:cubicBezTo>
                      <a:pt x="67" y="13"/>
                      <a:pt x="67" y="13"/>
                      <a:pt x="66" y="13"/>
                    </a:cubicBezTo>
                    <a:cubicBezTo>
                      <a:pt x="66" y="13"/>
                      <a:pt x="66" y="13"/>
                      <a:pt x="66" y="13"/>
                    </a:cubicBezTo>
                    <a:cubicBezTo>
                      <a:pt x="65" y="13"/>
                      <a:pt x="65" y="13"/>
                      <a:pt x="64" y="13"/>
                    </a:cubicBezTo>
                    <a:cubicBezTo>
                      <a:pt x="64" y="13"/>
                      <a:pt x="64" y="13"/>
                      <a:pt x="64" y="13"/>
                    </a:cubicBezTo>
                    <a:cubicBezTo>
                      <a:pt x="63" y="13"/>
                      <a:pt x="63" y="13"/>
                      <a:pt x="63" y="13"/>
                    </a:cubicBezTo>
                    <a:cubicBezTo>
                      <a:pt x="63" y="13"/>
                      <a:pt x="63" y="13"/>
                      <a:pt x="62" y="13"/>
                    </a:cubicBezTo>
                    <a:cubicBezTo>
                      <a:pt x="62" y="13"/>
                      <a:pt x="61" y="13"/>
                      <a:pt x="61" y="12"/>
                    </a:cubicBezTo>
                    <a:cubicBezTo>
                      <a:pt x="61" y="12"/>
                      <a:pt x="61" y="12"/>
                      <a:pt x="61" y="11"/>
                    </a:cubicBezTo>
                    <a:cubicBezTo>
                      <a:pt x="61" y="11"/>
                      <a:pt x="61" y="10"/>
                      <a:pt x="61" y="10"/>
                    </a:cubicBezTo>
                    <a:cubicBezTo>
                      <a:pt x="61" y="9"/>
                      <a:pt x="61" y="9"/>
                      <a:pt x="61" y="8"/>
                    </a:cubicBezTo>
                    <a:cubicBezTo>
                      <a:pt x="61" y="8"/>
                      <a:pt x="61" y="8"/>
                      <a:pt x="61" y="7"/>
                    </a:cubicBezTo>
                    <a:cubicBezTo>
                      <a:pt x="61" y="7"/>
                      <a:pt x="61" y="7"/>
                      <a:pt x="61" y="7"/>
                    </a:cubicBezTo>
                    <a:cubicBezTo>
                      <a:pt x="60" y="7"/>
                      <a:pt x="60" y="7"/>
                      <a:pt x="59" y="7"/>
                    </a:cubicBezTo>
                    <a:cubicBezTo>
                      <a:pt x="59" y="7"/>
                      <a:pt x="58" y="7"/>
                      <a:pt x="58" y="7"/>
                    </a:cubicBezTo>
                    <a:cubicBezTo>
                      <a:pt x="57" y="7"/>
                      <a:pt x="57" y="7"/>
                      <a:pt x="56" y="6"/>
                    </a:cubicBezTo>
                    <a:cubicBezTo>
                      <a:pt x="56" y="6"/>
                      <a:pt x="55" y="6"/>
                      <a:pt x="55" y="6"/>
                    </a:cubicBezTo>
                    <a:cubicBezTo>
                      <a:pt x="54" y="6"/>
                      <a:pt x="54" y="6"/>
                      <a:pt x="53" y="7"/>
                    </a:cubicBezTo>
                    <a:cubicBezTo>
                      <a:pt x="52" y="7"/>
                      <a:pt x="52" y="7"/>
                      <a:pt x="51" y="8"/>
                    </a:cubicBezTo>
                    <a:cubicBezTo>
                      <a:pt x="50" y="8"/>
                      <a:pt x="50" y="8"/>
                      <a:pt x="49" y="8"/>
                    </a:cubicBezTo>
                    <a:cubicBezTo>
                      <a:pt x="48" y="8"/>
                      <a:pt x="48" y="8"/>
                      <a:pt x="47" y="8"/>
                    </a:cubicBezTo>
                    <a:cubicBezTo>
                      <a:pt x="46" y="8"/>
                      <a:pt x="46" y="8"/>
                      <a:pt x="45" y="8"/>
                    </a:cubicBezTo>
                    <a:cubicBezTo>
                      <a:pt x="44" y="8"/>
                      <a:pt x="44" y="9"/>
                      <a:pt x="43" y="8"/>
                    </a:cubicBezTo>
                    <a:cubicBezTo>
                      <a:pt x="42" y="8"/>
                      <a:pt x="42" y="8"/>
                      <a:pt x="42" y="7"/>
                    </a:cubicBezTo>
                    <a:cubicBezTo>
                      <a:pt x="41" y="7"/>
                      <a:pt x="41" y="7"/>
                      <a:pt x="41" y="7"/>
                    </a:cubicBezTo>
                    <a:cubicBezTo>
                      <a:pt x="41" y="6"/>
                      <a:pt x="40" y="7"/>
                      <a:pt x="40" y="7"/>
                    </a:cubicBezTo>
                    <a:cubicBezTo>
                      <a:pt x="39" y="7"/>
                      <a:pt x="39" y="6"/>
                      <a:pt x="38" y="6"/>
                    </a:cubicBezTo>
                    <a:cubicBezTo>
                      <a:pt x="38" y="6"/>
                      <a:pt x="38" y="6"/>
                      <a:pt x="37" y="6"/>
                    </a:cubicBezTo>
                    <a:cubicBezTo>
                      <a:pt x="37" y="6"/>
                      <a:pt x="36" y="5"/>
                      <a:pt x="36" y="5"/>
                    </a:cubicBezTo>
                    <a:cubicBezTo>
                      <a:pt x="35" y="5"/>
                      <a:pt x="35" y="5"/>
                      <a:pt x="34" y="5"/>
                    </a:cubicBezTo>
                    <a:cubicBezTo>
                      <a:pt x="33" y="6"/>
                      <a:pt x="33" y="6"/>
                      <a:pt x="32" y="6"/>
                    </a:cubicBezTo>
                    <a:cubicBezTo>
                      <a:pt x="32" y="6"/>
                      <a:pt x="31" y="7"/>
                      <a:pt x="30" y="6"/>
                    </a:cubicBezTo>
                    <a:cubicBezTo>
                      <a:pt x="30" y="6"/>
                      <a:pt x="30" y="6"/>
                      <a:pt x="30" y="6"/>
                    </a:cubicBezTo>
                    <a:cubicBezTo>
                      <a:pt x="29" y="5"/>
                      <a:pt x="29" y="6"/>
                      <a:pt x="28" y="5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8" y="4"/>
                      <a:pt x="27" y="4"/>
                      <a:pt x="27" y="4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5" y="3"/>
                      <a:pt x="25" y="3"/>
                      <a:pt x="24" y="3"/>
                    </a:cubicBezTo>
                    <a:cubicBezTo>
                      <a:pt x="24" y="3"/>
                      <a:pt x="23" y="2"/>
                      <a:pt x="22" y="2"/>
                    </a:cubicBezTo>
                    <a:cubicBezTo>
                      <a:pt x="22" y="2"/>
                      <a:pt x="21" y="2"/>
                      <a:pt x="21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0"/>
                      <a:pt x="19" y="1"/>
                      <a:pt x="19" y="1"/>
                    </a:cubicBezTo>
                    <a:cubicBezTo>
                      <a:pt x="19" y="1"/>
                      <a:pt x="19" y="1"/>
                      <a:pt x="18" y="1"/>
                    </a:cubicBezTo>
                    <a:cubicBezTo>
                      <a:pt x="18" y="1"/>
                      <a:pt x="17" y="2"/>
                      <a:pt x="17" y="2"/>
                    </a:cubicBezTo>
                    <a:cubicBezTo>
                      <a:pt x="17" y="2"/>
                      <a:pt x="17" y="3"/>
                      <a:pt x="17" y="3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9" y="5"/>
                      <a:pt x="19" y="5"/>
                      <a:pt x="19" y="6"/>
                    </a:cubicBezTo>
                    <a:cubicBezTo>
                      <a:pt x="19" y="6"/>
                      <a:pt x="19" y="6"/>
                      <a:pt x="19" y="7"/>
                    </a:cubicBezTo>
                    <a:cubicBezTo>
                      <a:pt x="19" y="7"/>
                      <a:pt x="18" y="7"/>
                      <a:pt x="18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5" y="7"/>
                      <a:pt x="15" y="6"/>
                      <a:pt x="14" y="6"/>
                    </a:cubicBezTo>
                    <a:cubicBezTo>
                      <a:pt x="13" y="6"/>
                      <a:pt x="13" y="7"/>
                      <a:pt x="12" y="7"/>
                    </a:cubicBezTo>
                    <a:cubicBezTo>
                      <a:pt x="12" y="6"/>
                      <a:pt x="12" y="6"/>
                      <a:pt x="11" y="6"/>
                    </a:cubicBezTo>
                    <a:cubicBezTo>
                      <a:pt x="11" y="6"/>
                      <a:pt x="11" y="5"/>
                      <a:pt x="10" y="5"/>
                    </a:cubicBezTo>
                    <a:cubicBezTo>
                      <a:pt x="10" y="5"/>
                      <a:pt x="9" y="5"/>
                      <a:pt x="9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7" y="5"/>
                      <a:pt x="7" y="5"/>
                      <a:pt x="7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8" y="3"/>
                      <a:pt x="7" y="3"/>
                    </a:cubicBezTo>
                    <a:cubicBezTo>
                      <a:pt x="7" y="3"/>
                      <a:pt x="7" y="4"/>
                      <a:pt x="6" y="4"/>
                    </a:cubicBezTo>
                    <a:cubicBezTo>
                      <a:pt x="6" y="5"/>
                      <a:pt x="5" y="5"/>
                      <a:pt x="5" y="5"/>
                    </a:cubicBezTo>
                    <a:cubicBezTo>
                      <a:pt x="4" y="5"/>
                      <a:pt x="4" y="5"/>
                      <a:pt x="3" y="5"/>
                    </a:cubicBezTo>
                    <a:cubicBezTo>
                      <a:pt x="3" y="6"/>
                      <a:pt x="3" y="6"/>
                      <a:pt x="2" y="6"/>
                    </a:cubicBezTo>
                    <a:cubicBezTo>
                      <a:pt x="2" y="6"/>
                      <a:pt x="2" y="6"/>
                      <a:pt x="1" y="7"/>
                    </a:cubicBezTo>
                    <a:cubicBezTo>
                      <a:pt x="1" y="7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10"/>
                      <a:pt x="1" y="9"/>
                      <a:pt x="1" y="10"/>
                    </a:cubicBezTo>
                    <a:cubicBezTo>
                      <a:pt x="2" y="10"/>
                      <a:pt x="2" y="11"/>
                      <a:pt x="2" y="11"/>
                    </a:cubicBezTo>
                    <a:cubicBezTo>
                      <a:pt x="2" y="12"/>
                      <a:pt x="2" y="12"/>
                      <a:pt x="3" y="13"/>
                    </a:cubicBezTo>
                    <a:cubicBezTo>
                      <a:pt x="3" y="13"/>
                      <a:pt x="3" y="13"/>
                      <a:pt x="4" y="14"/>
                    </a:cubicBezTo>
                    <a:cubicBezTo>
                      <a:pt x="4" y="14"/>
                      <a:pt x="5" y="13"/>
                      <a:pt x="5" y="13"/>
                    </a:cubicBezTo>
                    <a:cubicBezTo>
                      <a:pt x="6" y="13"/>
                      <a:pt x="6" y="14"/>
                      <a:pt x="7" y="14"/>
                    </a:cubicBezTo>
                    <a:cubicBezTo>
                      <a:pt x="7" y="15"/>
                      <a:pt x="8" y="15"/>
                      <a:pt x="8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8" y="17"/>
                      <a:pt x="9" y="17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8"/>
                      <a:pt x="12" y="18"/>
                      <a:pt x="13" y="18"/>
                    </a:cubicBezTo>
                    <a:cubicBezTo>
                      <a:pt x="13" y="18"/>
                      <a:pt x="14" y="18"/>
                      <a:pt x="14" y="19"/>
                    </a:cubicBezTo>
                    <a:cubicBezTo>
                      <a:pt x="15" y="19"/>
                      <a:pt x="15" y="19"/>
                      <a:pt x="15" y="20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7" y="21"/>
                      <a:pt x="17" y="21"/>
                      <a:pt x="18" y="21"/>
                    </a:cubicBezTo>
                    <a:cubicBezTo>
                      <a:pt x="18" y="22"/>
                      <a:pt x="18" y="22"/>
                      <a:pt x="19" y="22"/>
                    </a:cubicBezTo>
                    <a:cubicBezTo>
                      <a:pt x="20" y="22"/>
                      <a:pt x="20" y="22"/>
                      <a:pt x="20" y="23"/>
                    </a:cubicBezTo>
                    <a:cubicBezTo>
                      <a:pt x="21" y="23"/>
                      <a:pt x="21" y="23"/>
                      <a:pt x="22" y="24"/>
                    </a:cubicBezTo>
                    <a:cubicBezTo>
                      <a:pt x="22" y="24"/>
                      <a:pt x="22" y="24"/>
                      <a:pt x="22" y="25"/>
                    </a:cubicBezTo>
                    <a:cubicBezTo>
                      <a:pt x="23" y="25"/>
                      <a:pt x="23" y="26"/>
                      <a:pt x="24" y="26"/>
                    </a:cubicBezTo>
                    <a:cubicBezTo>
                      <a:pt x="25" y="27"/>
                      <a:pt x="25" y="27"/>
                      <a:pt x="25" y="27"/>
                    </a:cubicBezTo>
                    <a:cubicBezTo>
                      <a:pt x="26" y="28"/>
                      <a:pt x="26" y="28"/>
                      <a:pt x="26" y="28"/>
                    </a:cubicBezTo>
                    <a:cubicBezTo>
                      <a:pt x="27" y="28"/>
                      <a:pt x="28" y="28"/>
                      <a:pt x="29" y="28"/>
                    </a:cubicBezTo>
                    <a:cubicBezTo>
                      <a:pt x="30" y="28"/>
                      <a:pt x="30" y="28"/>
                      <a:pt x="31" y="28"/>
                    </a:cubicBezTo>
                    <a:cubicBezTo>
                      <a:pt x="32" y="28"/>
                      <a:pt x="32" y="28"/>
                      <a:pt x="33" y="28"/>
                    </a:cubicBezTo>
                    <a:cubicBezTo>
                      <a:pt x="34" y="28"/>
                      <a:pt x="34" y="28"/>
                      <a:pt x="35" y="28"/>
                    </a:cubicBezTo>
                    <a:cubicBezTo>
                      <a:pt x="35" y="28"/>
                      <a:pt x="36" y="28"/>
                      <a:pt x="36" y="28"/>
                    </a:cubicBezTo>
                    <a:cubicBezTo>
                      <a:pt x="37" y="28"/>
                      <a:pt x="37" y="28"/>
                      <a:pt x="37" y="28"/>
                    </a:cubicBezTo>
                    <a:cubicBezTo>
                      <a:pt x="38" y="28"/>
                      <a:pt x="38" y="28"/>
                      <a:pt x="39" y="29"/>
                    </a:cubicBezTo>
                    <a:cubicBezTo>
                      <a:pt x="39" y="29"/>
                      <a:pt x="39" y="29"/>
                      <a:pt x="40" y="29"/>
                    </a:cubicBezTo>
                    <a:cubicBezTo>
                      <a:pt x="40" y="29"/>
                      <a:pt x="40" y="29"/>
                      <a:pt x="41" y="29"/>
                    </a:cubicBezTo>
                    <a:cubicBezTo>
                      <a:pt x="41" y="29"/>
                      <a:pt x="41" y="29"/>
                      <a:pt x="42" y="30"/>
                    </a:cubicBezTo>
                    <a:cubicBezTo>
                      <a:pt x="42" y="30"/>
                      <a:pt x="42" y="30"/>
                      <a:pt x="43" y="30"/>
                    </a:cubicBezTo>
                    <a:cubicBezTo>
                      <a:pt x="43" y="30"/>
                      <a:pt x="44" y="30"/>
                      <a:pt x="44" y="30"/>
                    </a:cubicBezTo>
                    <a:cubicBezTo>
                      <a:pt x="45" y="30"/>
                      <a:pt x="45" y="30"/>
                      <a:pt x="45" y="30"/>
                    </a:cubicBezTo>
                    <a:cubicBezTo>
                      <a:pt x="45" y="30"/>
                      <a:pt x="46" y="30"/>
                      <a:pt x="46" y="30"/>
                    </a:cubicBezTo>
                    <a:cubicBezTo>
                      <a:pt x="46" y="30"/>
                      <a:pt x="46" y="31"/>
                      <a:pt x="46" y="31"/>
                    </a:cubicBezTo>
                    <a:cubicBezTo>
                      <a:pt x="47" y="31"/>
                      <a:pt x="47" y="31"/>
                      <a:pt x="47" y="31"/>
                    </a:cubicBezTo>
                    <a:cubicBezTo>
                      <a:pt x="48" y="31"/>
                      <a:pt x="48" y="30"/>
                      <a:pt x="48" y="30"/>
                    </a:cubicBezTo>
                    <a:cubicBezTo>
                      <a:pt x="49" y="30"/>
                      <a:pt x="49" y="30"/>
                      <a:pt x="49" y="29"/>
                    </a:cubicBezTo>
                    <a:cubicBezTo>
                      <a:pt x="50" y="29"/>
                      <a:pt x="50" y="29"/>
                      <a:pt x="50" y="29"/>
                    </a:cubicBezTo>
                    <a:cubicBezTo>
                      <a:pt x="50" y="29"/>
                      <a:pt x="51" y="29"/>
                      <a:pt x="51" y="29"/>
                    </a:cubicBezTo>
                    <a:cubicBezTo>
                      <a:pt x="51" y="28"/>
                      <a:pt x="52" y="29"/>
                      <a:pt x="52" y="29"/>
                    </a:cubicBezTo>
                    <a:cubicBezTo>
                      <a:pt x="52" y="29"/>
                      <a:pt x="53" y="29"/>
                      <a:pt x="53" y="29"/>
                    </a:cubicBezTo>
                    <a:cubicBezTo>
                      <a:pt x="54" y="28"/>
                      <a:pt x="54" y="28"/>
                      <a:pt x="55" y="28"/>
                    </a:cubicBezTo>
                    <a:cubicBezTo>
                      <a:pt x="55" y="28"/>
                      <a:pt x="56" y="29"/>
                      <a:pt x="56" y="29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50" name="Freeform 308"/>
              <p:cNvSpPr>
                <a:spLocks/>
              </p:cNvSpPr>
              <p:nvPr/>
            </p:nvSpPr>
            <p:spPr bwMode="auto">
              <a:xfrm>
                <a:off x="5921376" y="1811339"/>
                <a:ext cx="204788" cy="139700"/>
              </a:xfrm>
              <a:custGeom>
                <a:avLst/>
                <a:gdLst>
                  <a:gd name="T0" fmla="*/ 18 w 19"/>
                  <a:gd name="T1" fmla="*/ 8 h 13"/>
                  <a:gd name="T2" fmla="*/ 16 w 19"/>
                  <a:gd name="T3" fmla="*/ 8 h 13"/>
                  <a:gd name="T4" fmla="*/ 15 w 19"/>
                  <a:gd name="T5" fmla="*/ 7 h 13"/>
                  <a:gd name="T6" fmla="*/ 15 w 19"/>
                  <a:gd name="T7" fmla="*/ 6 h 13"/>
                  <a:gd name="T8" fmla="*/ 14 w 19"/>
                  <a:gd name="T9" fmla="*/ 4 h 13"/>
                  <a:gd name="T10" fmla="*/ 14 w 19"/>
                  <a:gd name="T11" fmla="*/ 4 h 13"/>
                  <a:gd name="T12" fmla="*/ 13 w 19"/>
                  <a:gd name="T13" fmla="*/ 4 h 13"/>
                  <a:gd name="T14" fmla="*/ 11 w 19"/>
                  <a:gd name="T15" fmla="*/ 4 h 13"/>
                  <a:gd name="T16" fmla="*/ 10 w 19"/>
                  <a:gd name="T17" fmla="*/ 4 h 13"/>
                  <a:gd name="T18" fmla="*/ 8 w 19"/>
                  <a:gd name="T19" fmla="*/ 4 h 13"/>
                  <a:gd name="T20" fmla="*/ 7 w 19"/>
                  <a:gd name="T21" fmla="*/ 4 h 13"/>
                  <a:gd name="T22" fmla="*/ 6 w 19"/>
                  <a:gd name="T23" fmla="*/ 4 h 13"/>
                  <a:gd name="T24" fmla="*/ 5 w 19"/>
                  <a:gd name="T25" fmla="*/ 3 h 13"/>
                  <a:gd name="T26" fmla="*/ 5 w 19"/>
                  <a:gd name="T27" fmla="*/ 3 h 13"/>
                  <a:gd name="T28" fmla="*/ 5 w 19"/>
                  <a:gd name="T29" fmla="*/ 2 h 13"/>
                  <a:gd name="T30" fmla="*/ 6 w 19"/>
                  <a:gd name="T31" fmla="*/ 2 h 13"/>
                  <a:gd name="T32" fmla="*/ 6 w 19"/>
                  <a:gd name="T33" fmla="*/ 1 h 13"/>
                  <a:gd name="T34" fmla="*/ 5 w 19"/>
                  <a:gd name="T35" fmla="*/ 1 h 13"/>
                  <a:gd name="T36" fmla="*/ 4 w 19"/>
                  <a:gd name="T37" fmla="*/ 1 h 13"/>
                  <a:gd name="T38" fmla="*/ 3 w 19"/>
                  <a:gd name="T39" fmla="*/ 2 h 13"/>
                  <a:gd name="T40" fmla="*/ 3 w 19"/>
                  <a:gd name="T41" fmla="*/ 2 h 13"/>
                  <a:gd name="T42" fmla="*/ 3 w 19"/>
                  <a:gd name="T43" fmla="*/ 3 h 13"/>
                  <a:gd name="T44" fmla="*/ 2 w 19"/>
                  <a:gd name="T45" fmla="*/ 4 h 13"/>
                  <a:gd name="T46" fmla="*/ 1 w 19"/>
                  <a:gd name="T47" fmla="*/ 5 h 13"/>
                  <a:gd name="T48" fmla="*/ 0 w 19"/>
                  <a:gd name="T49" fmla="*/ 5 h 13"/>
                  <a:gd name="T50" fmla="*/ 0 w 19"/>
                  <a:gd name="T51" fmla="*/ 7 h 13"/>
                  <a:gd name="T52" fmla="*/ 1 w 19"/>
                  <a:gd name="T53" fmla="*/ 7 h 13"/>
                  <a:gd name="T54" fmla="*/ 2 w 19"/>
                  <a:gd name="T55" fmla="*/ 7 h 13"/>
                  <a:gd name="T56" fmla="*/ 2 w 19"/>
                  <a:gd name="T57" fmla="*/ 8 h 13"/>
                  <a:gd name="T58" fmla="*/ 2 w 19"/>
                  <a:gd name="T59" fmla="*/ 9 h 13"/>
                  <a:gd name="T60" fmla="*/ 2 w 19"/>
                  <a:gd name="T61" fmla="*/ 10 h 13"/>
                  <a:gd name="T62" fmla="*/ 2 w 19"/>
                  <a:gd name="T63" fmla="*/ 11 h 13"/>
                  <a:gd name="T64" fmla="*/ 3 w 19"/>
                  <a:gd name="T65" fmla="*/ 11 h 13"/>
                  <a:gd name="T66" fmla="*/ 3 w 19"/>
                  <a:gd name="T67" fmla="*/ 11 h 13"/>
                  <a:gd name="T68" fmla="*/ 4 w 19"/>
                  <a:gd name="T69" fmla="*/ 11 h 13"/>
                  <a:gd name="T70" fmla="*/ 5 w 19"/>
                  <a:gd name="T71" fmla="*/ 11 h 13"/>
                  <a:gd name="T72" fmla="*/ 6 w 19"/>
                  <a:gd name="T73" fmla="*/ 11 h 13"/>
                  <a:gd name="T74" fmla="*/ 7 w 19"/>
                  <a:gd name="T75" fmla="*/ 9 h 13"/>
                  <a:gd name="T76" fmla="*/ 7 w 19"/>
                  <a:gd name="T77" fmla="*/ 9 h 13"/>
                  <a:gd name="T78" fmla="*/ 7 w 19"/>
                  <a:gd name="T79" fmla="*/ 8 h 13"/>
                  <a:gd name="T80" fmla="*/ 8 w 19"/>
                  <a:gd name="T81" fmla="*/ 8 h 13"/>
                  <a:gd name="T82" fmla="*/ 9 w 19"/>
                  <a:gd name="T83" fmla="*/ 8 h 13"/>
                  <a:gd name="T84" fmla="*/ 9 w 19"/>
                  <a:gd name="T85" fmla="*/ 8 h 13"/>
                  <a:gd name="T86" fmla="*/ 10 w 19"/>
                  <a:gd name="T87" fmla="*/ 9 h 13"/>
                  <a:gd name="T88" fmla="*/ 11 w 19"/>
                  <a:gd name="T89" fmla="*/ 10 h 13"/>
                  <a:gd name="T90" fmla="*/ 11 w 19"/>
                  <a:gd name="T91" fmla="*/ 11 h 13"/>
                  <a:gd name="T92" fmla="*/ 11 w 19"/>
                  <a:gd name="T93" fmla="*/ 12 h 13"/>
                  <a:gd name="T94" fmla="*/ 13 w 19"/>
                  <a:gd name="T95" fmla="*/ 12 h 13"/>
                  <a:gd name="T96" fmla="*/ 14 w 19"/>
                  <a:gd name="T97" fmla="*/ 11 h 13"/>
                  <a:gd name="T98" fmla="*/ 15 w 19"/>
                  <a:gd name="T99" fmla="*/ 10 h 13"/>
                  <a:gd name="T100" fmla="*/ 16 w 19"/>
                  <a:gd name="T101" fmla="*/ 10 h 13"/>
                  <a:gd name="T102" fmla="*/ 16 w 19"/>
                  <a:gd name="T103" fmla="*/ 11 h 13"/>
                  <a:gd name="T104" fmla="*/ 17 w 19"/>
                  <a:gd name="T105" fmla="*/ 11 h 13"/>
                  <a:gd name="T106" fmla="*/ 18 w 19"/>
                  <a:gd name="T107" fmla="*/ 11 h 13"/>
                  <a:gd name="T108" fmla="*/ 19 w 19"/>
                  <a:gd name="T109" fmla="*/ 10 h 13"/>
                  <a:gd name="T110" fmla="*/ 19 w 19"/>
                  <a:gd name="T111" fmla="*/ 9 h 13"/>
                  <a:gd name="T112" fmla="*/ 18 w 19"/>
                  <a:gd name="T113" fmla="*/ 8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9" h="13">
                    <a:moveTo>
                      <a:pt x="18" y="8"/>
                    </a:moveTo>
                    <a:cubicBezTo>
                      <a:pt x="18" y="7"/>
                      <a:pt x="17" y="8"/>
                      <a:pt x="16" y="8"/>
                    </a:cubicBezTo>
                    <a:cubicBezTo>
                      <a:pt x="16" y="8"/>
                      <a:pt x="15" y="8"/>
                      <a:pt x="15" y="7"/>
                    </a:cubicBezTo>
                    <a:cubicBezTo>
                      <a:pt x="15" y="7"/>
                      <a:pt x="15" y="6"/>
                      <a:pt x="15" y="6"/>
                    </a:cubicBezTo>
                    <a:cubicBezTo>
                      <a:pt x="15" y="5"/>
                      <a:pt x="15" y="5"/>
                      <a:pt x="14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9" y="5"/>
                      <a:pt x="8" y="4"/>
                    </a:cubicBezTo>
                    <a:cubicBezTo>
                      <a:pt x="8" y="4"/>
                      <a:pt x="7" y="4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6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4" y="1"/>
                      <a:pt x="4" y="1"/>
                    </a:cubicBezTo>
                    <a:cubicBezTo>
                      <a:pt x="3" y="1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2" y="3"/>
                      <a:pt x="2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5"/>
                      <a:pt x="0" y="5"/>
                      <a:pt x="0" y="5"/>
                    </a:cubicBezTo>
                    <a:cubicBezTo>
                      <a:pt x="0" y="6"/>
                      <a:pt x="0" y="6"/>
                      <a:pt x="0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8"/>
                      <a:pt x="2" y="8"/>
                    </a:cubicBezTo>
                    <a:cubicBezTo>
                      <a:pt x="3" y="8"/>
                      <a:pt x="3" y="9"/>
                      <a:pt x="2" y="9"/>
                    </a:cubicBezTo>
                    <a:cubicBezTo>
                      <a:pt x="2" y="9"/>
                      <a:pt x="2" y="9"/>
                      <a:pt x="2" y="10"/>
                    </a:cubicBezTo>
                    <a:cubicBezTo>
                      <a:pt x="2" y="10"/>
                      <a:pt x="2" y="10"/>
                      <a:pt x="2" y="11"/>
                    </a:cubicBezTo>
                    <a:cubicBezTo>
                      <a:pt x="2" y="11"/>
                      <a:pt x="2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5" y="11"/>
                    </a:cubicBezTo>
                    <a:cubicBezTo>
                      <a:pt x="5" y="11"/>
                      <a:pt x="5" y="11"/>
                      <a:pt x="6" y="11"/>
                    </a:cubicBezTo>
                    <a:cubicBezTo>
                      <a:pt x="6" y="10"/>
                      <a:pt x="7" y="10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8" y="8"/>
                    </a:cubicBezTo>
                    <a:cubicBezTo>
                      <a:pt x="8" y="8"/>
                      <a:pt x="8" y="8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0" y="9"/>
                      <a:pt x="11" y="10"/>
                    </a:cubicBezTo>
                    <a:cubicBezTo>
                      <a:pt x="11" y="10"/>
                      <a:pt x="10" y="11"/>
                      <a:pt x="11" y="11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2" y="13"/>
                      <a:pt x="12" y="12"/>
                      <a:pt x="13" y="12"/>
                    </a:cubicBezTo>
                    <a:cubicBezTo>
                      <a:pt x="13" y="12"/>
                      <a:pt x="13" y="11"/>
                      <a:pt x="14" y="11"/>
                    </a:cubicBezTo>
                    <a:cubicBezTo>
                      <a:pt x="14" y="11"/>
                      <a:pt x="14" y="10"/>
                      <a:pt x="15" y="10"/>
                    </a:cubicBezTo>
                    <a:cubicBezTo>
                      <a:pt x="15" y="10"/>
                      <a:pt x="15" y="10"/>
                      <a:pt x="16" y="10"/>
                    </a:cubicBezTo>
                    <a:cubicBezTo>
                      <a:pt x="16" y="10"/>
                      <a:pt x="16" y="10"/>
                      <a:pt x="16" y="11"/>
                    </a:cubicBezTo>
                    <a:cubicBezTo>
                      <a:pt x="16" y="11"/>
                      <a:pt x="17" y="11"/>
                      <a:pt x="17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9" y="11"/>
                      <a:pt x="19" y="11"/>
                      <a:pt x="19" y="10"/>
                    </a:cubicBezTo>
                    <a:cubicBezTo>
                      <a:pt x="19" y="10"/>
                      <a:pt x="19" y="9"/>
                      <a:pt x="19" y="9"/>
                    </a:cubicBezTo>
                    <a:cubicBezTo>
                      <a:pt x="19" y="8"/>
                      <a:pt x="19" y="8"/>
                      <a:pt x="18" y="8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51" name="Freeform 309"/>
              <p:cNvSpPr>
                <a:spLocks/>
              </p:cNvSpPr>
              <p:nvPr/>
            </p:nvSpPr>
            <p:spPr bwMode="auto">
              <a:xfrm>
                <a:off x="6546851" y="2265364"/>
                <a:ext cx="141288" cy="184150"/>
              </a:xfrm>
              <a:custGeom>
                <a:avLst/>
                <a:gdLst>
                  <a:gd name="T0" fmla="*/ 12 w 13"/>
                  <a:gd name="T1" fmla="*/ 10 h 17"/>
                  <a:gd name="T2" fmla="*/ 11 w 13"/>
                  <a:gd name="T3" fmla="*/ 8 h 17"/>
                  <a:gd name="T4" fmla="*/ 10 w 13"/>
                  <a:gd name="T5" fmla="*/ 9 h 17"/>
                  <a:gd name="T6" fmla="*/ 9 w 13"/>
                  <a:gd name="T7" fmla="*/ 8 h 17"/>
                  <a:gd name="T8" fmla="*/ 9 w 13"/>
                  <a:gd name="T9" fmla="*/ 7 h 17"/>
                  <a:gd name="T10" fmla="*/ 11 w 13"/>
                  <a:gd name="T11" fmla="*/ 6 h 17"/>
                  <a:gd name="T12" fmla="*/ 11 w 13"/>
                  <a:gd name="T13" fmla="*/ 5 h 17"/>
                  <a:gd name="T14" fmla="*/ 10 w 13"/>
                  <a:gd name="T15" fmla="*/ 4 h 17"/>
                  <a:gd name="T16" fmla="*/ 6 w 13"/>
                  <a:gd name="T17" fmla="*/ 4 h 17"/>
                  <a:gd name="T18" fmla="*/ 4 w 13"/>
                  <a:gd name="T19" fmla="*/ 3 h 17"/>
                  <a:gd name="T20" fmla="*/ 4 w 13"/>
                  <a:gd name="T21" fmla="*/ 1 h 17"/>
                  <a:gd name="T22" fmla="*/ 3 w 13"/>
                  <a:gd name="T23" fmla="*/ 1 h 17"/>
                  <a:gd name="T24" fmla="*/ 1 w 13"/>
                  <a:gd name="T25" fmla="*/ 0 h 17"/>
                  <a:gd name="T26" fmla="*/ 1 w 13"/>
                  <a:gd name="T27" fmla="*/ 2 h 17"/>
                  <a:gd name="T28" fmla="*/ 2 w 13"/>
                  <a:gd name="T29" fmla="*/ 3 h 17"/>
                  <a:gd name="T30" fmla="*/ 2 w 13"/>
                  <a:gd name="T31" fmla="*/ 4 h 17"/>
                  <a:gd name="T32" fmla="*/ 1 w 13"/>
                  <a:gd name="T33" fmla="*/ 5 h 17"/>
                  <a:gd name="T34" fmla="*/ 2 w 13"/>
                  <a:gd name="T35" fmla="*/ 6 h 17"/>
                  <a:gd name="T36" fmla="*/ 2 w 13"/>
                  <a:gd name="T37" fmla="*/ 8 h 17"/>
                  <a:gd name="T38" fmla="*/ 3 w 13"/>
                  <a:gd name="T39" fmla="*/ 9 h 17"/>
                  <a:gd name="T40" fmla="*/ 4 w 13"/>
                  <a:gd name="T41" fmla="*/ 12 h 17"/>
                  <a:gd name="T42" fmla="*/ 3 w 13"/>
                  <a:gd name="T43" fmla="*/ 14 h 17"/>
                  <a:gd name="T44" fmla="*/ 5 w 13"/>
                  <a:gd name="T45" fmla="*/ 13 h 17"/>
                  <a:gd name="T46" fmla="*/ 6 w 13"/>
                  <a:gd name="T47" fmla="*/ 13 h 17"/>
                  <a:gd name="T48" fmla="*/ 8 w 13"/>
                  <a:gd name="T49" fmla="*/ 12 h 17"/>
                  <a:gd name="T50" fmla="*/ 8 w 13"/>
                  <a:gd name="T51" fmla="*/ 11 h 17"/>
                  <a:gd name="T52" fmla="*/ 9 w 13"/>
                  <a:gd name="T53" fmla="*/ 10 h 17"/>
                  <a:gd name="T54" fmla="*/ 10 w 13"/>
                  <a:gd name="T55" fmla="*/ 12 h 17"/>
                  <a:gd name="T56" fmla="*/ 11 w 13"/>
                  <a:gd name="T57" fmla="*/ 15 h 17"/>
                  <a:gd name="T58" fmla="*/ 12 w 13"/>
                  <a:gd name="T59" fmla="*/ 17 h 17"/>
                  <a:gd name="T60" fmla="*/ 13 w 13"/>
                  <a:gd name="T61" fmla="*/ 16 h 17"/>
                  <a:gd name="T62" fmla="*/ 13 w 13"/>
                  <a:gd name="T63" fmla="*/ 13 h 17"/>
                  <a:gd name="T64" fmla="*/ 13 w 13"/>
                  <a:gd name="T65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3" h="17">
                    <a:moveTo>
                      <a:pt x="13" y="11"/>
                    </a:moveTo>
                    <a:cubicBezTo>
                      <a:pt x="12" y="10"/>
                      <a:pt x="12" y="11"/>
                      <a:pt x="12" y="10"/>
                    </a:cubicBezTo>
                    <a:cubicBezTo>
                      <a:pt x="11" y="10"/>
                      <a:pt x="12" y="10"/>
                      <a:pt x="12" y="9"/>
                    </a:cubicBezTo>
                    <a:cubicBezTo>
                      <a:pt x="12" y="9"/>
                      <a:pt x="12" y="8"/>
                      <a:pt x="11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0" y="8"/>
                      <a:pt x="11" y="9"/>
                      <a:pt x="10" y="9"/>
                    </a:cubicBezTo>
                    <a:cubicBezTo>
                      <a:pt x="10" y="10"/>
                      <a:pt x="10" y="10"/>
                      <a:pt x="10" y="9"/>
                    </a:cubicBezTo>
                    <a:cubicBezTo>
                      <a:pt x="9" y="9"/>
                      <a:pt x="9" y="9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7"/>
                      <a:pt x="10" y="6"/>
                    </a:cubicBezTo>
                    <a:cubicBezTo>
                      <a:pt x="10" y="6"/>
                      <a:pt x="10" y="6"/>
                      <a:pt x="11" y="6"/>
                    </a:cubicBezTo>
                    <a:cubicBezTo>
                      <a:pt x="11" y="6"/>
                      <a:pt x="10" y="5"/>
                      <a:pt x="11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3"/>
                      <a:pt x="10" y="4"/>
                      <a:pt x="10" y="4"/>
                    </a:cubicBezTo>
                    <a:cubicBezTo>
                      <a:pt x="9" y="4"/>
                      <a:pt x="9" y="4"/>
                      <a:pt x="8" y="4"/>
                    </a:cubicBezTo>
                    <a:cubicBezTo>
                      <a:pt x="7" y="4"/>
                      <a:pt x="7" y="4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5" y="2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3"/>
                      <a:pt x="3" y="3"/>
                      <a:pt x="3" y="3"/>
                    </a:cubicBezTo>
                    <a:cubicBezTo>
                      <a:pt x="3" y="3"/>
                      <a:pt x="3" y="4"/>
                      <a:pt x="2" y="4"/>
                    </a:cubicBezTo>
                    <a:cubicBezTo>
                      <a:pt x="2" y="4"/>
                      <a:pt x="2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6"/>
                      <a:pt x="1" y="6"/>
                    </a:cubicBezTo>
                    <a:cubicBezTo>
                      <a:pt x="1" y="6"/>
                      <a:pt x="2" y="6"/>
                      <a:pt x="2" y="6"/>
                    </a:cubicBezTo>
                    <a:cubicBezTo>
                      <a:pt x="2" y="6"/>
                      <a:pt x="3" y="7"/>
                      <a:pt x="3" y="7"/>
                    </a:cubicBezTo>
                    <a:cubicBezTo>
                      <a:pt x="3" y="7"/>
                      <a:pt x="2" y="7"/>
                      <a:pt x="2" y="8"/>
                    </a:cubicBezTo>
                    <a:cubicBezTo>
                      <a:pt x="2" y="8"/>
                      <a:pt x="2" y="8"/>
                      <a:pt x="3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10"/>
                      <a:pt x="4" y="10"/>
                      <a:pt x="4" y="11"/>
                    </a:cubicBezTo>
                    <a:cubicBezTo>
                      <a:pt x="4" y="11"/>
                      <a:pt x="4" y="11"/>
                      <a:pt x="4" y="12"/>
                    </a:cubicBezTo>
                    <a:cubicBezTo>
                      <a:pt x="4" y="12"/>
                      <a:pt x="4" y="13"/>
                      <a:pt x="4" y="13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4"/>
                      <a:pt x="5" y="14"/>
                      <a:pt x="5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7" y="12"/>
                      <a:pt x="8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9" y="12"/>
                      <a:pt x="8" y="12"/>
                      <a:pt x="8" y="11"/>
                    </a:cubicBezTo>
                    <a:cubicBezTo>
                      <a:pt x="9" y="11"/>
                      <a:pt x="8" y="11"/>
                      <a:pt x="9" y="10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0"/>
                      <a:pt x="10" y="11"/>
                      <a:pt x="10" y="11"/>
                    </a:cubicBezTo>
                    <a:cubicBezTo>
                      <a:pt x="10" y="11"/>
                      <a:pt x="10" y="12"/>
                      <a:pt x="10" y="12"/>
                    </a:cubicBezTo>
                    <a:cubicBezTo>
                      <a:pt x="11" y="12"/>
                      <a:pt x="11" y="12"/>
                      <a:pt x="11" y="13"/>
                    </a:cubicBezTo>
                    <a:cubicBezTo>
                      <a:pt x="11" y="14"/>
                      <a:pt x="11" y="14"/>
                      <a:pt x="11" y="15"/>
                    </a:cubicBezTo>
                    <a:cubicBezTo>
                      <a:pt x="11" y="16"/>
                      <a:pt x="11" y="16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7"/>
                      <a:pt x="12" y="16"/>
                      <a:pt x="13" y="16"/>
                    </a:cubicBezTo>
                    <a:cubicBezTo>
                      <a:pt x="13" y="15"/>
                      <a:pt x="13" y="15"/>
                      <a:pt x="13" y="14"/>
                    </a:cubicBezTo>
                    <a:cubicBezTo>
                      <a:pt x="13" y="14"/>
                      <a:pt x="13" y="13"/>
                      <a:pt x="13" y="13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1"/>
                      <a:pt x="13" y="11"/>
                      <a:pt x="13" y="1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52" name="Freeform 310"/>
              <p:cNvSpPr>
                <a:spLocks/>
              </p:cNvSpPr>
              <p:nvPr/>
            </p:nvSpPr>
            <p:spPr bwMode="auto">
              <a:xfrm>
                <a:off x="7486651" y="2038351"/>
                <a:ext cx="22225" cy="11113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1 w 2"/>
                  <a:gd name="T5" fmla="*/ 0 h 1"/>
                  <a:gd name="T6" fmla="*/ 1 w 2"/>
                  <a:gd name="T7" fmla="*/ 1 h 1"/>
                  <a:gd name="T8" fmla="*/ 0 w 2"/>
                  <a:gd name="T9" fmla="*/ 1 h 1"/>
                  <a:gd name="T10" fmla="*/ 1 w 2"/>
                  <a:gd name="T11" fmla="*/ 1 h 1"/>
                  <a:gd name="T12" fmla="*/ 2 w 2"/>
                  <a:gd name="T13" fmla="*/ 1 h 1"/>
                  <a:gd name="T14" fmla="*/ 2 w 2"/>
                  <a:gd name="T1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2" y="1"/>
                      <a:pt x="2" y="1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53" name="Freeform 311"/>
              <p:cNvSpPr>
                <a:spLocks/>
              </p:cNvSpPr>
              <p:nvPr/>
            </p:nvSpPr>
            <p:spPr bwMode="auto">
              <a:xfrm>
                <a:off x="7432676" y="1876426"/>
                <a:ext cx="119063" cy="161925"/>
              </a:xfrm>
              <a:custGeom>
                <a:avLst/>
                <a:gdLst>
                  <a:gd name="T0" fmla="*/ 1 w 11"/>
                  <a:gd name="T1" fmla="*/ 4 h 15"/>
                  <a:gd name="T2" fmla="*/ 2 w 11"/>
                  <a:gd name="T3" fmla="*/ 5 h 15"/>
                  <a:gd name="T4" fmla="*/ 1 w 11"/>
                  <a:gd name="T5" fmla="*/ 6 h 15"/>
                  <a:gd name="T6" fmla="*/ 1 w 11"/>
                  <a:gd name="T7" fmla="*/ 7 h 15"/>
                  <a:gd name="T8" fmla="*/ 2 w 11"/>
                  <a:gd name="T9" fmla="*/ 8 h 15"/>
                  <a:gd name="T10" fmla="*/ 3 w 11"/>
                  <a:gd name="T11" fmla="*/ 9 h 15"/>
                  <a:gd name="T12" fmla="*/ 3 w 11"/>
                  <a:gd name="T13" fmla="*/ 11 h 15"/>
                  <a:gd name="T14" fmla="*/ 3 w 11"/>
                  <a:gd name="T15" fmla="*/ 12 h 15"/>
                  <a:gd name="T16" fmla="*/ 3 w 11"/>
                  <a:gd name="T17" fmla="*/ 13 h 15"/>
                  <a:gd name="T18" fmla="*/ 4 w 11"/>
                  <a:gd name="T19" fmla="*/ 14 h 15"/>
                  <a:gd name="T20" fmla="*/ 5 w 11"/>
                  <a:gd name="T21" fmla="*/ 15 h 15"/>
                  <a:gd name="T22" fmla="*/ 6 w 11"/>
                  <a:gd name="T23" fmla="*/ 14 h 15"/>
                  <a:gd name="T24" fmla="*/ 5 w 11"/>
                  <a:gd name="T25" fmla="*/ 13 h 15"/>
                  <a:gd name="T26" fmla="*/ 6 w 11"/>
                  <a:gd name="T27" fmla="*/ 12 h 15"/>
                  <a:gd name="T28" fmla="*/ 7 w 11"/>
                  <a:gd name="T29" fmla="*/ 12 h 15"/>
                  <a:gd name="T30" fmla="*/ 9 w 11"/>
                  <a:gd name="T31" fmla="*/ 11 h 15"/>
                  <a:gd name="T32" fmla="*/ 10 w 11"/>
                  <a:gd name="T33" fmla="*/ 11 h 15"/>
                  <a:gd name="T34" fmla="*/ 11 w 11"/>
                  <a:gd name="T35" fmla="*/ 11 h 15"/>
                  <a:gd name="T36" fmla="*/ 11 w 11"/>
                  <a:gd name="T37" fmla="*/ 10 h 15"/>
                  <a:gd name="T38" fmla="*/ 11 w 11"/>
                  <a:gd name="T39" fmla="*/ 8 h 15"/>
                  <a:gd name="T40" fmla="*/ 10 w 11"/>
                  <a:gd name="T41" fmla="*/ 7 h 15"/>
                  <a:gd name="T42" fmla="*/ 9 w 11"/>
                  <a:gd name="T43" fmla="*/ 6 h 15"/>
                  <a:gd name="T44" fmla="*/ 8 w 11"/>
                  <a:gd name="T45" fmla="*/ 4 h 15"/>
                  <a:gd name="T46" fmla="*/ 7 w 11"/>
                  <a:gd name="T47" fmla="*/ 3 h 15"/>
                  <a:gd name="T48" fmla="*/ 6 w 11"/>
                  <a:gd name="T49" fmla="*/ 2 h 15"/>
                  <a:gd name="T50" fmla="*/ 5 w 11"/>
                  <a:gd name="T51" fmla="*/ 2 h 15"/>
                  <a:gd name="T52" fmla="*/ 4 w 11"/>
                  <a:gd name="T53" fmla="*/ 1 h 15"/>
                  <a:gd name="T54" fmla="*/ 3 w 11"/>
                  <a:gd name="T55" fmla="*/ 0 h 15"/>
                  <a:gd name="T56" fmla="*/ 3 w 11"/>
                  <a:gd name="T57" fmla="*/ 0 h 15"/>
                  <a:gd name="T58" fmla="*/ 2 w 11"/>
                  <a:gd name="T59" fmla="*/ 1 h 15"/>
                  <a:gd name="T60" fmla="*/ 1 w 11"/>
                  <a:gd name="T61" fmla="*/ 2 h 15"/>
                  <a:gd name="T62" fmla="*/ 1 w 11"/>
                  <a:gd name="T63" fmla="*/ 3 h 15"/>
                  <a:gd name="T64" fmla="*/ 0 w 11"/>
                  <a:gd name="T65" fmla="*/ 3 h 15"/>
                  <a:gd name="T66" fmla="*/ 1 w 11"/>
                  <a:gd name="T67" fmla="*/ 4 h 15"/>
                  <a:gd name="T68" fmla="*/ 1 w 11"/>
                  <a:gd name="T69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1" h="15">
                    <a:moveTo>
                      <a:pt x="1" y="4"/>
                    </a:moveTo>
                    <a:cubicBezTo>
                      <a:pt x="2" y="4"/>
                      <a:pt x="2" y="5"/>
                      <a:pt x="2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9"/>
                    </a:cubicBezTo>
                    <a:cubicBezTo>
                      <a:pt x="3" y="10"/>
                      <a:pt x="3" y="10"/>
                      <a:pt x="3" y="11"/>
                    </a:cubicBezTo>
                    <a:cubicBezTo>
                      <a:pt x="3" y="11"/>
                      <a:pt x="3" y="12"/>
                      <a:pt x="3" y="12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4"/>
                      <a:pt x="4" y="14"/>
                      <a:pt x="4" y="14"/>
                    </a:cubicBezTo>
                    <a:cubicBezTo>
                      <a:pt x="4" y="15"/>
                      <a:pt x="4" y="15"/>
                      <a:pt x="5" y="15"/>
                    </a:cubicBezTo>
                    <a:cubicBezTo>
                      <a:pt x="5" y="15"/>
                      <a:pt x="5" y="15"/>
                      <a:pt x="6" y="14"/>
                    </a:cubicBezTo>
                    <a:cubicBezTo>
                      <a:pt x="6" y="14"/>
                      <a:pt x="5" y="14"/>
                      <a:pt x="5" y="13"/>
                    </a:cubicBezTo>
                    <a:cubicBezTo>
                      <a:pt x="5" y="13"/>
                      <a:pt x="5" y="13"/>
                      <a:pt x="6" y="12"/>
                    </a:cubicBezTo>
                    <a:cubicBezTo>
                      <a:pt x="6" y="12"/>
                      <a:pt x="6" y="12"/>
                      <a:pt x="7" y="12"/>
                    </a:cubicBezTo>
                    <a:cubicBezTo>
                      <a:pt x="8" y="11"/>
                      <a:pt x="8" y="11"/>
                      <a:pt x="9" y="11"/>
                    </a:cubicBezTo>
                    <a:cubicBezTo>
                      <a:pt x="9" y="11"/>
                      <a:pt x="9" y="11"/>
                      <a:pt x="10" y="11"/>
                    </a:cubicBezTo>
                    <a:cubicBezTo>
                      <a:pt x="10" y="11"/>
                      <a:pt x="10" y="11"/>
                      <a:pt x="11" y="11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9"/>
                      <a:pt x="11" y="9"/>
                      <a:pt x="11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5"/>
                      <a:pt x="8" y="5"/>
                      <a:pt x="8" y="4"/>
                    </a:cubicBezTo>
                    <a:cubicBezTo>
                      <a:pt x="7" y="4"/>
                      <a:pt x="7" y="4"/>
                      <a:pt x="7" y="3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4" y="1"/>
                    </a:cubicBezTo>
                    <a:cubicBezTo>
                      <a:pt x="4" y="0"/>
                      <a:pt x="4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54" name="Freeform 312"/>
              <p:cNvSpPr>
                <a:spLocks/>
              </p:cNvSpPr>
              <p:nvPr/>
            </p:nvSpPr>
            <p:spPr bwMode="auto">
              <a:xfrm>
                <a:off x="7432676" y="19081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55" name="Freeform 313"/>
              <p:cNvSpPr>
                <a:spLocks/>
              </p:cNvSpPr>
              <p:nvPr/>
            </p:nvSpPr>
            <p:spPr bwMode="auto">
              <a:xfrm>
                <a:off x="6375401" y="2784476"/>
                <a:ext cx="63500" cy="119063"/>
              </a:xfrm>
              <a:custGeom>
                <a:avLst/>
                <a:gdLst>
                  <a:gd name="T0" fmla="*/ 5 w 6"/>
                  <a:gd name="T1" fmla="*/ 6 h 11"/>
                  <a:gd name="T2" fmla="*/ 5 w 6"/>
                  <a:gd name="T3" fmla="*/ 6 h 11"/>
                  <a:gd name="T4" fmla="*/ 4 w 6"/>
                  <a:gd name="T5" fmla="*/ 4 h 11"/>
                  <a:gd name="T6" fmla="*/ 3 w 6"/>
                  <a:gd name="T7" fmla="*/ 4 h 11"/>
                  <a:gd name="T8" fmla="*/ 3 w 6"/>
                  <a:gd name="T9" fmla="*/ 2 h 11"/>
                  <a:gd name="T10" fmla="*/ 2 w 6"/>
                  <a:gd name="T11" fmla="*/ 2 h 11"/>
                  <a:gd name="T12" fmla="*/ 2 w 6"/>
                  <a:gd name="T13" fmla="*/ 1 h 11"/>
                  <a:gd name="T14" fmla="*/ 2 w 6"/>
                  <a:gd name="T15" fmla="*/ 0 h 11"/>
                  <a:gd name="T16" fmla="*/ 0 w 6"/>
                  <a:gd name="T17" fmla="*/ 0 h 11"/>
                  <a:gd name="T18" fmla="*/ 1 w 6"/>
                  <a:gd name="T19" fmla="*/ 1 h 11"/>
                  <a:gd name="T20" fmla="*/ 1 w 6"/>
                  <a:gd name="T21" fmla="*/ 2 h 11"/>
                  <a:gd name="T22" fmla="*/ 1 w 6"/>
                  <a:gd name="T23" fmla="*/ 2 h 11"/>
                  <a:gd name="T24" fmla="*/ 1 w 6"/>
                  <a:gd name="T25" fmla="*/ 4 h 11"/>
                  <a:gd name="T26" fmla="*/ 0 w 6"/>
                  <a:gd name="T27" fmla="*/ 5 h 11"/>
                  <a:gd name="T28" fmla="*/ 1 w 6"/>
                  <a:gd name="T29" fmla="*/ 6 h 11"/>
                  <a:gd name="T30" fmla="*/ 0 w 6"/>
                  <a:gd name="T31" fmla="*/ 7 h 11"/>
                  <a:gd name="T32" fmla="*/ 1 w 6"/>
                  <a:gd name="T33" fmla="*/ 8 h 11"/>
                  <a:gd name="T34" fmla="*/ 1 w 6"/>
                  <a:gd name="T35" fmla="*/ 9 h 11"/>
                  <a:gd name="T36" fmla="*/ 1 w 6"/>
                  <a:gd name="T37" fmla="*/ 9 h 11"/>
                  <a:gd name="T38" fmla="*/ 1 w 6"/>
                  <a:gd name="T39" fmla="*/ 10 h 11"/>
                  <a:gd name="T40" fmla="*/ 1 w 6"/>
                  <a:gd name="T41" fmla="*/ 11 h 11"/>
                  <a:gd name="T42" fmla="*/ 2 w 6"/>
                  <a:gd name="T43" fmla="*/ 11 h 11"/>
                  <a:gd name="T44" fmla="*/ 3 w 6"/>
                  <a:gd name="T45" fmla="*/ 11 h 11"/>
                  <a:gd name="T46" fmla="*/ 4 w 6"/>
                  <a:gd name="T47" fmla="*/ 10 h 11"/>
                  <a:gd name="T48" fmla="*/ 5 w 6"/>
                  <a:gd name="T49" fmla="*/ 9 h 11"/>
                  <a:gd name="T50" fmla="*/ 5 w 6"/>
                  <a:gd name="T51" fmla="*/ 9 h 11"/>
                  <a:gd name="T52" fmla="*/ 5 w 6"/>
                  <a:gd name="T53" fmla="*/ 8 h 11"/>
                  <a:gd name="T54" fmla="*/ 5 w 6"/>
                  <a:gd name="T55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6" h="11">
                    <a:moveTo>
                      <a:pt x="5" y="6"/>
                    </a:moveTo>
                    <a:cubicBezTo>
                      <a:pt x="5" y="6"/>
                      <a:pt x="5" y="6"/>
                      <a:pt x="5" y="6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3" y="3"/>
                      <a:pt x="4" y="3"/>
                      <a:pt x="3" y="2"/>
                    </a:cubicBezTo>
                    <a:cubicBezTo>
                      <a:pt x="3" y="2"/>
                      <a:pt x="3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5"/>
                    </a:cubicBezTo>
                    <a:cubicBezTo>
                      <a:pt x="0" y="5"/>
                      <a:pt x="1" y="5"/>
                      <a:pt x="1" y="6"/>
                    </a:cubicBezTo>
                    <a:cubicBezTo>
                      <a:pt x="1" y="6"/>
                      <a:pt x="0" y="6"/>
                      <a:pt x="0" y="7"/>
                    </a:cubicBezTo>
                    <a:cubicBezTo>
                      <a:pt x="0" y="7"/>
                      <a:pt x="1" y="8"/>
                      <a:pt x="1" y="8"/>
                    </a:cubicBezTo>
                    <a:cubicBezTo>
                      <a:pt x="1" y="8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1"/>
                      <a:pt x="1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11"/>
                      <a:pt x="4" y="11"/>
                      <a:pt x="4" y="10"/>
                    </a:cubicBezTo>
                    <a:cubicBezTo>
                      <a:pt x="4" y="10"/>
                      <a:pt x="4" y="10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7"/>
                      <a:pt x="5" y="7"/>
                      <a:pt x="5" y="6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56" name="Freeform 314"/>
              <p:cNvSpPr>
                <a:spLocks/>
              </p:cNvSpPr>
              <p:nvPr/>
            </p:nvSpPr>
            <p:spPr bwMode="auto">
              <a:xfrm>
                <a:off x="6935789" y="2362201"/>
                <a:ext cx="249238" cy="465138"/>
              </a:xfrm>
              <a:custGeom>
                <a:avLst/>
                <a:gdLst>
                  <a:gd name="T0" fmla="*/ 17 w 23"/>
                  <a:gd name="T1" fmla="*/ 19 h 43"/>
                  <a:gd name="T2" fmla="*/ 15 w 23"/>
                  <a:gd name="T3" fmla="*/ 18 h 43"/>
                  <a:gd name="T4" fmla="*/ 14 w 23"/>
                  <a:gd name="T5" fmla="*/ 17 h 43"/>
                  <a:gd name="T6" fmla="*/ 13 w 23"/>
                  <a:gd name="T7" fmla="*/ 15 h 43"/>
                  <a:gd name="T8" fmla="*/ 12 w 23"/>
                  <a:gd name="T9" fmla="*/ 14 h 43"/>
                  <a:gd name="T10" fmla="*/ 11 w 23"/>
                  <a:gd name="T11" fmla="*/ 13 h 43"/>
                  <a:gd name="T12" fmla="*/ 11 w 23"/>
                  <a:gd name="T13" fmla="*/ 11 h 43"/>
                  <a:gd name="T14" fmla="*/ 12 w 23"/>
                  <a:gd name="T15" fmla="*/ 9 h 43"/>
                  <a:gd name="T16" fmla="*/ 13 w 23"/>
                  <a:gd name="T17" fmla="*/ 7 h 43"/>
                  <a:gd name="T18" fmla="*/ 15 w 23"/>
                  <a:gd name="T19" fmla="*/ 6 h 43"/>
                  <a:gd name="T20" fmla="*/ 16 w 23"/>
                  <a:gd name="T21" fmla="*/ 5 h 43"/>
                  <a:gd name="T22" fmla="*/ 14 w 23"/>
                  <a:gd name="T23" fmla="*/ 5 h 43"/>
                  <a:gd name="T24" fmla="*/ 12 w 23"/>
                  <a:gd name="T25" fmla="*/ 3 h 43"/>
                  <a:gd name="T26" fmla="*/ 12 w 23"/>
                  <a:gd name="T27" fmla="*/ 2 h 43"/>
                  <a:gd name="T28" fmla="*/ 10 w 23"/>
                  <a:gd name="T29" fmla="*/ 1 h 43"/>
                  <a:gd name="T30" fmla="*/ 8 w 23"/>
                  <a:gd name="T31" fmla="*/ 0 h 43"/>
                  <a:gd name="T32" fmla="*/ 6 w 23"/>
                  <a:gd name="T33" fmla="*/ 1 h 43"/>
                  <a:gd name="T34" fmla="*/ 4 w 23"/>
                  <a:gd name="T35" fmla="*/ 2 h 43"/>
                  <a:gd name="T36" fmla="*/ 2 w 23"/>
                  <a:gd name="T37" fmla="*/ 2 h 43"/>
                  <a:gd name="T38" fmla="*/ 1 w 23"/>
                  <a:gd name="T39" fmla="*/ 3 h 43"/>
                  <a:gd name="T40" fmla="*/ 1 w 23"/>
                  <a:gd name="T41" fmla="*/ 3 h 43"/>
                  <a:gd name="T42" fmla="*/ 3 w 23"/>
                  <a:gd name="T43" fmla="*/ 5 h 43"/>
                  <a:gd name="T44" fmla="*/ 4 w 23"/>
                  <a:gd name="T45" fmla="*/ 7 h 43"/>
                  <a:gd name="T46" fmla="*/ 6 w 23"/>
                  <a:gd name="T47" fmla="*/ 7 h 43"/>
                  <a:gd name="T48" fmla="*/ 7 w 23"/>
                  <a:gd name="T49" fmla="*/ 8 h 43"/>
                  <a:gd name="T50" fmla="*/ 9 w 23"/>
                  <a:gd name="T51" fmla="*/ 9 h 43"/>
                  <a:gd name="T52" fmla="*/ 9 w 23"/>
                  <a:gd name="T53" fmla="*/ 13 h 43"/>
                  <a:gd name="T54" fmla="*/ 11 w 23"/>
                  <a:gd name="T55" fmla="*/ 15 h 43"/>
                  <a:gd name="T56" fmla="*/ 12 w 23"/>
                  <a:gd name="T57" fmla="*/ 17 h 43"/>
                  <a:gd name="T58" fmla="*/ 13 w 23"/>
                  <a:gd name="T59" fmla="*/ 18 h 43"/>
                  <a:gd name="T60" fmla="*/ 15 w 23"/>
                  <a:gd name="T61" fmla="*/ 20 h 43"/>
                  <a:gd name="T62" fmla="*/ 16 w 23"/>
                  <a:gd name="T63" fmla="*/ 21 h 43"/>
                  <a:gd name="T64" fmla="*/ 16 w 23"/>
                  <a:gd name="T65" fmla="*/ 22 h 43"/>
                  <a:gd name="T66" fmla="*/ 17 w 23"/>
                  <a:gd name="T67" fmla="*/ 24 h 43"/>
                  <a:gd name="T68" fmla="*/ 16 w 23"/>
                  <a:gd name="T69" fmla="*/ 26 h 43"/>
                  <a:gd name="T70" fmla="*/ 17 w 23"/>
                  <a:gd name="T71" fmla="*/ 27 h 43"/>
                  <a:gd name="T72" fmla="*/ 18 w 23"/>
                  <a:gd name="T73" fmla="*/ 28 h 43"/>
                  <a:gd name="T74" fmla="*/ 18 w 23"/>
                  <a:gd name="T75" fmla="*/ 30 h 43"/>
                  <a:gd name="T76" fmla="*/ 17 w 23"/>
                  <a:gd name="T77" fmla="*/ 32 h 43"/>
                  <a:gd name="T78" fmla="*/ 16 w 23"/>
                  <a:gd name="T79" fmla="*/ 32 h 43"/>
                  <a:gd name="T80" fmla="*/ 15 w 23"/>
                  <a:gd name="T81" fmla="*/ 33 h 43"/>
                  <a:gd name="T82" fmla="*/ 14 w 23"/>
                  <a:gd name="T83" fmla="*/ 34 h 43"/>
                  <a:gd name="T84" fmla="*/ 13 w 23"/>
                  <a:gd name="T85" fmla="*/ 35 h 43"/>
                  <a:gd name="T86" fmla="*/ 12 w 23"/>
                  <a:gd name="T87" fmla="*/ 36 h 43"/>
                  <a:gd name="T88" fmla="*/ 10 w 23"/>
                  <a:gd name="T89" fmla="*/ 37 h 43"/>
                  <a:gd name="T90" fmla="*/ 11 w 23"/>
                  <a:gd name="T91" fmla="*/ 38 h 43"/>
                  <a:gd name="T92" fmla="*/ 12 w 23"/>
                  <a:gd name="T93" fmla="*/ 39 h 43"/>
                  <a:gd name="T94" fmla="*/ 11 w 23"/>
                  <a:gd name="T95" fmla="*/ 40 h 43"/>
                  <a:gd name="T96" fmla="*/ 12 w 23"/>
                  <a:gd name="T97" fmla="*/ 42 h 43"/>
                  <a:gd name="T98" fmla="*/ 14 w 23"/>
                  <a:gd name="T99" fmla="*/ 41 h 43"/>
                  <a:gd name="T100" fmla="*/ 15 w 23"/>
                  <a:gd name="T101" fmla="*/ 41 h 43"/>
                  <a:gd name="T102" fmla="*/ 15 w 23"/>
                  <a:gd name="T103" fmla="*/ 40 h 43"/>
                  <a:gd name="T104" fmla="*/ 17 w 23"/>
                  <a:gd name="T105" fmla="*/ 38 h 43"/>
                  <a:gd name="T106" fmla="*/ 18 w 23"/>
                  <a:gd name="T107" fmla="*/ 37 h 43"/>
                  <a:gd name="T108" fmla="*/ 21 w 23"/>
                  <a:gd name="T109" fmla="*/ 35 h 43"/>
                  <a:gd name="T110" fmla="*/ 23 w 23"/>
                  <a:gd name="T111" fmla="*/ 33 h 43"/>
                  <a:gd name="T112" fmla="*/ 23 w 23"/>
                  <a:gd name="T113" fmla="*/ 31 h 43"/>
                  <a:gd name="T114" fmla="*/ 22 w 23"/>
                  <a:gd name="T115" fmla="*/ 29 h 43"/>
                  <a:gd name="T116" fmla="*/ 21 w 23"/>
                  <a:gd name="T117" fmla="*/ 26 h 43"/>
                  <a:gd name="T118" fmla="*/ 20 w 23"/>
                  <a:gd name="T119" fmla="*/ 23 h 43"/>
                  <a:gd name="T120" fmla="*/ 19 w 23"/>
                  <a:gd name="T121" fmla="*/ 21 h 43"/>
                  <a:gd name="T122" fmla="*/ 18 w 23"/>
                  <a:gd name="T123" fmla="*/ 20 h 43"/>
                  <a:gd name="T124" fmla="*/ 17 w 23"/>
                  <a:gd name="T125" fmla="*/ 19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3" h="43">
                    <a:moveTo>
                      <a:pt x="17" y="19"/>
                    </a:moveTo>
                    <a:cubicBezTo>
                      <a:pt x="17" y="19"/>
                      <a:pt x="17" y="19"/>
                      <a:pt x="17" y="19"/>
                    </a:cubicBezTo>
                    <a:cubicBezTo>
                      <a:pt x="16" y="19"/>
                      <a:pt x="16" y="19"/>
                      <a:pt x="16" y="19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4" y="18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4" y="17"/>
                      <a:pt x="13" y="16"/>
                      <a:pt x="13" y="16"/>
                    </a:cubicBezTo>
                    <a:cubicBezTo>
                      <a:pt x="13" y="16"/>
                      <a:pt x="13" y="15"/>
                      <a:pt x="13" y="15"/>
                    </a:cubicBezTo>
                    <a:cubicBezTo>
                      <a:pt x="13" y="15"/>
                      <a:pt x="13" y="15"/>
                      <a:pt x="12" y="15"/>
                    </a:cubicBezTo>
                    <a:cubicBezTo>
                      <a:pt x="12" y="15"/>
                      <a:pt x="12" y="15"/>
                      <a:pt x="12" y="14"/>
                    </a:cubicBezTo>
                    <a:cubicBezTo>
                      <a:pt x="12" y="14"/>
                      <a:pt x="12" y="14"/>
                      <a:pt x="11" y="14"/>
                    </a:cubicBezTo>
                    <a:cubicBezTo>
                      <a:pt x="11" y="14"/>
                      <a:pt x="11" y="13"/>
                      <a:pt x="11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2" y="10"/>
                      <a:pt x="12" y="10"/>
                      <a:pt x="12" y="9"/>
                    </a:cubicBezTo>
                    <a:cubicBezTo>
                      <a:pt x="12" y="9"/>
                      <a:pt x="12" y="8"/>
                      <a:pt x="13" y="8"/>
                    </a:cubicBezTo>
                    <a:cubicBezTo>
                      <a:pt x="13" y="8"/>
                      <a:pt x="12" y="7"/>
                      <a:pt x="13" y="7"/>
                    </a:cubicBezTo>
                    <a:cubicBezTo>
                      <a:pt x="13" y="7"/>
                      <a:pt x="13" y="7"/>
                      <a:pt x="14" y="7"/>
                    </a:cubicBezTo>
                    <a:cubicBezTo>
                      <a:pt x="14" y="7"/>
                      <a:pt x="14" y="6"/>
                      <a:pt x="15" y="6"/>
                    </a:cubicBezTo>
                    <a:cubicBezTo>
                      <a:pt x="15" y="6"/>
                      <a:pt x="15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5"/>
                      <a:pt x="14" y="5"/>
                      <a:pt x="14" y="5"/>
                    </a:cubicBezTo>
                    <a:cubicBezTo>
                      <a:pt x="13" y="5"/>
                      <a:pt x="13" y="5"/>
                      <a:pt x="13" y="4"/>
                    </a:cubicBezTo>
                    <a:cubicBezTo>
                      <a:pt x="12" y="4"/>
                      <a:pt x="12" y="4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2"/>
                      <a:pt x="11" y="2"/>
                      <a:pt x="12" y="2"/>
                    </a:cubicBezTo>
                    <a:cubicBezTo>
                      <a:pt x="12" y="2"/>
                      <a:pt x="12" y="2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9" y="1"/>
                      <a:pt x="9" y="1"/>
                    </a:cubicBezTo>
                    <a:cubicBezTo>
                      <a:pt x="8" y="1"/>
                      <a:pt x="8" y="0"/>
                      <a:pt x="8" y="0"/>
                    </a:cubicBezTo>
                    <a:cubicBezTo>
                      <a:pt x="7" y="0"/>
                      <a:pt x="7" y="0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2"/>
                      <a:pt x="4" y="2"/>
                    </a:cubicBezTo>
                    <a:cubicBezTo>
                      <a:pt x="4" y="2"/>
                      <a:pt x="4" y="2"/>
                      <a:pt x="3" y="2"/>
                    </a:cubicBezTo>
                    <a:cubicBezTo>
                      <a:pt x="3" y="2"/>
                      <a:pt x="3" y="2"/>
                      <a:pt x="2" y="2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3" y="5"/>
                      <a:pt x="3" y="5"/>
                    </a:cubicBezTo>
                    <a:cubicBezTo>
                      <a:pt x="3" y="5"/>
                      <a:pt x="3" y="6"/>
                      <a:pt x="3" y="6"/>
                    </a:cubicBezTo>
                    <a:cubicBezTo>
                      <a:pt x="3" y="6"/>
                      <a:pt x="3" y="7"/>
                      <a:pt x="4" y="7"/>
                    </a:cubicBezTo>
                    <a:cubicBezTo>
                      <a:pt x="4" y="7"/>
                      <a:pt x="5" y="8"/>
                      <a:pt x="5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8" y="9"/>
                      <a:pt x="9" y="9"/>
                    </a:cubicBezTo>
                    <a:cubicBezTo>
                      <a:pt x="9" y="10"/>
                      <a:pt x="9" y="10"/>
                      <a:pt x="9" y="11"/>
                    </a:cubicBezTo>
                    <a:cubicBezTo>
                      <a:pt x="9" y="12"/>
                      <a:pt x="9" y="12"/>
                      <a:pt x="9" y="13"/>
                    </a:cubicBezTo>
                    <a:cubicBezTo>
                      <a:pt x="9" y="13"/>
                      <a:pt x="9" y="14"/>
                      <a:pt x="10" y="14"/>
                    </a:cubicBezTo>
                    <a:cubicBezTo>
                      <a:pt x="10" y="15"/>
                      <a:pt x="11" y="15"/>
                      <a:pt x="11" y="15"/>
                    </a:cubicBezTo>
                    <a:cubicBezTo>
                      <a:pt x="11" y="15"/>
                      <a:pt x="11" y="16"/>
                      <a:pt x="11" y="16"/>
                    </a:cubicBezTo>
                    <a:cubicBezTo>
                      <a:pt x="11" y="16"/>
                      <a:pt x="11" y="16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3" y="18"/>
                      <a:pt x="13" y="18"/>
                    </a:cubicBezTo>
                    <a:cubicBezTo>
                      <a:pt x="13" y="18"/>
                      <a:pt x="14" y="19"/>
                      <a:pt x="14" y="19"/>
                    </a:cubicBezTo>
                    <a:cubicBezTo>
                      <a:pt x="14" y="19"/>
                      <a:pt x="14" y="19"/>
                      <a:pt x="15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6" y="20"/>
                      <a:pt x="16" y="20"/>
                      <a:pt x="16" y="21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6" y="21"/>
                      <a:pt x="16" y="22"/>
                      <a:pt x="16" y="22"/>
                    </a:cubicBezTo>
                    <a:cubicBezTo>
                      <a:pt x="16" y="22"/>
                      <a:pt x="17" y="22"/>
                      <a:pt x="17" y="23"/>
                    </a:cubicBezTo>
                    <a:cubicBezTo>
                      <a:pt x="17" y="23"/>
                      <a:pt x="17" y="23"/>
                      <a:pt x="17" y="24"/>
                    </a:cubicBezTo>
                    <a:cubicBezTo>
                      <a:pt x="17" y="24"/>
                      <a:pt x="17" y="25"/>
                      <a:pt x="17" y="25"/>
                    </a:cubicBezTo>
                    <a:cubicBezTo>
                      <a:pt x="16" y="25"/>
                      <a:pt x="16" y="25"/>
                      <a:pt x="16" y="26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7" y="26"/>
                      <a:pt x="17" y="26"/>
                      <a:pt x="17" y="27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7" y="28"/>
                      <a:pt x="17" y="27"/>
                      <a:pt x="18" y="28"/>
                    </a:cubicBezTo>
                    <a:cubicBezTo>
                      <a:pt x="18" y="28"/>
                      <a:pt x="17" y="28"/>
                      <a:pt x="17" y="29"/>
                    </a:cubicBezTo>
                    <a:cubicBezTo>
                      <a:pt x="17" y="29"/>
                      <a:pt x="17" y="29"/>
                      <a:pt x="18" y="30"/>
                    </a:cubicBezTo>
                    <a:cubicBezTo>
                      <a:pt x="18" y="30"/>
                      <a:pt x="18" y="31"/>
                      <a:pt x="18" y="31"/>
                    </a:cubicBezTo>
                    <a:cubicBezTo>
                      <a:pt x="17" y="31"/>
                      <a:pt x="17" y="32"/>
                      <a:pt x="17" y="32"/>
                    </a:cubicBezTo>
                    <a:cubicBezTo>
                      <a:pt x="17" y="32"/>
                      <a:pt x="17" y="31"/>
                      <a:pt x="17" y="31"/>
                    </a:cubicBezTo>
                    <a:cubicBezTo>
                      <a:pt x="16" y="31"/>
                      <a:pt x="16" y="32"/>
                      <a:pt x="16" y="32"/>
                    </a:cubicBezTo>
                    <a:cubicBezTo>
                      <a:pt x="16" y="32"/>
                      <a:pt x="16" y="32"/>
                      <a:pt x="15" y="32"/>
                    </a:cubicBezTo>
                    <a:cubicBezTo>
                      <a:pt x="15" y="32"/>
                      <a:pt x="15" y="33"/>
                      <a:pt x="15" y="33"/>
                    </a:cubicBezTo>
                    <a:cubicBezTo>
                      <a:pt x="15" y="33"/>
                      <a:pt x="14" y="33"/>
                      <a:pt x="14" y="33"/>
                    </a:cubicBezTo>
                    <a:cubicBezTo>
                      <a:pt x="14" y="33"/>
                      <a:pt x="14" y="34"/>
                      <a:pt x="14" y="34"/>
                    </a:cubicBezTo>
                    <a:cubicBezTo>
                      <a:pt x="14" y="34"/>
                      <a:pt x="14" y="35"/>
                      <a:pt x="14" y="35"/>
                    </a:cubicBezTo>
                    <a:cubicBezTo>
                      <a:pt x="14" y="35"/>
                      <a:pt x="13" y="35"/>
                      <a:pt x="13" y="35"/>
                    </a:cubicBezTo>
                    <a:cubicBezTo>
                      <a:pt x="12" y="35"/>
                      <a:pt x="12" y="35"/>
                      <a:pt x="12" y="36"/>
                    </a:cubicBezTo>
                    <a:cubicBezTo>
                      <a:pt x="12" y="36"/>
                      <a:pt x="12" y="36"/>
                      <a:pt x="12" y="36"/>
                    </a:cubicBezTo>
                    <a:cubicBezTo>
                      <a:pt x="12" y="36"/>
                      <a:pt x="11" y="36"/>
                      <a:pt x="11" y="36"/>
                    </a:cubicBezTo>
                    <a:cubicBezTo>
                      <a:pt x="11" y="36"/>
                      <a:pt x="11" y="37"/>
                      <a:pt x="10" y="37"/>
                    </a:cubicBezTo>
                    <a:cubicBezTo>
                      <a:pt x="10" y="37"/>
                      <a:pt x="10" y="37"/>
                      <a:pt x="10" y="37"/>
                    </a:cubicBezTo>
                    <a:cubicBezTo>
                      <a:pt x="11" y="37"/>
                      <a:pt x="11" y="37"/>
                      <a:pt x="11" y="38"/>
                    </a:cubicBezTo>
                    <a:cubicBezTo>
                      <a:pt x="11" y="38"/>
                      <a:pt x="11" y="38"/>
                      <a:pt x="11" y="38"/>
                    </a:cubicBezTo>
                    <a:cubicBezTo>
                      <a:pt x="12" y="38"/>
                      <a:pt x="12" y="38"/>
                      <a:pt x="12" y="39"/>
                    </a:cubicBezTo>
                    <a:cubicBezTo>
                      <a:pt x="12" y="39"/>
                      <a:pt x="12" y="39"/>
                      <a:pt x="12" y="39"/>
                    </a:cubicBezTo>
                    <a:cubicBezTo>
                      <a:pt x="12" y="40"/>
                      <a:pt x="11" y="40"/>
                      <a:pt x="11" y="40"/>
                    </a:cubicBezTo>
                    <a:cubicBezTo>
                      <a:pt x="11" y="41"/>
                      <a:pt x="12" y="41"/>
                      <a:pt x="12" y="42"/>
                    </a:cubicBezTo>
                    <a:cubicBezTo>
                      <a:pt x="12" y="42"/>
                      <a:pt x="12" y="42"/>
                      <a:pt x="12" y="42"/>
                    </a:cubicBezTo>
                    <a:cubicBezTo>
                      <a:pt x="12" y="43"/>
                      <a:pt x="12" y="42"/>
                      <a:pt x="13" y="42"/>
                    </a:cubicBezTo>
                    <a:cubicBezTo>
                      <a:pt x="13" y="42"/>
                      <a:pt x="13" y="42"/>
                      <a:pt x="14" y="41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4" y="41"/>
                      <a:pt x="14" y="41"/>
                      <a:pt x="15" y="41"/>
                    </a:cubicBezTo>
                    <a:cubicBezTo>
                      <a:pt x="15" y="40"/>
                      <a:pt x="15" y="40"/>
                      <a:pt x="15" y="40"/>
                    </a:cubicBezTo>
                    <a:cubicBezTo>
                      <a:pt x="15" y="40"/>
                      <a:pt x="15" y="40"/>
                      <a:pt x="15" y="40"/>
                    </a:cubicBezTo>
                    <a:cubicBezTo>
                      <a:pt x="16" y="39"/>
                      <a:pt x="16" y="39"/>
                      <a:pt x="16" y="39"/>
                    </a:cubicBezTo>
                    <a:cubicBezTo>
                      <a:pt x="17" y="38"/>
                      <a:pt x="16" y="38"/>
                      <a:pt x="17" y="38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6"/>
                      <a:pt x="18" y="37"/>
                      <a:pt x="18" y="37"/>
                    </a:cubicBezTo>
                    <a:cubicBezTo>
                      <a:pt x="19" y="36"/>
                      <a:pt x="20" y="36"/>
                      <a:pt x="20" y="36"/>
                    </a:cubicBezTo>
                    <a:cubicBezTo>
                      <a:pt x="21" y="36"/>
                      <a:pt x="21" y="35"/>
                      <a:pt x="21" y="35"/>
                    </a:cubicBezTo>
                    <a:cubicBezTo>
                      <a:pt x="21" y="35"/>
                      <a:pt x="22" y="34"/>
                      <a:pt x="22" y="34"/>
                    </a:cubicBezTo>
                    <a:cubicBezTo>
                      <a:pt x="22" y="34"/>
                      <a:pt x="23" y="33"/>
                      <a:pt x="23" y="33"/>
                    </a:cubicBezTo>
                    <a:cubicBezTo>
                      <a:pt x="23" y="32"/>
                      <a:pt x="22" y="32"/>
                      <a:pt x="22" y="32"/>
                    </a:cubicBezTo>
                    <a:cubicBezTo>
                      <a:pt x="22" y="31"/>
                      <a:pt x="23" y="31"/>
                      <a:pt x="23" y="31"/>
                    </a:cubicBezTo>
                    <a:cubicBezTo>
                      <a:pt x="23" y="30"/>
                      <a:pt x="23" y="30"/>
                      <a:pt x="23" y="30"/>
                    </a:cubicBezTo>
                    <a:cubicBezTo>
                      <a:pt x="23" y="29"/>
                      <a:pt x="22" y="29"/>
                      <a:pt x="22" y="29"/>
                    </a:cubicBezTo>
                    <a:cubicBezTo>
                      <a:pt x="22" y="28"/>
                      <a:pt x="22" y="27"/>
                      <a:pt x="22" y="27"/>
                    </a:cubicBezTo>
                    <a:cubicBezTo>
                      <a:pt x="22" y="26"/>
                      <a:pt x="22" y="26"/>
                      <a:pt x="21" y="26"/>
                    </a:cubicBezTo>
                    <a:cubicBezTo>
                      <a:pt x="21" y="25"/>
                      <a:pt x="21" y="25"/>
                      <a:pt x="21" y="24"/>
                    </a:cubicBezTo>
                    <a:cubicBezTo>
                      <a:pt x="21" y="24"/>
                      <a:pt x="21" y="23"/>
                      <a:pt x="20" y="23"/>
                    </a:cubicBezTo>
                    <a:cubicBezTo>
                      <a:pt x="20" y="23"/>
                      <a:pt x="20" y="23"/>
                      <a:pt x="20" y="22"/>
                    </a:cubicBezTo>
                    <a:cubicBezTo>
                      <a:pt x="19" y="22"/>
                      <a:pt x="20" y="21"/>
                      <a:pt x="19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9" y="21"/>
                      <a:pt x="19" y="21"/>
                      <a:pt x="18" y="20"/>
                    </a:cubicBezTo>
                    <a:cubicBezTo>
                      <a:pt x="18" y="20"/>
                      <a:pt x="17" y="20"/>
                      <a:pt x="17" y="19"/>
                    </a:cubicBezTo>
                    <a:cubicBezTo>
                      <a:pt x="17" y="19"/>
                      <a:pt x="17" y="19"/>
                      <a:pt x="17" y="19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57" name="Freeform 315"/>
              <p:cNvSpPr>
                <a:spLocks/>
              </p:cNvSpPr>
              <p:nvPr/>
            </p:nvSpPr>
            <p:spPr bwMode="auto">
              <a:xfrm>
                <a:off x="2143126" y="2243139"/>
                <a:ext cx="31750" cy="42863"/>
              </a:xfrm>
              <a:custGeom>
                <a:avLst/>
                <a:gdLst>
                  <a:gd name="T0" fmla="*/ 1 w 3"/>
                  <a:gd name="T1" fmla="*/ 3 h 4"/>
                  <a:gd name="T2" fmla="*/ 2 w 3"/>
                  <a:gd name="T3" fmla="*/ 3 h 4"/>
                  <a:gd name="T4" fmla="*/ 2 w 3"/>
                  <a:gd name="T5" fmla="*/ 2 h 4"/>
                  <a:gd name="T6" fmla="*/ 3 w 3"/>
                  <a:gd name="T7" fmla="*/ 2 h 4"/>
                  <a:gd name="T8" fmla="*/ 2 w 3"/>
                  <a:gd name="T9" fmla="*/ 1 h 4"/>
                  <a:gd name="T10" fmla="*/ 2 w 3"/>
                  <a:gd name="T11" fmla="*/ 0 h 4"/>
                  <a:gd name="T12" fmla="*/ 1 w 3"/>
                  <a:gd name="T13" fmla="*/ 0 h 4"/>
                  <a:gd name="T14" fmla="*/ 1 w 3"/>
                  <a:gd name="T15" fmla="*/ 2 h 4"/>
                  <a:gd name="T16" fmla="*/ 1 w 3"/>
                  <a:gd name="T1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4">
                    <a:moveTo>
                      <a:pt x="1" y="3"/>
                    </a:moveTo>
                    <a:cubicBezTo>
                      <a:pt x="1" y="4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2"/>
                    </a:cubicBezTo>
                    <a:cubicBezTo>
                      <a:pt x="1" y="2"/>
                      <a:pt x="0" y="3"/>
                      <a:pt x="1" y="3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58" name="Freeform 316"/>
              <p:cNvSpPr>
                <a:spLocks/>
              </p:cNvSpPr>
              <p:nvPr/>
            </p:nvSpPr>
            <p:spPr bwMode="auto">
              <a:xfrm>
                <a:off x="2152651" y="2297114"/>
                <a:ext cx="11113" cy="1111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  <a:gd name="T8" fmla="*/ 0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59" name="Freeform 317"/>
              <p:cNvSpPr>
                <a:spLocks/>
              </p:cNvSpPr>
              <p:nvPr/>
            </p:nvSpPr>
            <p:spPr bwMode="auto">
              <a:xfrm>
                <a:off x="2174876" y="2286001"/>
                <a:ext cx="11113" cy="22225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2 h 2"/>
                  <a:gd name="T4" fmla="*/ 0 w 1"/>
                  <a:gd name="T5" fmla="*/ 2 h 2"/>
                  <a:gd name="T6" fmla="*/ 1 w 1"/>
                  <a:gd name="T7" fmla="*/ 2 h 2"/>
                  <a:gd name="T8" fmla="*/ 1 w 1"/>
                  <a:gd name="T9" fmla="*/ 1 h 2"/>
                  <a:gd name="T10" fmla="*/ 1 w 1"/>
                  <a:gd name="T11" fmla="*/ 1 h 2"/>
                  <a:gd name="T12" fmla="*/ 1 w 1"/>
                  <a:gd name="T13" fmla="*/ 0 h 2"/>
                  <a:gd name="T14" fmla="*/ 0 w 1"/>
                  <a:gd name="T15" fmla="*/ 1 h 2"/>
                  <a:gd name="T16" fmla="*/ 0 w 1"/>
                  <a:gd name="T17" fmla="*/ 1 h 2"/>
                  <a:gd name="T18" fmla="*/ 0 w 1"/>
                  <a:gd name="T1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60" name="Freeform 318"/>
              <p:cNvSpPr>
                <a:spLocks/>
              </p:cNvSpPr>
              <p:nvPr/>
            </p:nvSpPr>
            <p:spPr bwMode="auto">
              <a:xfrm>
                <a:off x="2132014" y="2330451"/>
                <a:ext cx="11113" cy="9525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0 h 1"/>
                  <a:gd name="T8" fmla="*/ 0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61" name="Freeform 319"/>
              <p:cNvSpPr>
                <a:spLocks/>
              </p:cNvSpPr>
              <p:nvPr/>
            </p:nvSpPr>
            <p:spPr bwMode="auto">
              <a:xfrm>
                <a:off x="2120901" y="2308226"/>
                <a:ext cx="22225" cy="22225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2 h 2"/>
                  <a:gd name="T4" fmla="*/ 2 w 2"/>
                  <a:gd name="T5" fmla="*/ 1 h 2"/>
                  <a:gd name="T6" fmla="*/ 2 w 2"/>
                  <a:gd name="T7" fmla="*/ 0 h 2"/>
                  <a:gd name="T8" fmla="*/ 1 w 2"/>
                  <a:gd name="T9" fmla="*/ 0 h 2"/>
                  <a:gd name="T10" fmla="*/ 0 w 2"/>
                  <a:gd name="T11" fmla="*/ 0 h 2"/>
                  <a:gd name="T12" fmla="*/ 0 w 2"/>
                  <a:gd name="T13" fmla="*/ 1 h 2"/>
                  <a:gd name="T14" fmla="*/ 0 w 2"/>
                  <a:gd name="T15" fmla="*/ 1 h 2"/>
                  <a:gd name="T16" fmla="*/ 0 w 2"/>
                  <a:gd name="T1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62" name="Freeform 320"/>
              <p:cNvSpPr>
                <a:spLocks/>
              </p:cNvSpPr>
              <p:nvPr/>
            </p:nvSpPr>
            <p:spPr bwMode="auto">
              <a:xfrm>
                <a:off x="2197101" y="2351089"/>
                <a:ext cx="9525" cy="22225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1 w 1"/>
                  <a:gd name="T5" fmla="*/ 1 h 2"/>
                  <a:gd name="T6" fmla="*/ 1 w 1"/>
                  <a:gd name="T7" fmla="*/ 0 h 2"/>
                  <a:gd name="T8" fmla="*/ 1 w 1"/>
                  <a:gd name="T9" fmla="*/ 0 h 2"/>
                  <a:gd name="T10" fmla="*/ 0 w 1"/>
                  <a:gd name="T11" fmla="*/ 0 h 2"/>
                  <a:gd name="T12" fmla="*/ 0 w 1"/>
                  <a:gd name="T1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63" name="Freeform 321"/>
              <p:cNvSpPr>
                <a:spLocks/>
              </p:cNvSpPr>
              <p:nvPr/>
            </p:nvSpPr>
            <p:spPr bwMode="auto">
              <a:xfrm>
                <a:off x="2217739" y="2373314"/>
                <a:ext cx="22225" cy="22225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1 h 2"/>
                  <a:gd name="T4" fmla="*/ 1 w 2"/>
                  <a:gd name="T5" fmla="*/ 0 h 2"/>
                  <a:gd name="T6" fmla="*/ 0 w 2"/>
                  <a:gd name="T7" fmla="*/ 0 h 2"/>
                  <a:gd name="T8" fmla="*/ 1 w 2"/>
                  <a:gd name="T9" fmla="*/ 1 h 2"/>
                  <a:gd name="T10" fmla="*/ 0 w 2"/>
                  <a:gd name="T11" fmla="*/ 2 h 2"/>
                  <a:gd name="T12" fmla="*/ 1 w 2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1"/>
                      <a:pt x="2" y="1"/>
                    </a:cubicBezTo>
                    <a:cubicBezTo>
                      <a:pt x="2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64" name="Freeform 322"/>
              <p:cNvSpPr>
                <a:spLocks/>
              </p:cNvSpPr>
              <p:nvPr/>
            </p:nvSpPr>
            <p:spPr bwMode="auto">
              <a:xfrm>
                <a:off x="2530476" y="2708276"/>
                <a:ext cx="1111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65" name="Freeform 323"/>
              <p:cNvSpPr>
                <a:spLocks/>
              </p:cNvSpPr>
              <p:nvPr/>
            </p:nvSpPr>
            <p:spPr bwMode="auto">
              <a:xfrm>
                <a:off x="2552701" y="2622551"/>
                <a:ext cx="11113" cy="20638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0 h 2"/>
                  <a:gd name="T8" fmla="*/ 0 w 1"/>
                  <a:gd name="T9" fmla="*/ 1 h 2"/>
                  <a:gd name="T10" fmla="*/ 0 w 1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66" name="Freeform 324"/>
              <p:cNvSpPr>
                <a:spLocks/>
              </p:cNvSpPr>
              <p:nvPr/>
            </p:nvSpPr>
            <p:spPr bwMode="auto">
              <a:xfrm>
                <a:off x="2530476" y="2578101"/>
                <a:ext cx="22225" cy="1111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1 h 1"/>
                  <a:gd name="T4" fmla="*/ 2 w 2"/>
                  <a:gd name="T5" fmla="*/ 0 h 1"/>
                  <a:gd name="T6" fmla="*/ 1 w 2"/>
                  <a:gd name="T7" fmla="*/ 0 h 1"/>
                  <a:gd name="T8" fmla="*/ 1 w 2"/>
                  <a:gd name="T9" fmla="*/ 1 h 1"/>
                  <a:gd name="T10" fmla="*/ 1 w 2"/>
                  <a:gd name="T1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67" name="Freeform 325"/>
              <p:cNvSpPr>
                <a:spLocks/>
              </p:cNvSpPr>
              <p:nvPr/>
            </p:nvSpPr>
            <p:spPr bwMode="auto">
              <a:xfrm>
                <a:off x="2197101" y="2459039"/>
                <a:ext cx="85725" cy="65088"/>
              </a:xfrm>
              <a:custGeom>
                <a:avLst/>
                <a:gdLst>
                  <a:gd name="T0" fmla="*/ 1 w 8"/>
                  <a:gd name="T1" fmla="*/ 5 h 6"/>
                  <a:gd name="T2" fmla="*/ 2 w 8"/>
                  <a:gd name="T3" fmla="*/ 5 h 6"/>
                  <a:gd name="T4" fmla="*/ 4 w 8"/>
                  <a:gd name="T5" fmla="*/ 5 h 6"/>
                  <a:gd name="T6" fmla="*/ 5 w 8"/>
                  <a:gd name="T7" fmla="*/ 6 h 6"/>
                  <a:gd name="T8" fmla="*/ 6 w 8"/>
                  <a:gd name="T9" fmla="*/ 6 h 6"/>
                  <a:gd name="T10" fmla="*/ 7 w 8"/>
                  <a:gd name="T11" fmla="*/ 6 h 6"/>
                  <a:gd name="T12" fmla="*/ 7 w 8"/>
                  <a:gd name="T13" fmla="*/ 5 h 6"/>
                  <a:gd name="T14" fmla="*/ 7 w 8"/>
                  <a:gd name="T15" fmla="*/ 4 h 6"/>
                  <a:gd name="T16" fmla="*/ 7 w 8"/>
                  <a:gd name="T17" fmla="*/ 3 h 6"/>
                  <a:gd name="T18" fmla="*/ 8 w 8"/>
                  <a:gd name="T19" fmla="*/ 2 h 6"/>
                  <a:gd name="T20" fmla="*/ 8 w 8"/>
                  <a:gd name="T21" fmla="*/ 1 h 6"/>
                  <a:gd name="T22" fmla="*/ 8 w 8"/>
                  <a:gd name="T23" fmla="*/ 0 h 6"/>
                  <a:gd name="T24" fmla="*/ 6 w 8"/>
                  <a:gd name="T25" fmla="*/ 0 h 6"/>
                  <a:gd name="T26" fmla="*/ 5 w 8"/>
                  <a:gd name="T27" fmla="*/ 0 h 6"/>
                  <a:gd name="T28" fmla="*/ 3 w 8"/>
                  <a:gd name="T29" fmla="*/ 1 h 6"/>
                  <a:gd name="T30" fmla="*/ 3 w 8"/>
                  <a:gd name="T31" fmla="*/ 1 h 6"/>
                  <a:gd name="T32" fmla="*/ 4 w 8"/>
                  <a:gd name="T33" fmla="*/ 2 h 6"/>
                  <a:gd name="T34" fmla="*/ 5 w 8"/>
                  <a:gd name="T35" fmla="*/ 2 h 6"/>
                  <a:gd name="T36" fmla="*/ 5 w 8"/>
                  <a:gd name="T37" fmla="*/ 3 h 6"/>
                  <a:gd name="T38" fmla="*/ 5 w 8"/>
                  <a:gd name="T39" fmla="*/ 3 h 6"/>
                  <a:gd name="T40" fmla="*/ 6 w 8"/>
                  <a:gd name="T41" fmla="*/ 4 h 6"/>
                  <a:gd name="T42" fmla="*/ 5 w 8"/>
                  <a:gd name="T43" fmla="*/ 4 h 6"/>
                  <a:gd name="T44" fmla="*/ 4 w 8"/>
                  <a:gd name="T45" fmla="*/ 4 h 6"/>
                  <a:gd name="T46" fmla="*/ 3 w 8"/>
                  <a:gd name="T47" fmla="*/ 4 h 6"/>
                  <a:gd name="T48" fmla="*/ 1 w 8"/>
                  <a:gd name="T49" fmla="*/ 4 h 6"/>
                  <a:gd name="T50" fmla="*/ 0 w 8"/>
                  <a:gd name="T51" fmla="*/ 4 h 6"/>
                  <a:gd name="T52" fmla="*/ 0 w 8"/>
                  <a:gd name="T53" fmla="*/ 5 h 6"/>
                  <a:gd name="T54" fmla="*/ 1 w 8"/>
                  <a:gd name="T55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" h="6">
                    <a:moveTo>
                      <a:pt x="1" y="5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3" y="5"/>
                      <a:pt x="4" y="5"/>
                    </a:cubicBezTo>
                    <a:cubicBezTo>
                      <a:pt x="4" y="6"/>
                      <a:pt x="4" y="6"/>
                      <a:pt x="5" y="6"/>
                    </a:cubicBezTo>
                    <a:cubicBezTo>
                      <a:pt x="5" y="6"/>
                      <a:pt x="5" y="6"/>
                      <a:pt x="6" y="6"/>
                    </a:cubicBezTo>
                    <a:cubicBezTo>
                      <a:pt x="6" y="6"/>
                      <a:pt x="7" y="6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7" y="0"/>
                      <a:pt x="6" y="0"/>
                    </a:cubicBezTo>
                    <a:cubicBezTo>
                      <a:pt x="6" y="0"/>
                      <a:pt x="6" y="0"/>
                      <a:pt x="5" y="0"/>
                    </a:cubicBezTo>
                    <a:cubicBezTo>
                      <a:pt x="5" y="0"/>
                      <a:pt x="4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4" y="1"/>
                      <a:pt x="4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3"/>
                      <a:pt x="6" y="4"/>
                    </a:cubicBezTo>
                    <a:cubicBezTo>
                      <a:pt x="6" y="4"/>
                      <a:pt x="5" y="4"/>
                      <a:pt x="5" y="4"/>
                    </a:cubicBezTo>
                    <a:cubicBezTo>
                      <a:pt x="5" y="5"/>
                      <a:pt x="5" y="4"/>
                      <a:pt x="4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2" y="4"/>
                      <a:pt x="2" y="4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1" y="5"/>
                      <a:pt x="1" y="5"/>
                      <a:pt x="1" y="5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68" name="Freeform 326"/>
              <p:cNvSpPr>
                <a:spLocks/>
              </p:cNvSpPr>
              <p:nvPr/>
            </p:nvSpPr>
            <p:spPr bwMode="auto">
              <a:xfrm>
                <a:off x="1785939" y="2513014"/>
                <a:ext cx="53975" cy="76200"/>
              </a:xfrm>
              <a:custGeom>
                <a:avLst/>
                <a:gdLst>
                  <a:gd name="T0" fmla="*/ 4 w 5"/>
                  <a:gd name="T1" fmla="*/ 0 h 7"/>
                  <a:gd name="T2" fmla="*/ 3 w 5"/>
                  <a:gd name="T3" fmla="*/ 0 h 7"/>
                  <a:gd name="T4" fmla="*/ 3 w 5"/>
                  <a:gd name="T5" fmla="*/ 0 h 7"/>
                  <a:gd name="T6" fmla="*/ 2 w 5"/>
                  <a:gd name="T7" fmla="*/ 1 h 7"/>
                  <a:gd name="T8" fmla="*/ 1 w 5"/>
                  <a:gd name="T9" fmla="*/ 1 h 7"/>
                  <a:gd name="T10" fmla="*/ 1 w 5"/>
                  <a:gd name="T11" fmla="*/ 3 h 7"/>
                  <a:gd name="T12" fmla="*/ 1 w 5"/>
                  <a:gd name="T13" fmla="*/ 4 h 7"/>
                  <a:gd name="T14" fmla="*/ 0 w 5"/>
                  <a:gd name="T15" fmla="*/ 5 h 7"/>
                  <a:gd name="T16" fmla="*/ 1 w 5"/>
                  <a:gd name="T17" fmla="*/ 7 h 7"/>
                  <a:gd name="T18" fmla="*/ 2 w 5"/>
                  <a:gd name="T19" fmla="*/ 7 h 7"/>
                  <a:gd name="T20" fmla="*/ 2 w 5"/>
                  <a:gd name="T21" fmla="*/ 7 h 7"/>
                  <a:gd name="T22" fmla="*/ 2 w 5"/>
                  <a:gd name="T23" fmla="*/ 6 h 7"/>
                  <a:gd name="T24" fmla="*/ 2 w 5"/>
                  <a:gd name="T25" fmla="*/ 6 h 7"/>
                  <a:gd name="T26" fmla="*/ 4 w 5"/>
                  <a:gd name="T27" fmla="*/ 4 h 7"/>
                  <a:gd name="T28" fmla="*/ 4 w 5"/>
                  <a:gd name="T29" fmla="*/ 3 h 7"/>
                  <a:gd name="T30" fmla="*/ 4 w 5"/>
                  <a:gd name="T31" fmla="*/ 2 h 7"/>
                  <a:gd name="T32" fmla="*/ 5 w 5"/>
                  <a:gd name="T33" fmla="*/ 1 h 7"/>
                  <a:gd name="T34" fmla="*/ 4 w 5"/>
                  <a:gd name="T35" fmla="*/ 0 h 7"/>
                  <a:gd name="T36" fmla="*/ 4 w 5"/>
                  <a:gd name="T3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" h="7">
                    <a:moveTo>
                      <a:pt x="4" y="0"/>
                    </a:moveTo>
                    <a:cubicBezTo>
                      <a:pt x="4" y="0"/>
                      <a:pt x="4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ubicBezTo>
                      <a:pt x="0" y="6"/>
                      <a:pt x="0" y="7"/>
                      <a:pt x="1" y="7"/>
                    </a:cubicBezTo>
                    <a:cubicBezTo>
                      <a:pt x="1" y="7"/>
                      <a:pt x="1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5"/>
                      <a:pt x="3" y="5"/>
                      <a:pt x="4" y="4"/>
                    </a:cubicBezTo>
                    <a:cubicBezTo>
                      <a:pt x="4" y="4"/>
                      <a:pt x="4" y="4"/>
                      <a:pt x="4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4" y="2"/>
                      <a:pt x="4" y="1"/>
                      <a:pt x="5" y="1"/>
                    </a:cubicBezTo>
                    <a:cubicBezTo>
                      <a:pt x="5" y="1"/>
                      <a:pt x="5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69" name="Freeform 327"/>
              <p:cNvSpPr>
                <a:spLocks/>
              </p:cNvSpPr>
              <p:nvPr/>
            </p:nvSpPr>
            <p:spPr bwMode="auto">
              <a:xfrm>
                <a:off x="2671764" y="3022601"/>
                <a:ext cx="0" cy="9525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70" name="Freeform 328"/>
              <p:cNvSpPr>
                <a:spLocks/>
              </p:cNvSpPr>
              <p:nvPr/>
            </p:nvSpPr>
            <p:spPr bwMode="auto">
              <a:xfrm>
                <a:off x="2541589" y="2816226"/>
                <a:ext cx="130175" cy="227013"/>
              </a:xfrm>
              <a:custGeom>
                <a:avLst/>
                <a:gdLst>
                  <a:gd name="T0" fmla="*/ 2 w 12"/>
                  <a:gd name="T1" fmla="*/ 3 h 21"/>
                  <a:gd name="T2" fmla="*/ 2 w 12"/>
                  <a:gd name="T3" fmla="*/ 4 h 21"/>
                  <a:gd name="T4" fmla="*/ 2 w 12"/>
                  <a:gd name="T5" fmla="*/ 4 h 21"/>
                  <a:gd name="T6" fmla="*/ 1 w 12"/>
                  <a:gd name="T7" fmla="*/ 5 h 21"/>
                  <a:gd name="T8" fmla="*/ 0 w 12"/>
                  <a:gd name="T9" fmla="*/ 5 h 21"/>
                  <a:gd name="T10" fmla="*/ 0 w 12"/>
                  <a:gd name="T11" fmla="*/ 7 h 21"/>
                  <a:gd name="T12" fmla="*/ 1 w 12"/>
                  <a:gd name="T13" fmla="*/ 9 h 21"/>
                  <a:gd name="T14" fmla="*/ 1 w 12"/>
                  <a:gd name="T15" fmla="*/ 10 h 21"/>
                  <a:gd name="T16" fmla="*/ 1 w 12"/>
                  <a:gd name="T17" fmla="*/ 10 h 21"/>
                  <a:gd name="T18" fmla="*/ 3 w 12"/>
                  <a:gd name="T19" fmla="*/ 10 h 21"/>
                  <a:gd name="T20" fmla="*/ 3 w 12"/>
                  <a:gd name="T21" fmla="*/ 10 h 21"/>
                  <a:gd name="T22" fmla="*/ 3 w 12"/>
                  <a:gd name="T23" fmla="*/ 12 h 21"/>
                  <a:gd name="T24" fmla="*/ 3 w 12"/>
                  <a:gd name="T25" fmla="*/ 13 h 21"/>
                  <a:gd name="T26" fmla="*/ 4 w 12"/>
                  <a:gd name="T27" fmla="*/ 13 h 21"/>
                  <a:gd name="T28" fmla="*/ 4 w 12"/>
                  <a:gd name="T29" fmla="*/ 14 h 21"/>
                  <a:gd name="T30" fmla="*/ 3 w 12"/>
                  <a:gd name="T31" fmla="*/ 15 h 21"/>
                  <a:gd name="T32" fmla="*/ 3 w 12"/>
                  <a:gd name="T33" fmla="*/ 16 h 21"/>
                  <a:gd name="T34" fmla="*/ 3 w 12"/>
                  <a:gd name="T35" fmla="*/ 18 h 21"/>
                  <a:gd name="T36" fmla="*/ 3 w 12"/>
                  <a:gd name="T37" fmla="*/ 18 h 21"/>
                  <a:gd name="T38" fmla="*/ 4 w 12"/>
                  <a:gd name="T39" fmla="*/ 19 h 21"/>
                  <a:gd name="T40" fmla="*/ 4 w 12"/>
                  <a:gd name="T41" fmla="*/ 21 h 21"/>
                  <a:gd name="T42" fmla="*/ 5 w 12"/>
                  <a:gd name="T43" fmla="*/ 21 h 21"/>
                  <a:gd name="T44" fmla="*/ 6 w 12"/>
                  <a:gd name="T45" fmla="*/ 21 h 21"/>
                  <a:gd name="T46" fmla="*/ 7 w 12"/>
                  <a:gd name="T47" fmla="*/ 21 h 21"/>
                  <a:gd name="T48" fmla="*/ 8 w 12"/>
                  <a:gd name="T49" fmla="*/ 20 h 21"/>
                  <a:gd name="T50" fmla="*/ 9 w 12"/>
                  <a:gd name="T51" fmla="*/ 20 h 21"/>
                  <a:gd name="T52" fmla="*/ 10 w 12"/>
                  <a:gd name="T53" fmla="*/ 19 h 21"/>
                  <a:gd name="T54" fmla="*/ 12 w 12"/>
                  <a:gd name="T55" fmla="*/ 19 h 21"/>
                  <a:gd name="T56" fmla="*/ 11 w 12"/>
                  <a:gd name="T57" fmla="*/ 18 h 21"/>
                  <a:gd name="T58" fmla="*/ 10 w 12"/>
                  <a:gd name="T59" fmla="*/ 17 h 21"/>
                  <a:gd name="T60" fmla="*/ 10 w 12"/>
                  <a:gd name="T61" fmla="*/ 16 h 21"/>
                  <a:gd name="T62" fmla="*/ 10 w 12"/>
                  <a:gd name="T63" fmla="*/ 15 h 21"/>
                  <a:gd name="T64" fmla="*/ 9 w 12"/>
                  <a:gd name="T65" fmla="*/ 15 h 21"/>
                  <a:gd name="T66" fmla="*/ 8 w 12"/>
                  <a:gd name="T67" fmla="*/ 14 h 21"/>
                  <a:gd name="T68" fmla="*/ 8 w 12"/>
                  <a:gd name="T69" fmla="*/ 11 h 21"/>
                  <a:gd name="T70" fmla="*/ 9 w 12"/>
                  <a:gd name="T71" fmla="*/ 10 h 21"/>
                  <a:gd name="T72" fmla="*/ 10 w 12"/>
                  <a:gd name="T73" fmla="*/ 11 h 21"/>
                  <a:gd name="T74" fmla="*/ 10 w 12"/>
                  <a:gd name="T75" fmla="*/ 9 h 21"/>
                  <a:gd name="T76" fmla="*/ 10 w 12"/>
                  <a:gd name="T77" fmla="*/ 8 h 21"/>
                  <a:gd name="T78" fmla="*/ 10 w 12"/>
                  <a:gd name="T79" fmla="*/ 7 h 21"/>
                  <a:gd name="T80" fmla="*/ 10 w 12"/>
                  <a:gd name="T81" fmla="*/ 7 h 21"/>
                  <a:gd name="T82" fmla="*/ 10 w 12"/>
                  <a:gd name="T83" fmla="*/ 6 h 21"/>
                  <a:gd name="T84" fmla="*/ 9 w 12"/>
                  <a:gd name="T85" fmla="*/ 6 h 21"/>
                  <a:gd name="T86" fmla="*/ 8 w 12"/>
                  <a:gd name="T87" fmla="*/ 5 h 21"/>
                  <a:gd name="T88" fmla="*/ 8 w 12"/>
                  <a:gd name="T89" fmla="*/ 5 h 21"/>
                  <a:gd name="T90" fmla="*/ 7 w 12"/>
                  <a:gd name="T91" fmla="*/ 4 h 21"/>
                  <a:gd name="T92" fmla="*/ 6 w 12"/>
                  <a:gd name="T93" fmla="*/ 3 h 21"/>
                  <a:gd name="T94" fmla="*/ 6 w 12"/>
                  <a:gd name="T95" fmla="*/ 2 h 21"/>
                  <a:gd name="T96" fmla="*/ 5 w 12"/>
                  <a:gd name="T97" fmla="*/ 1 h 21"/>
                  <a:gd name="T98" fmla="*/ 4 w 12"/>
                  <a:gd name="T99" fmla="*/ 0 h 21"/>
                  <a:gd name="T100" fmla="*/ 4 w 12"/>
                  <a:gd name="T101" fmla="*/ 0 h 21"/>
                  <a:gd name="T102" fmla="*/ 4 w 12"/>
                  <a:gd name="T103" fmla="*/ 1 h 21"/>
                  <a:gd name="T104" fmla="*/ 3 w 12"/>
                  <a:gd name="T105" fmla="*/ 2 h 21"/>
                  <a:gd name="T106" fmla="*/ 2 w 12"/>
                  <a:gd name="T107" fmla="*/ 3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2" h="21">
                    <a:moveTo>
                      <a:pt x="2" y="3"/>
                    </a:moveTo>
                    <a:cubicBezTo>
                      <a:pt x="2" y="3"/>
                      <a:pt x="1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1" y="5"/>
                    </a:cubicBezTo>
                    <a:cubicBezTo>
                      <a:pt x="1" y="5"/>
                      <a:pt x="0" y="5"/>
                      <a:pt x="0" y="5"/>
                    </a:cubicBezTo>
                    <a:cubicBezTo>
                      <a:pt x="0" y="6"/>
                      <a:pt x="0" y="6"/>
                      <a:pt x="0" y="7"/>
                    </a:cubicBezTo>
                    <a:cubicBezTo>
                      <a:pt x="0" y="8"/>
                      <a:pt x="0" y="8"/>
                      <a:pt x="1" y="9"/>
                    </a:cubicBezTo>
                    <a:cubicBezTo>
                      <a:pt x="1" y="9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2" y="10"/>
                      <a:pt x="2" y="9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1"/>
                      <a:pt x="3" y="11"/>
                      <a:pt x="3" y="12"/>
                    </a:cubicBezTo>
                    <a:cubicBezTo>
                      <a:pt x="3" y="12"/>
                      <a:pt x="3" y="12"/>
                      <a:pt x="3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3" y="14"/>
                      <a:pt x="3" y="15"/>
                      <a:pt x="3" y="15"/>
                    </a:cubicBezTo>
                    <a:cubicBezTo>
                      <a:pt x="3" y="15"/>
                      <a:pt x="3" y="16"/>
                      <a:pt x="3" y="16"/>
                    </a:cubicBezTo>
                    <a:cubicBezTo>
                      <a:pt x="3" y="17"/>
                      <a:pt x="2" y="17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8"/>
                      <a:pt x="3" y="19"/>
                      <a:pt x="4" y="19"/>
                    </a:cubicBezTo>
                    <a:cubicBezTo>
                      <a:pt x="4" y="20"/>
                      <a:pt x="4" y="20"/>
                      <a:pt x="4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7" y="21"/>
                      <a:pt x="6" y="21"/>
                      <a:pt x="7" y="21"/>
                    </a:cubicBezTo>
                    <a:cubicBezTo>
                      <a:pt x="7" y="20"/>
                      <a:pt x="8" y="21"/>
                      <a:pt x="8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1" y="19"/>
                      <a:pt x="11" y="19"/>
                      <a:pt x="12" y="19"/>
                    </a:cubicBezTo>
                    <a:cubicBezTo>
                      <a:pt x="12" y="19"/>
                      <a:pt x="11" y="19"/>
                      <a:pt x="11" y="18"/>
                    </a:cubicBezTo>
                    <a:cubicBezTo>
                      <a:pt x="11" y="18"/>
                      <a:pt x="11" y="18"/>
                      <a:pt x="10" y="17"/>
                    </a:cubicBezTo>
                    <a:cubicBezTo>
                      <a:pt x="10" y="17"/>
                      <a:pt x="10" y="17"/>
                      <a:pt x="10" y="16"/>
                    </a:cubicBezTo>
                    <a:cubicBezTo>
                      <a:pt x="10" y="16"/>
                      <a:pt x="10" y="15"/>
                      <a:pt x="10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8" y="15"/>
                      <a:pt x="8" y="14"/>
                      <a:pt x="8" y="14"/>
                    </a:cubicBezTo>
                    <a:cubicBezTo>
                      <a:pt x="8" y="13"/>
                      <a:pt x="8" y="12"/>
                      <a:pt x="8" y="11"/>
                    </a:cubicBezTo>
                    <a:cubicBezTo>
                      <a:pt x="8" y="11"/>
                      <a:pt x="8" y="10"/>
                      <a:pt x="9" y="10"/>
                    </a:cubicBezTo>
                    <a:cubicBezTo>
                      <a:pt x="9" y="10"/>
                      <a:pt x="9" y="11"/>
                      <a:pt x="10" y="11"/>
                    </a:cubicBezTo>
                    <a:cubicBezTo>
                      <a:pt x="10" y="11"/>
                      <a:pt x="10" y="10"/>
                      <a:pt x="10" y="9"/>
                    </a:cubicBezTo>
                    <a:cubicBezTo>
                      <a:pt x="10" y="9"/>
                      <a:pt x="10" y="9"/>
                      <a:pt x="10" y="8"/>
                    </a:cubicBezTo>
                    <a:cubicBezTo>
                      <a:pt x="10" y="8"/>
                      <a:pt x="10" y="8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6"/>
                    </a:cubicBezTo>
                    <a:cubicBezTo>
                      <a:pt x="10" y="6"/>
                      <a:pt x="9" y="6"/>
                      <a:pt x="9" y="6"/>
                    </a:cubicBezTo>
                    <a:cubicBezTo>
                      <a:pt x="9" y="5"/>
                      <a:pt x="9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7" y="5"/>
                      <a:pt x="7" y="5"/>
                      <a:pt x="7" y="4"/>
                    </a:cubicBezTo>
                    <a:cubicBezTo>
                      <a:pt x="6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3" y="2"/>
                    </a:cubicBezTo>
                    <a:cubicBezTo>
                      <a:pt x="2" y="2"/>
                      <a:pt x="2" y="2"/>
                      <a:pt x="2" y="3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71" name="Freeform 329"/>
              <p:cNvSpPr>
                <a:spLocks/>
              </p:cNvSpPr>
              <p:nvPr/>
            </p:nvSpPr>
            <p:spPr bwMode="auto">
              <a:xfrm>
                <a:off x="1981201" y="3032126"/>
                <a:ext cx="171450" cy="206375"/>
              </a:xfrm>
              <a:custGeom>
                <a:avLst/>
                <a:gdLst>
                  <a:gd name="T0" fmla="*/ 1 w 16"/>
                  <a:gd name="T1" fmla="*/ 11 h 19"/>
                  <a:gd name="T2" fmla="*/ 1 w 16"/>
                  <a:gd name="T3" fmla="*/ 12 h 19"/>
                  <a:gd name="T4" fmla="*/ 2 w 16"/>
                  <a:gd name="T5" fmla="*/ 12 h 19"/>
                  <a:gd name="T6" fmla="*/ 4 w 16"/>
                  <a:gd name="T7" fmla="*/ 13 h 19"/>
                  <a:gd name="T8" fmla="*/ 3 w 16"/>
                  <a:gd name="T9" fmla="*/ 13 h 19"/>
                  <a:gd name="T10" fmla="*/ 3 w 16"/>
                  <a:gd name="T11" fmla="*/ 14 h 19"/>
                  <a:gd name="T12" fmla="*/ 3 w 16"/>
                  <a:gd name="T13" fmla="*/ 14 h 19"/>
                  <a:gd name="T14" fmla="*/ 3 w 16"/>
                  <a:gd name="T15" fmla="*/ 15 h 19"/>
                  <a:gd name="T16" fmla="*/ 4 w 16"/>
                  <a:gd name="T17" fmla="*/ 16 h 19"/>
                  <a:gd name="T18" fmla="*/ 3 w 16"/>
                  <a:gd name="T19" fmla="*/ 16 h 19"/>
                  <a:gd name="T20" fmla="*/ 3 w 16"/>
                  <a:gd name="T21" fmla="*/ 17 h 19"/>
                  <a:gd name="T22" fmla="*/ 4 w 16"/>
                  <a:gd name="T23" fmla="*/ 17 h 19"/>
                  <a:gd name="T24" fmla="*/ 5 w 16"/>
                  <a:gd name="T25" fmla="*/ 18 h 19"/>
                  <a:gd name="T26" fmla="*/ 6 w 16"/>
                  <a:gd name="T27" fmla="*/ 19 h 19"/>
                  <a:gd name="T28" fmla="*/ 7 w 16"/>
                  <a:gd name="T29" fmla="*/ 18 h 19"/>
                  <a:gd name="T30" fmla="*/ 7 w 16"/>
                  <a:gd name="T31" fmla="*/ 17 h 19"/>
                  <a:gd name="T32" fmla="*/ 8 w 16"/>
                  <a:gd name="T33" fmla="*/ 15 h 19"/>
                  <a:gd name="T34" fmla="*/ 9 w 16"/>
                  <a:gd name="T35" fmla="*/ 14 h 19"/>
                  <a:gd name="T36" fmla="*/ 9 w 16"/>
                  <a:gd name="T37" fmla="*/ 13 h 19"/>
                  <a:gd name="T38" fmla="*/ 11 w 16"/>
                  <a:gd name="T39" fmla="*/ 13 h 19"/>
                  <a:gd name="T40" fmla="*/ 12 w 16"/>
                  <a:gd name="T41" fmla="*/ 12 h 19"/>
                  <a:gd name="T42" fmla="*/ 13 w 16"/>
                  <a:gd name="T43" fmla="*/ 12 h 19"/>
                  <a:gd name="T44" fmla="*/ 14 w 16"/>
                  <a:gd name="T45" fmla="*/ 11 h 19"/>
                  <a:gd name="T46" fmla="*/ 15 w 16"/>
                  <a:gd name="T47" fmla="*/ 10 h 19"/>
                  <a:gd name="T48" fmla="*/ 15 w 16"/>
                  <a:gd name="T49" fmla="*/ 9 h 19"/>
                  <a:gd name="T50" fmla="*/ 15 w 16"/>
                  <a:gd name="T51" fmla="*/ 7 h 19"/>
                  <a:gd name="T52" fmla="*/ 16 w 16"/>
                  <a:gd name="T53" fmla="*/ 6 h 19"/>
                  <a:gd name="T54" fmla="*/ 15 w 16"/>
                  <a:gd name="T55" fmla="*/ 5 h 19"/>
                  <a:gd name="T56" fmla="*/ 15 w 16"/>
                  <a:gd name="T57" fmla="*/ 5 h 19"/>
                  <a:gd name="T58" fmla="*/ 14 w 16"/>
                  <a:gd name="T59" fmla="*/ 4 h 19"/>
                  <a:gd name="T60" fmla="*/ 13 w 16"/>
                  <a:gd name="T61" fmla="*/ 3 h 19"/>
                  <a:gd name="T62" fmla="*/ 12 w 16"/>
                  <a:gd name="T63" fmla="*/ 4 h 19"/>
                  <a:gd name="T64" fmla="*/ 11 w 16"/>
                  <a:gd name="T65" fmla="*/ 4 h 19"/>
                  <a:gd name="T66" fmla="*/ 11 w 16"/>
                  <a:gd name="T67" fmla="*/ 3 h 19"/>
                  <a:gd name="T68" fmla="*/ 9 w 16"/>
                  <a:gd name="T69" fmla="*/ 3 h 19"/>
                  <a:gd name="T70" fmla="*/ 8 w 16"/>
                  <a:gd name="T71" fmla="*/ 2 h 19"/>
                  <a:gd name="T72" fmla="*/ 8 w 16"/>
                  <a:gd name="T73" fmla="*/ 1 h 19"/>
                  <a:gd name="T74" fmla="*/ 7 w 16"/>
                  <a:gd name="T75" fmla="*/ 1 h 19"/>
                  <a:gd name="T76" fmla="*/ 7 w 16"/>
                  <a:gd name="T77" fmla="*/ 0 h 19"/>
                  <a:gd name="T78" fmla="*/ 6 w 16"/>
                  <a:gd name="T79" fmla="*/ 2 h 19"/>
                  <a:gd name="T80" fmla="*/ 4 w 16"/>
                  <a:gd name="T81" fmla="*/ 2 h 19"/>
                  <a:gd name="T82" fmla="*/ 4 w 16"/>
                  <a:gd name="T83" fmla="*/ 3 h 19"/>
                  <a:gd name="T84" fmla="*/ 3 w 16"/>
                  <a:gd name="T85" fmla="*/ 5 h 19"/>
                  <a:gd name="T86" fmla="*/ 3 w 16"/>
                  <a:gd name="T87" fmla="*/ 5 h 19"/>
                  <a:gd name="T88" fmla="*/ 2 w 16"/>
                  <a:gd name="T89" fmla="*/ 5 h 19"/>
                  <a:gd name="T90" fmla="*/ 1 w 16"/>
                  <a:gd name="T91" fmla="*/ 7 h 19"/>
                  <a:gd name="T92" fmla="*/ 0 w 16"/>
                  <a:gd name="T93" fmla="*/ 9 h 19"/>
                  <a:gd name="T94" fmla="*/ 0 w 16"/>
                  <a:gd name="T95" fmla="*/ 10 h 19"/>
                  <a:gd name="T96" fmla="*/ 1 w 16"/>
                  <a:gd name="T97" fmla="*/ 1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" h="19">
                    <a:moveTo>
                      <a:pt x="1" y="11"/>
                    </a:moveTo>
                    <a:cubicBezTo>
                      <a:pt x="1" y="11"/>
                      <a:pt x="1" y="11"/>
                      <a:pt x="1" y="12"/>
                    </a:cubicBezTo>
                    <a:cubicBezTo>
                      <a:pt x="1" y="12"/>
                      <a:pt x="2" y="12"/>
                      <a:pt x="2" y="12"/>
                    </a:cubicBezTo>
                    <a:cubicBezTo>
                      <a:pt x="3" y="12"/>
                      <a:pt x="4" y="12"/>
                      <a:pt x="4" y="13"/>
                    </a:cubicBezTo>
                    <a:cubicBezTo>
                      <a:pt x="4" y="13"/>
                      <a:pt x="3" y="13"/>
                      <a:pt x="3" y="13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5"/>
                    </a:cubicBezTo>
                    <a:cubicBezTo>
                      <a:pt x="3" y="15"/>
                      <a:pt x="4" y="15"/>
                      <a:pt x="4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8"/>
                      <a:pt x="3" y="17"/>
                      <a:pt x="4" y="17"/>
                    </a:cubicBezTo>
                    <a:cubicBezTo>
                      <a:pt x="4" y="17"/>
                      <a:pt x="5" y="17"/>
                      <a:pt x="5" y="18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6" y="19"/>
                      <a:pt x="6" y="19"/>
                      <a:pt x="7" y="18"/>
                    </a:cubicBezTo>
                    <a:cubicBezTo>
                      <a:pt x="7" y="18"/>
                      <a:pt x="7" y="17"/>
                      <a:pt x="7" y="17"/>
                    </a:cubicBezTo>
                    <a:cubicBezTo>
                      <a:pt x="7" y="16"/>
                      <a:pt x="7" y="16"/>
                      <a:pt x="8" y="15"/>
                    </a:cubicBezTo>
                    <a:cubicBezTo>
                      <a:pt x="8" y="15"/>
                      <a:pt x="8" y="14"/>
                      <a:pt x="9" y="14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10" y="13"/>
                      <a:pt x="10" y="13"/>
                      <a:pt x="11" y="13"/>
                    </a:cubicBezTo>
                    <a:cubicBezTo>
                      <a:pt x="11" y="12"/>
                      <a:pt x="11" y="12"/>
                      <a:pt x="12" y="12"/>
                    </a:cubicBezTo>
                    <a:cubicBezTo>
                      <a:pt x="12" y="12"/>
                      <a:pt x="12" y="12"/>
                      <a:pt x="13" y="12"/>
                    </a:cubicBezTo>
                    <a:cubicBezTo>
                      <a:pt x="13" y="12"/>
                      <a:pt x="13" y="11"/>
                      <a:pt x="14" y="11"/>
                    </a:cubicBezTo>
                    <a:cubicBezTo>
                      <a:pt x="14" y="11"/>
                      <a:pt x="14" y="10"/>
                      <a:pt x="15" y="10"/>
                    </a:cubicBezTo>
                    <a:cubicBezTo>
                      <a:pt x="15" y="10"/>
                      <a:pt x="15" y="9"/>
                      <a:pt x="15" y="9"/>
                    </a:cubicBezTo>
                    <a:cubicBezTo>
                      <a:pt x="15" y="8"/>
                      <a:pt x="15" y="8"/>
                      <a:pt x="15" y="7"/>
                    </a:cubicBezTo>
                    <a:cubicBezTo>
                      <a:pt x="16" y="7"/>
                      <a:pt x="16" y="7"/>
                      <a:pt x="16" y="6"/>
                    </a:cubicBezTo>
                    <a:cubicBezTo>
                      <a:pt x="16" y="6"/>
                      <a:pt x="15" y="6"/>
                      <a:pt x="15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5"/>
                      <a:pt x="15" y="5"/>
                      <a:pt x="14" y="4"/>
                    </a:cubicBezTo>
                    <a:cubicBezTo>
                      <a:pt x="14" y="4"/>
                      <a:pt x="14" y="3"/>
                      <a:pt x="13" y="3"/>
                    </a:cubicBezTo>
                    <a:cubicBezTo>
                      <a:pt x="13" y="3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1" y="3"/>
                      <a:pt x="11" y="3"/>
                    </a:cubicBezTo>
                    <a:cubicBezTo>
                      <a:pt x="10" y="3"/>
                      <a:pt x="10" y="3"/>
                      <a:pt x="9" y="3"/>
                    </a:cubicBezTo>
                    <a:cubicBezTo>
                      <a:pt x="9" y="3"/>
                      <a:pt x="9" y="3"/>
                      <a:pt x="8" y="2"/>
                    </a:cubicBezTo>
                    <a:cubicBezTo>
                      <a:pt x="8" y="2"/>
                      <a:pt x="8" y="2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6" y="1"/>
                      <a:pt x="6" y="2"/>
                    </a:cubicBezTo>
                    <a:cubicBezTo>
                      <a:pt x="5" y="2"/>
                      <a:pt x="5" y="1"/>
                      <a:pt x="4" y="2"/>
                    </a:cubicBezTo>
                    <a:cubicBezTo>
                      <a:pt x="4" y="2"/>
                      <a:pt x="4" y="3"/>
                      <a:pt x="4" y="3"/>
                    </a:cubicBezTo>
                    <a:cubicBezTo>
                      <a:pt x="4" y="4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6"/>
                      <a:pt x="1" y="6"/>
                      <a:pt x="1" y="7"/>
                    </a:cubicBezTo>
                    <a:cubicBezTo>
                      <a:pt x="0" y="7"/>
                      <a:pt x="0" y="8"/>
                      <a:pt x="0" y="9"/>
                    </a:cubicBezTo>
                    <a:cubicBezTo>
                      <a:pt x="0" y="9"/>
                      <a:pt x="0" y="9"/>
                      <a:pt x="0" y="10"/>
                    </a:cubicBezTo>
                    <a:cubicBezTo>
                      <a:pt x="0" y="10"/>
                      <a:pt x="1" y="10"/>
                      <a:pt x="1" y="1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72" name="Freeform 330"/>
              <p:cNvSpPr>
                <a:spLocks/>
              </p:cNvSpPr>
              <p:nvPr/>
            </p:nvSpPr>
            <p:spPr bwMode="auto">
              <a:xfrm>
                <a:off x="2305051" y="3594101"/>
                <a:ext cx="301625" cy="1157288"/>
              </a:xfrm>
              <a:custGeom>
                <a:avLst/>
                <a:gdLst>
                  <a:gd name="T0" fmla="*/ 25 w 28"/>
                  <a:gd name="T1" fmla="*/ 104 h 107"/>
                  <a:gd name="T2" fmla="*/ 28 w 28"/>
                  <a:gd name="T3" fmla="*/ 103 h 107"/>
                  <a:gd name="T4" fmla="*/ 23 w 28"/>
                  <a:gd name="T5" fmla="*/ 102 h 107"/>
                  <a:gd name="T6" fmla="*/ 18 w 28"/>
                  <a:gd name="T7" fmla="*/ 100 h 107"/>
                  <a:gd name="T8" fmla="*/ 16 w 28"/>
                  <a:gd name="T9" fmla="*/ 98 h 107"/>
                  <a:gd name="T10" fmla="*/ 14 w 28"/>
                  <a:gd name="T11" fmla="*/ 94 h 107"/>
                  <a:gd name="T12" fmla="*/ 14 w 28"/>
                  <a:gd name="T13" fmla="*/ 90 h 107"/>
                  <a:gd name="T14" fmla="*/ 15 w 28"/>
                  <a:gd name="T15" fmla="*/ 86 h 107"/>
                  <a:gd name="T16" fmla="*/ 14 w 28"/>
                  <a:gd name="T17" fmla="*/ 82 h 107"/>
                  <a:gd name="T18" fmla="*/ 13 w 28"/>
                  <a:gd name="T19" fmla="*/ 80 h 107"/>
                  <a:gd name="T20" fmla="*/ 11 w 28"/>
                  <a:gd name="T21" fmla="*/ 78 h 107"/>
                  <a:gd name="T22" fmla="*/ 9 w 28"/>
                  <a:gd name="T23" fmla="*/ 73 h 107"/>
                  <a:gd name="T24" fmla="*/ 8 w 28"/>
                  <a:gd name="T25" fmla="*/ 68 h 107"/>
                  <a:gd name="T26" fmla="*/ 7 w 28"/>
                  <a:gd name="T27" fmla="*/ 61 h 107"/>
                  <a:gd name="T28" fmla="*/ 8 w 28"/>
                  <a:gd name="T29" fmla="*/ 55 h 107"/>
                  <a:gd name="T30" fmla="*/ 7 w 28"/>
                  <a:gd name="T31" fmla="*/ 47 h 107"/>
                  <a:gd name="T32" fmla="*/ 6 w 28"/>
                  <a:gd name="T33" fmla="*/ 35 h 107"/>
                  <a:gd name="T34" fmla="*/ 10 w 28"/>
                  <a:gd name="T35" fmla="*/ 27 h 107"/>
                  <a:gd name="T36" fmla="*/ 12 w 28"/>
                  <a:gd name="T37" fmla="*/ 21 h 107"/>
                  <a:gd name="T38" fmla="*/ 10 w 28"/>
                  <a:gd name="T39" fmla="*/ 17 h 107"/>
                  <a:gd name="T40" fmla="*/ 11 w 28"/>
                  <a:gd name="T41" fmla="*/ 11 h 107"/>
                  <a:gd name="T42" fmla="*/ 9 w 28"/>
                  <a:gd name="T43" fmla="*/ 5 h 107"/>
                  <a:gd name="T44" fmla="*/ 5 w 28"/>
                  <a:gd name="T45" fmla="*/ 1 h 107"/>
                  <a:gd name="T46" fmla="*/ 3 w 28"/>
                  <a:gd name="T47" fmla="*/ 2 h 107"/>
                  <a:gd name="T48" fmla="*/ 0 w 28"/>
                  <a:gd name="T49" fmla="*/ 5 h 107"/>
                  <a:gd name="T50" fmla="*/ 1 w 28"/>
                  <a:gd name="T51" fmla="*/ 7 h 107"/>
                  <a:gd name="T52" fmla="*/ 3 w 28"/>
                  <a:gd name="T53" fmla="*/ 14 h 107"/>
                  <a:gd name="T54" fmla="*/ 2 w 28"/>
                  <a:gd name="T55" fmla="*/ 21 h 107"/>
                  <a:gd name="T56" fmla="*/ 3 w 28"/>
                  <a:gd name="T57" fmla="*/ 26 h 107"/>
                  <a:gd name="T58" fmla="*/ 3 w 28"/>
                  <a:gd name="T59" fmla="*/ 31 h 107"/>
                  <a:gd name="T60" fmla="*/ 2 w 28"/>
                  <a:gd name="T61" fmla="*/ 36 h 107"/>
                  <a:gd name="T62" fmla="*/ 2 w 28"/>
                  <a:gd name="T63" fmla="*/ 40 h 107"/>
                  <a:gd name="T64" fmla="*/ 3 w 28"/>
                  <a:gd name="T65" fmla="*/ 45 h 107"/>
                  <a:gd name="T66" fmla="*/ 3 w 28"/>
                  <a:gd name="T67" fmla="*/ 50 h 107"/>
                  <a:gd name="T68" fmla="*/ 3 w 28"/>
                  <a:gd name="T69" fmla="*/ 55 h 107"/>
                  <a:gd name="T70" fmla="*/ 3 w 28"/>
                  <a:gd name="T71" fmla="*/ 61 h 107"/>
                  <a:gd name="T72" fmla="*/ 4 w 28"/>
                  <a:gd name="T73" fmla="*/ 67 h 107"/>
                  <a:gd name="T74" fmla="*/ 5 w 28"/>
                  <a:gd name="T75" fmla="*/ 71 h 107"/>
                  <a:gd name="T76" fmla="*/ 8 w 28"/>
                  <a:gd name="T77" fmla="*/ 72 h 107"/>
                  <a:gd name="T78" fmla="*/ 9 w 28"/>
                  <a:gd name="T79" fmla="*/ 75 h 107"/>
                  <a:gd name="T80" fmla="*/ 9 w 28"/>
                  <a:gd name="T81" fmla="*/ 78 h 107"/>
                  <a:gd name="T82" fmla="*/ 10 w 28"/>
                  <a:gd name="T83" fmla="*/ 81 h 107"/>
                  <a:gd name="T84" fmla="*/ 10 w 28"/>
                  <a:gd name="T85" fmla="*/ 84 h 107"/>
                  <a:gd name="T86" fmla="*/ 10 w 28"/>
                  <a:gd name="T87" fmla="*/ 89 h 107"/>
                  <a:gd name="T88" fmla="*/ 13 w 28"/>
                  <a:gd name="T89" fmla="*/ 91 h 107"/>
                  <a:gd name="T90" fmla="*/ 11 w 28"/>
                  <a:gd name="T91" fmla="*/ 94 h 107"/>
                  <a:gd name="T92" fmla="*/ 13 w 28"/>
                  <a:gd name="T93" fmla="*/ 97 h 107"/>
                  <a:gd name="T94" fmla="*/ 16 w 28"/>
                  <a:gd name="T95" fmla="*/ 100 h 107"/>
                  <a:gd name="T96" fmla="*/ 18 w 28"/>
                  <a:gd name="T97" fmla="*/ 103 h 107"/>
                  <a:gd name="T98" fmla="*/ 21 w 28"/>
                  <a:gd name="T99" fmla="*/ 103 h 107"/>
                  <a:gd name="T100" fmla="*/ 22 w 28"/>
                  <a:gd name="T101" fmla="*/ 105 h 107"/>
                  <a:gd name="T102" fmla="*/ 20 w 28"/>
                  <a:gd name="T103" fmla="*/ 105 h 107"/>
                  <a:gd name="T104" fmla="*/ 23 w 28"/>
                  <a:gd name="T105" fmla="*/ 107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8" h="107">
                    <a:moveTo>
                      <a:pt x="24" y="107"/>
                    </a:moveTo>
                    <a:cubicBezTo>
                      <a:pt x="24" y="107"/>
                      <a:pt x="24" y="106"/>
                      <a:pt x="24" y="106"/>
                    </a:cubicBezTo>
                    <a:cubicBezTo>
                      <a:pt x="24" y="106"/>
                      <a:pt x="24" y="105"/>
                      <a:pt x="25" y="105"/>
                    </a:cubicBezTo>
                    <a:cubicBezTo>
                      <a:pt x="25" y="105"/>
                      <a:pt x="25" y="105"/>
                      <a:pt x="25" y="104"/>
                    </a:cubicBezTo>
                    <a:cubicBezTo>
                      <a:pt x="25" y="104"/>
                      <a:pt x="25" y="104"/>
                      <a:pt x="25" y="104"/>
                    </a:cubicBezTo>
                    <a:cubicBezTo>
                      <a:pt x="26" y="103"/>
                      <a:pt x="26" y="103"/>
                      <a:pt x="26" y="103"/>
                    </a:cubicBezTo>
                    <a:cubicBezTo>
                      <a:pt x="26" y="103"/>
                      <a:pt x="27" y="103"/>
                      <a:pt x="27" y="103"/>
                    </a:cubicBezTo>
                    <a:cubicBezTo>
                      <a:pt x="28" y="103"/>
                      <a:pt x="28" y="103"/>
                      <a:pt x="28" y="103"/>
                    </a:cubicBezTo>
                    <a:cubicBezTo>
                      <a:pt x="27" y="102"/>
                      <a:pt x="27" y="102"/>
                      <a:pt x="27" y="102"/>
                    </a:cubicBezTo>
                    <a:cubicBezTo>
                      <a:pt x="27" y="102"/>
                      <a:pt x="27" y="102"/>
                      <a:pt x="26" y="102"/>
                    </a:cubicBezTo>
                    <a:cubicBezTo>
                      <a:pt x="25" y="102"/>
                      <a:pt x="25" y="101"/>
                      <a:pt x="24" y="101"/>
                    </a:cubicBezTo>
                    <a:cubicBezTo>
                      <a:pt x="24" y="101"/>
                      <a:pt x="24" y="102"/>
                      <a:pt x="23" y="102"/>
                    </a:cubicBezTo>
                    <a:cubicBezTo>
                      <a:pt x="22" y="102"/>
                      <a:pt x="22" y="102"/>
                      <a:pt x="21" y="102"/>
                    </a:cubicBezTo>
                    <a:cubicBezTo>
                      <a:pt x="20" y="101"/>
                      <a:pt x="20" y="101"/>
                      <a:pt x="19" y="101"/>
                    </a:cubicBezTo>
                    <a:cubicBezTo>
                      <a:pt x="19" y="101"/>
                      <a:pt x="19" y="101"/>
                      <a:pt x="19" y="100"/>
                    </a:cubicBezTo>
                    <a:cubicBezTo>
                      <a:pt x="18" y="100"/>
                      <a:pt x="18" y="100"/>
                      <a:pt x="18" y="100"/>
                    </a:cubicBezTo>
                    <a:cubicBezTo>
                      <a:pt x="18" y="99"/>
                      <a:pt x="19" y="99"/>
                      <a:pt x="18" y="98"/>
                    </a:cubicBezTo>
                    <a:cubicBezTo>
                      <a:pt x="18" y="98"/>
                      <a:pt x="18" y="98"/>
                      <a:pt x="18" y="98"/>
                    </a:cubicBezTo>
                    <a:cubicBezTo>
                      <a:pt x="17" y="98"/>
                      <a:pt x="17" y="98"/>
                      <a:pt x="17" y="98"/>
                    </a:cubicBezTo>
                    <a:cubicBezTo>
                      <a:pt x="16" y="98"/>
                      <a:pt x="16" y="98"/>
                      <a:pt x="16" y="98"/>
                    </a:cubicBezTo>
                    <a:cubicBezTo>
                      <a:pt x="15" y="97"/>
                      <a:pt x="16" y="97"/>
                      <a:pt x="16" y="96"/>
                    </a:cubicBezTo>
                    <a:cubicBezTo>
                      <a:pt x="15" y="96"/>
                      <a:pt x="15" y="97"/>
                      <a:pt x="14" y="96"/>
                    </a:cubicBezTo>
                    <a:cubicBezTo>
                      <a:pt x="14" y="96"/>
                      <a:pt x="14" y="96"/>
                      <a:pt x="14" y="95"/>
                    </a:cubicBezTo>
                    <a:cubicBezTo>
                      <a:pt x="14" y="95"/>
                      <a:pt x="13" y="94"/>
                      <a:pt x="14" y="94"/>
                    </a:cubicBezTo>
                    <a:cubicBezTo>
                      <a:pt x="14" y="94"/>
                      <a:pt x="14" y="94"/>
                      <a:pt x="14" y="94"/>
                    </a:cubicBezTo>
                    <a:cubicBezTo>
                      <a:pt x="14" y="93"/>
                      <a:pt x="14" y="94"/>
                      <a:pt x="15" y="93"/>
                    </a:cubicBezTo>
                    <a:cubicBezTo>
                      <a:pt x="15" y="92"/>
                      <a:pt x="15" y="92"/>
                      <a:pt x="15" y="91"/>
                    </a:cubicBezTo>
                    <a:cubicBezTo>
                      <a:pt x="15" y="90"/>
                      <a:pt x="14" y="90"/>
                      <a:pt x="14" y="90"/>
                    </a:cubicBezTo>
                    <a:cubicBezTo>
                      <a:pt x="14" y="89"/>
                      <a:pt x="15" y="89"/>
                      <a:pt x="15" y="89"/>
                    </a:cubicBezTo>
                    <a:cubicBezTo>
                      <a:pt x="15" y="88"/>
                      <a:pt x="15" y="88"/>
                      <a:pt x="15" y="88"/>
                    </a:cubicBezTo>
                    <a:cubicBezTo>
                      <a:pt x="14" y="87"/>
                      <a:pt x="14" y="87"/>
                      <a:pt x="14" y="87"/>
                    </a:cubicBezTo>
                    <a:cubicBezTo>
                      <a:pt x="14" y="87"/>
                      <a:pt x="15" y="87"/>
                      <a:pt x="15" y="86"/>
                    </a:cubicBezTo>
                    <a:cubicBezTo>
                      <a:pt x="15" y="86"/>
                      <a:pt x="15" y="86"/>
                      <a:pt x="15" y="86"/>
                    </a:cubicBezTo>
                    <a:cubicBezTo>
                      <a:pt x="14" y="85"/>
                      <a:pt x="14" y="85"/>
                      <a:pt x="14" y="85"/>
                    </a:cubicBezTo>
                    <a:cubicBezTo>
                      <a:pt x="14" y="84"/>
                      <a:pt x="14" y="84"/>
                      <a:pt x="14" y="83"/>
                    </a:cubicBezTo>
                    <a:cubicBezTo>
                      <a:pt x="14" y="83"/>
                      <a:pt x="14" y="83"/>
                      <a:pt x="14" y="82"/>
                    </a:cubicBezTo>
                    <a:cubicBezTo>
                      <a:pt x="14" y="82"/>
                      <a:pt x="13" y="82"/>
                      <a:pt x="13" y="81"/>
                    </a:cubicBezTo>
                    <a:cubicBezTo>
                      <a:pt x="13" y="81"/>
                      <a:pt x="14" y="81"/>
                      <a:pt x="14" y="81"/>
                    </a:cubicBezTo>
                    <a:cubicBezTo>
                      <a:pt x="14" y="81"/>
                      <a:pt x="14" y="80"/>
                      <a:pt x="14" y="80"/>
                    </a:cubicBezTo>
                    <a:cubicBezTo>
                      <a:pt x="13" y="80"/>
                      <a:pt x="13" y="80"/>
                      <a:pt x="13" y="80"/>
                    </a:cubicBezTo>
                    <a:cubicBezTo>
                      <a:pt x="13" y="81"/>
                      <a:pt x="13" y="81"/>
                      <a:pt x="13" y="80"/>
                    </a:cubicBezTo>
                    <a:cubicBezTo>
                      <a:pt x="13" y="80"/>
                      <a:pt x="13" y="80"/>
                      <a:pt x="13" y="80"/>
                    </a:cubicBezTo>
                    <a:cubicBezTo>
                      <a:pt x="12" y="80"/>
                      <a:pt x="12" y="80"/>
                      <a:pt x="12" y="79"/>
                    </a:cubicBezTo>
                    <a:cubicBezTo>
                      <a:pt x="12" y="79"/>
                      <a:pt x="12" y="79"/>
                      <a:pt x="11" y="78"/>
                    </a:cubicBezTo>
                    <a:cubicBezTo>
                      <a:pt x="11" y="78"/>
                      <a:pt x="11" y="77"/>
                      <a:pt x="11" y="77"/>
                    </a:cubicBezTo>
                    <a:cubicBezTo>
                      <a:pt x="11" y="77"/>
                      <a:pt x="10" y="77"/>
                      <a:pt x="10" y="76"/>
                    </a:cubicBezTo>
                    <a:cubicBezTo>
                      <a:pt x="10" y="76"/>
                      <a:pt x="10" y="75"/>
                      <a:pt x="10" y="74"/>
                    </a:cubicBezTo>
                    <a:cubicBezTo>
                      <a:pt x="10" y="74"/>
                      <a:pt x="10" y="74"/>
                      <a:pt x="9" y="73"/>
                    </a:cubicBezTo>
                    <a:cubicBezTo>
                      <a:pt x="9" y="73"/>
                      <a:pt x="9" y="73"/>
                      <a:pt x="9" y="72"/>
                    </a:cubicBezTo>
                    <a:cubicBezTo>
                      <a:pt x="9" y="72"/>
                      <a:pt x="9" y="72"/>
                      <a:pt x="9" y="71"/>
                    </a:cubicBezTo>
                    <a:cubicBezTo>
                      <a:pt x="9" y="71"/>
                      <a:pt x="8" y="70"/>
                      <a:pt x="8" y="69"/>
                    </a:cubicBezTo>
                    <a:cubicBezTo>
                      <a:pt x="8" y="69"/>
                      <a:pt x="8" y="69"/>
                      <a:pt x="8" y="68"/>
                    </a:cubicBezTo>
                    <a:cubicBezTo>
                      <a:pt x="8" y="67"/>
                      <a:pt x="8" y="66"/>
                      <a:pt x="8" y="65"/>
                    </a:cubicBezTo>
                    <a:cubicBezTo>
                      <a:pt x="9" y="64"/>
                      <a:pt x="9" y="64"/>
                      <a:pt x="9" y="63"/>
                    </a:cubicBezTo>
                    <a:cubicBezTo>
                      <a:pt x="10" y="63"/>
                      <a:pt x="9" y="62"/>
                      <a:pt x="8" y="61"/>
                    </a:cubicBezTo>
                    <a:cubicBezTo>
                      <a:pt x="8" y="61"/>
                      <a:pt x="7" y="61"/>
                      <a:pt x="7" y="61"/>
                    </a:cubicBezTo>
                    <a:cubicBezTo>
                      <a:pt x="7" y="60"/>
                      <a:pt x="7" y="59"/>
                      <a:pt x="7" y="59"/>
                    </a:cubicBezTo>
                    <a:cubicBezTo>
                      <a:pt x="7" y="58"/>
                      <a:pt x="7" y="57"/>
                      <a:pt x="8" y="57"/>
                    </a:cubicBezTo>
                    <a:cubicBezTo>
                      <a:pt x="8" y="56"/>
                      <a:pt x="8" y="57"/>
                      <a:pt x="8" y="56"/>
                    </a:cubicBezTo>
                    <a:cubicBezTo>
                      <a:pt x="9" y="56"/>
                      <a:pt x="8" y="55"/>
                      <a:pt x="8" y="55"/>
                    </a:cubicBezTo>
                    <a:cubicBezTo>
                      <a:pt x="8" y="54"/>
                      <a:pt x="8" y="54"/>
                      <a:pt x="8" y="54"/>
                    </a:cubicBezTo>
                    <a:cubicBezTo>
                      <a:pt x="8" y="53"/>
                      <a:pt x="8" y="53"/>
                      <a:pt x="8" y="53"/>
                    </a:cubicBezTo>
                    <a:cubicBezTo>
                      <a:pt x="8" y="51"/>
                      <a:pt x="7" y="51"/>
                      <a:pt x="7" y="50"/>
                    </a:cubicBezTo>
                    <a:cubicBezTo>
                      <a:pt x="7" y="49"/>
                      <a:pt x="7" y="48"/>
                      <a:pt x="7" y="47"/>
                    </a:cubicBezTo>
                    <a:cubicBezTo>
                      <a:pt x="7" y="46"/>
                      <a:pt x="7" y="45"/>
                      <a:pt x="6" y="44"/>
                    </a:cubicBezTo>
                    <a:cubicBezTo>
                      <a:pt x="6" y="43"/>
                      <a:pt x="6" y="42"/>
                      <a:pt x="6" y="41"/>
                    </a:cubicBezTo>
                    <a:cubicBezTo>
                      <a:pt x="6" y="40"/>
                      <a:pt x="5" y="39"/>
                      <a:pt x="5" y="38"/>
                    </a:cubicBezTo>
                    <a:cubicBezTo>
                      <a:pt x="5" y="37"/>
                      <a:pt x="5" y="36"/>
                      <a:pt x="6" y="35"/>
                    </a:cubicBezTo>
                    <a:cubicBezTo>
                      <a:pt x="6" y="34"/>
                      <a:pt x="7" y="34"/>
                      <a:pt x="7" y="33"/>
                    </a:cubicBezTo>
                    <a:cubicBezTo>
                      <a:pt x="8" y="32"/>
                      <a:pt x="8" y="31"/>
                      <a:pt x="9" y="30"/>
                    </a:cubicBezTo>
                    <a:cubicBezTo>
                      <a:pt x="9" y="30"/>
                      <a:pt x="9" y="29"/>
                      <a:pt x="10" y="29"/>
                    </a:cubicBezTo>
                    <a:cubicBezTo>
                      <a:pt x="10" y="28"/>
                      <a:pt x="10" y="28"/>
                      <a:pt x="10" y="27"/>
                    </a:cubicBezTo>
                    <a:cubicBezTo>
                      <a:pt x="11" y="27"/>
                      <a:pt x="11" y="26"/>
                      <a:pt x="11" y="26"/>
                    </a:cubicBezTo>
                    <a:cubicBezTo>
                      <a:pt x="11" y="25"/>
                      <a:pt x="11" y="25"/>
                      <a:pt x="11" y="24"/>
                    </a:cubicBezTo>
                    <a:cubicBezTo>
                      <a:pt x="11" y="23"/>
                      <a:pt x="11" y="23"/>
                      <a:pt x="11" y="22"/>
                    </a:cubicBezTo>
                    <a:cubicBezTo>
                      <a:pt x="11" y="22"/>
                      <a:pt x="12" y="22"/>
                      <a:pt x="12" y="21"/>
                    </a:cubicBezTo>
                    <a:cubicBezTo>
                      <a:pt x="12" y="21"/>
                      <a:pt x="12" y="21"/>
                      <a:pt x="12" y="20"/>
                    </a:cubicBezTo>
                    <a:cubicBezTo>
                      <a:pt x="12" y="19"/>
                      <a:pt x="12" y="18"/>
                      <a:pt x="12" y="17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7"/>
                      <a:pt x="11" y="17"/>
                      <a:pt x="10" y="17"/>
                    </a:cubicBezTo>
                    <a:cubicBezTo>
                      <a:pt x="10" y="16"/>
                      <a:pt x="10" y="16"/>
                      <a:pt x="10" y="15"/>
                    </a:cubicBezTo>
                    <a:cubicBezTo>
                      <a:pt x="10" y="15"/>
                      <a:pt x="10" y="14"/>
                      <a:pt x="11" y="14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1" y="12"/>
                      <a:pt x="11" y="12"/>
                      <a:pt x="11" y="11"/>
                    </a:cubicBezTo>
                    <a:cubicBezTo>
                      <a:pt x="11" y="11"/>
                      <a:pt x="11" y="10"/>
                      <a:pt x="10" y="10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9" y="9"/>
                      <a:pt x="10" y="8"/>
                      <a:pt x="10" y="8"/>
                    </a:cubicBezTo>
                    <a:cubicBezTo>
                      <a:pt x="10" y="7"/>
                      <a:pt x="9" y="6"/>
                      <a:pt x="9" y="5"/>
                    </a:cubicBezTo>
                    <a:cubicBezTo>
                      <a:pt x="9" y="4"/>
                      <a:pt x="9" y="3"/>
                      <a:pt x="8" y="3"/>
                    </a:cubicBezTo>
                    <a:cubicBezTo>
                      <a:pt x="8" y="3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5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1"/>
                    </a:cubicBezTo>
                    <a:cubicBezTo>
                      <a:pt x="4" y="1"/>
                      <a:pt x="3" y="1"/>
                      <a:pt x="3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6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1" y="6"/>
                      <a:pt x="1" y="7"/>
                      <a:pt x="1" y="7"/>
                    </a:cubicBezTo>
                    <a:cubicBezTo>
                      <a:pt x="1" y="8"/>
                      <a:pt x="2" y="8"/>
                      <a:pt x="2" y="8"/>
                    </a:cubicBezTo>
                    <a:cubicBezTo>
                      <a:pt x="2" y="9"/>
                      <a:pt x="2" y="10"/>
                      <a:pt x="2" y="11"/>
                    </a:cubicBezTo>
                    <a:cubicBezTo>
                      <a:pt x="2" y="12"/>
                      <a:pt x="2" y="12"/>
                      <a:pt x="2" y="13"/>
                    </a:cubicBezTo>
                    <a:cubicBezTo>
                      <a:pt x="2" y="14"/>
                      <a:pt x="3" y="14"/>
                      <a:pt x="3" y="14"/>
                    </a:cubicBezTo>
                    <a:cubicBezTo>
                      <a:pt x="3" y="15"/>
                      <a:pt x="2" y="16"/>
                      <a:pt x="2" y="16"/>
                    </a:cubicBezTo>
                    <a:cubicBezTo>
                      <a:pt x="2" y="17"/>
                      <a:pt x="2" y="18"/>
                      <a:pt x="2" y="18"/>
                    </a:cubicBezTo>
                    <a:cubicBezTo>
                      <a:pt x="2" y="19"/>
                      <a:pt x="1" y="19"/>
                      <a:pt x="1" y="20"/>
                    </a:cubicBezTo>
                    <a:cubicBezTo>
                      <a:pt x="2" y="20"/>
                      <a:pt x="2" y="20"/>
                      <a:pt x="2" y="21"/>
                    </a:cubicBezTo>
                    <a:cubicBezTo>
                      <a:pt x="2" y="21"/>
                      <a:pt x="2" y="21"/>
                      <a:pt x="2" y="22"/>
                    </a:cubicBezTo>
                    <a:cubicBezTo>
                      <a:pt x="2" y="22"/>
                      <a:pt x="2" y="23"/>
                      <a:pt x="2" y="23"/>
                    </a:cubicBezTo>
                    <a:cubicBezTo>
                      <a:pt x="2" y="24"/>
                      <a:pt x="2" y="24"/>
                      <a:pt x="2" y="25"/>
                    </a:cubicBezTo>
                    <a:cubicBezTo>
                      <a:pt x="2" y="25"/>
                      <a:pt x="3" y="25"/>
                      <a:pt x="3" y="26"/>
                    </a:cubicBezTo>
                    <a:cubicBezTo>
                      <a:pt x="3" y="26"/>
                      <a:pt x="3" y="26"/>
                      <a:pt x="3" y="27"/>
                    </a:cubicBezTo>
                    <a:cubicBezTo>
                      <a:pt x="2" y="27"/>
                      <a:pt x="3" y="27"/>
                      <a:pt x="3" y="28"/>
                    </a:cubicBezTo>
                    <a:cubicBezTo>
                      <a:pt x="3" y="28"/>
                      <a:pt x="3" y="29"/>
                      <a:pt x="3" y="29"/>
                    </a:cubicBezTo>
                    <a:cubicBezTo>
                      <a:pt x="3" y="30"/>
                      <a:pt x="3" y="30"/>
                      <a:pt x="3" y="31"/>
                    </a:cubicBezTo>
                    <a:cubicBezTo>
                      <a:pt x="3" y="31"/>
                      <a:pt x="3" y="31"/>
                      <a:pt x="3" y="32"/>
                    </a:cubicBezTo>
                    <a:cubicBezTo>
                      <a:pt x="3" y="32"/>
                      <a:pt x="3" y="33"/>
                      <a:pt x="3" y="33"/>
                    </a:cubicBezTo>
                    <a:cubicBezTo>
                      <a:pt x="3" y="34"/>
                      <a:pt x="3" y="34"/>
                      <a:pt x="3" y="35"/>
                    </a:cubicBezTo>
                    <a:cubicBezTo>
                      <a:pt x="3" y="35"/>
                      <a:pt x="2" y="35"/>
                      <a:pt x="2" y="36"/>
                    </a:cubicBezTo>
                    <a:cubicBezTo>
                      <a:pt x="2" y="36"/>
                      <a:pt x="2" y="36"/>
                      <a:pt x="2" y="37"/>
                    </a:cubicBezTo>
                    <a:cubicBezTo>
                      <a:pt x="2" y="37"/>
                      <a:pt x="2" y="37"/>
                      <a:pt x="3" y="37"/>
                    </a:cubicBezTo>
                    <a:cubicBezTo>
                      <a:pt x="3" y="38"/>
                      <a:pt x="3" y="38"/>
                      <a:pt x="3" y="39"/>
                    </a:cubicBezTo>
                    <a:cubicBezTo>
                      <a:pt x="3" y="39"/>
                      <a:pt x="3" y="39"/>
                      <a:pt x="2" y="40"/>
                    </a:cubicBezTo>
                    <a:cubicBezTo>
                      <a:pt x="2" y="40"/>
                      <a:pt x="2" y="40"/>
                      <a:pt x="2" y="40"/>
                    </a:cubicBezTo>
                    <a:cubicBezTo>
                      <a:pt x="2" y="41"/>
                      <a:pt x="2" y="41"/>
                      <a:pt x="2" y="42"/>
                    </a:cubicBezTo>
                    <a:cubicBezTo>
                      <a:pt x="2" y="43"/>
                      <a:pt x="2" y="43"/>
                      <a:pt x="2" y="44"/>
                    </a:cubicBezTo>
                    <a:cubicBezTo>
                      <a:pt x="3" y="44"/>
                      <a:pt x="3" y="44"/>
                      <a:pt x="3" y="45"/>
                    </a:cubicBezTo>
                    <a:cubicBezTo>
                      <a:pt x="3" y="46"/>
                      <a:pt x="3" y="46"/>
                      <a:pt x="3" y="47"/>
                    </a:cubicBezTo>
                    <a:cubicBezTo>
                      <a:pt x="3" y="47"/>
                      <a:pt x="4" y="47"/>
                      <a:pt x="4" y="48"/>
                    </a:cubicBezTo>
                    <a:cubicBezTo>
                      <a:pt x="4" y="48"/>
                      <a:pt x="4" y="49"/>
                      <a:pt x="4" y="49"/>
                    </a:cubicBezTo>
                    <a:cubicBezTo>
                      <a:pt x="4" y="49"/>
                      <a:pt x="3" y="50"/>
                      <a:pt x="3" y="50"/>
                    </a:cubicBezTo>
                    <a:cubicBezTo>
                      <a:pt x="3" y="51"/>
                      <a:pt x="3" y="51"/>
                      <a:pt x="3" y="52"/>
                    </a:cubicBezTo>
                    <a:cubicBezTo>
                      <a:pt x="3" y="53"/>
                      <a:pt x="3" y="53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4"/>
                      <a:pt x="3" y="54"/>
                      <a:pt x="3" y="55"/>
                    </a:cubicBezTo>
                    <a:cubicBezTo>
                      <a:pt x="3" y="56"/>
                      <a:pt x="3" y="56"/>
                      <a:pt x="3" y="57"/>
                    </a:cubicBezTo>
                    <a:cubicBezTo>
                      <a:pt x="3" y="57"/>
                      <a:pt x="3" y="58"/>
                      <a:pt x="3" y="58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3" y="60"/>
                      <a:pt x="2" y="60"/>
                      <a:pt x="3" y="61"/>
                    </a:cubicBezTo>
                    <a:cubicBezTo>
                      <a:pt x="3" y="62"/>
                      <a:pt x="3" y="62"/>
                      <a:pt x="3" y="62"/>
                    </a:cubicBezTo>
                    <a:cubicBezTo>
                      <a:pt x="4" y="63"/>
                      <a:pt x="4" y="63"/>
                      <a:pt x="4" y="64"/>
                    </a:cubicBezTo>
                    <a:cubicBezTo>
                      <a:pt x="4" y="64"/>
                      <a:pt x="4" y="65"/>
                      <a:pt x="4" y="66"/>
                    </a:cubicBezTo>
                    <a:cubicBezTo>
                      <a:pt x="4" y="66"/>
                      <a:pt x="4" y="66"/>
                      <a:pt x="4" y="67"/>
                    </a:cubicBezTo>
                    <a:cubicBezTo>
                      <a:pt x="4" y="67"/>
                      <a:pt x="4" y="67"/>
                      <a:pt x="4" y="68"/>
                    </a:cubicBezTo>
                    <a:cubicBezTo>
                      <a:pt x="4" y="68"/>
                      <a:pt x="4" y="68"/>
                      <a:pt x="4" y="69"/>
                    </a:cubicBezTo>
                    <a:cubicBezTo>
                      <a:pt x="4" y="69"/>
                      <a:pt x="4" y="70"/>
                      <a:pt x="4" y="70"/>
                    </a:cubicBezTo>
                    <a:cubicBezTo>
                      <a:pt x="4" y="70"/>
                      <a:pt x="4" y="71"/>
                      <a:pt x="5" y="71"/>
                    </a:cubicBezTo>
                    <a:cubicBezTo>
                      <a:pt x="5" y="71"/>
                      <a:pt x="5" y="72"/>
                      <a:pt x="5" y="72"/>
                    </a:cubicBezTo>
                    <a:cubicBezTo>
                      <a:pt x="5" y="72"/>
                      <a:pt x="6" y="73"/>
                      <a:pt x="6" y="73"/>
                    </a:cubicBezTo>
                    <a:cubicBezTo>
                      <a:pt x="6" y="73"/>
                      <a:pt x="6" y="72"/>
                      <a:pt x="7" y="72"/>
                    </a:cubicBezTo>
                    <a:cubicBezTo>
                      <a:pt x="7" y="72"/>
                      <a:pt x="7" y="72"/>
                      <a:pt x="8" y="72"/>
                    </a:cubicBezTo>
                    <a:cubicBezTo>
                      <a:pt x="8" y="73"/>
                      <a:pt x="8" y="73"/>
                      <a:pt x="8" y="73"/>
                    </a:cubicBezTo>
                    <a:cubicBezTo>
                      <a:pt x="8" y="74"/>
                      <a:pt x="8" y="74"/>
                      <a:pt x="9" y="74"/>
                    </a:cubicBezTo>
                    <a:cubicBezTo>
                      <a:pt x="9" y="74"/>
                      <a:pt x="9" y="74"/>
                      <a:pt x="9" y="74"/>
                    </a:cubicBezTo>
                    <a:cubicBezTo>
                      <a:pt x="9" y="75"/>
                      <a:pt x="9" y="75"/>
                      <a:pt x="9" y="75"/>
                    </a:cubicBezTo>
                    <a:cubicBezTo>
                      <a:pt x="9" y="76"/>
                      <a:pt x="9" y="76"/>
                      <a:pt x="9" y="76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9" y="77"/>
                      <a:pt x="8" y="78"/>
                      <a:pt x="9" y="78"/>
                    </a:cubicBezTo>
                    <a:cubicBezTo>
                      <a:pt x="9" y="78"/>
                      <a:pt x="9" y="78"/>
                      <a:pt x="9" y="78"/>
                    </a:cubicBezTo>
                    <a:cubicBezTo>
                      <a:pt x="10" y="78"/>
                      <a:pt x="9" y="79"/>
                      <a:pt x="9" y="80"/>
                    </a:cubicBezTo>
                    <a:cubicBezTo>
                      <a:pt x="9" y="80"/>
                      <a:pt x="9" y="80"/>
                      <a:pt x="10" y="80"/>
                    </a:cubicBezTo>
                    <a:cubicBezTo>
                      <a:pt x="10" y="80"/>
                      <a:pt x="10" y="80"/>
                      <a:pt x="10" y="80"/>
                    </a:cubicBezTo>
                    <a:cubicBezTo>
                      <a:pt x="10" y="80"/>
                      <a:pt x="10" y="81"/>
                      <a:pt x="10" y="81"/>
                    </a:cubicBezTo>
                    <a:cubicBezTo>
                      <a:pt x="11" y="81"/>
                      <a:pt x="11" y="81"/>
                      <a:pt x="11" y="81"/>
                    </a:cubicBezTo>
                    <a:cubicBezTo>
                      <a:pt x="11" y="82"/>
                      <a:pt x="11" y="82"/>
                      <a:pt x="11" y="82"/>
                    </a:cubicBezTo>
                    <a:cubicBezTo>
                      <a:pt x="10" y="83"/>
                      <a:pt x="10" y="83"/>
                      <a:pt x="10" y="83"/>
                    </a:cubicBezTo>
                    <a:cubicBezTo>
                      <a:pt x="10" y="83"/>
                      <a:pt x="10" y="84"/>
                      <a:pt x="10" y="84"/>
                    </a:cubicBezTo>
                    <a:cubicBezTo>
                      <a:pt x="10" y="84"/>
                      <a:pt x="10" y="85"/>
                      <a:pt x="10" y="85"/>
                    </a:cubicBezTo>
                    <a:cubicBezTo>
                      <a:pt x="10" y="85"/>
                      <a:pt x="10" y="86"/>
                      <a:pt x="10" y="87"/>
                    </a:cubicBezTo>
                    <a:cubicBezTo>
                      <a:pt x="10" y="87"/>
                      <a:pt x="11" y="88"/>
                      <a:pt x="10" y="88"/>
                    </a:cubicBezTo>
                    <a:cubicBezTo>
                      <a:pt x="10" y="89"/>
                      <a:pt x="10" y="89"/>
                      <a:pt x="10" y="89"/>
                    </a:cubicBezTo>
                    <a:cubicBezTo>
                      <a:pt x="10" y="89"/>
                      <a:pt x="10" y="89"/>
                      <a:pt x="10" y="90"/>
                    </a:cubicBezTo>
                    <a:cubicBezTo>
                      <a:pt x="11" y="90"/>
                      <a:pt x="10" y="90"/>
                      <a:pt x="11" y="91"/>
                    </a:cubicBezTo>
                    <a:cubicBezTo>
                      <a:pt x="11" y="91"/>
                      <a:pt x="11" y="90"/>
                      <a:pt x="12" y="91"/>
                    </a:cubicBezTo>
                    <a:cubicBezTo>
                      <a:pt x="12" y="91"/>
                      <a:pt x="13" y="91"/>
                      <a:pt x="13" y="91"/>
                    </a:cubicBezTo>
                    <a:cubicBezTo>
                      <a:pt x="13" y="91"/>
                      <a:pt x="12" y="91"/>
                      <a:pt x="12" y="92"/>
                    </a:cubicBezTo>
                    <a:cubicBezTo>
                      <a:pt x="12" y="92"/>
                      <a:pt x="12" y="92"/>
                      <a:pt x="11" y="93"/>
                    </a:cubicBezTo>
                    <a:cubicBezTo>
                      <a:pt x="11" y="93"/>
                      <a:pt x="11" y="94"/>
                      <a:pt x="11" y="94"/>
                    </a:cubicBezTo>
                    <a:cubicBezTo>
                      <a:pt x="11" y="94"/>
                      <a:pt x="11" y="94"/>
                      <a:pt x="11" y="94"/>
                    </a:cubicBezTo>
                    <a:cubicBezTo>
                      <a:pt x="12" y="94"/>
                      <a:pt x="12" y="94"/>
                      <a:pt x="12" y="95"/>
                    </a:cubicBezTo>
                    <a:cubicBezTo>
                      <a:pt x="12" y="95"/>
                      <a:pt x="13" y="95"/>
                      <a:pt x="13" y="95"/>
                    </a:cubicBezTo>
                    <a:cubicBezTo>
                      <a:pt x="13" y="96"/>
                      <a:pt x="13" y="96"/>
                      <a:pt x="13" y="97"/>
                    </a:cubicBezTo>
                    <a:cubicBezTo>
                      <a:pt x="13" y="97"/>
                      <a:pt x="13" y="97"/>
                      <a:pt x="13" y="97"/>
                    </a:cubicBezTo>
                    <a:cubicBezTo>
                      <a:pt x="13" y="97"/>
                      <a:pt x="14" y="97"/>
                      <a:pt x="14" y="97"/>
                    </a:cubicBezTo>
                    <a:cubicBezTo>
                      <a:pt x="14" y="98"/>
                      <a:pt x="14" y="98"/>
                      <a:pt x="14" y="99"/>
                    </a:cubicBezTo>
                    <a:cubicBezTo>
                      <a:pt x="15" y="99"/>
                      <a:pt x="15" y="99"/>
                      <a:pt x="15" y="100"/>
                    </a:cubicBezTo>
                    <a:cubicBezTo>
                      <a:pt x="15" y="100"/>
                      <a:pt x="15" y="100"/>
                      <a:pt x="16" y="100"/>
                    </a:cubicBezTo>
                    <a:cubicBezTo>
                      <a:pt x="16" y="100"/>
                      <a:pt x="16" y="101"/>
                      <a:pt x="16" y="101"/>
                    </a:cubicBezTo>
                    <a:cubicBezTo>
                      <a:pt x="17" y="101"/>
                      <a:pt x="17" y="101"/>
                      <a:pt x="17" y="102"/>
                    </a:cubicBezTo>
                    <a:cubicBezTo>
                      <a:pt x="17" y="102"/>
                      <a:pt x="17" y="102"/>
                      <a:pt x="17" y="102"/>
                    </a:cubicBezTo>
                    <a:cubicBezTo>
                      <a:pt x="18" y="103"/>
                      <a:pt x="18" y="103"/>
                      <a:pt x="18" y="103"/>
                    </a:cubicBezTo>
                    <a:cubicBezTo>
                      <a:pt x="18" y="104"/>
                      <a:pt x="18" y="104"/>
                      <a:pt x="18" y="104"/>
                    </a:cubicBezTo>
                    <a:cubicBezTo>
                      <a:pt x="19" y="104"/>
                      <a:pt x="19" y="104"/>
                      <a:pt x="19" y="103"/>
                    </a:cubicBezTo>
                    <a:cubicBezTo>
                      <a:pt x="20" y="103"/>
                      <a:pt x="20" y="103"/>
                      <a:pt x="21" y="103"/>
                    </a:cubicBezTo>
                    <a:cubicBezTo>
                      <a:pt x="21" y="103"/>
                      <a:pt x="21" y="103"/>
                      <a:pt x="21" y="103"/>
                    </a:cubicBezTo>
                    <a:cubicBezTo>
                      <a:pt x="22" y="103"/>
                      <a:pt x="22" y="103"/>
                      <a:pt x="22" y="104"/>
                    </a:cubicBezTo>
                    <a:cubicBezTo>
                      <a:pt x="23" y="104"/>
                      <a:pt x="23" y="104"/>
                      <a:pt x="23" y="104"/>
                    </a:cubicBezTo>
                    <a:cubicBezTo>
                      <a:pt x="23" y="105"/>
                      <a:pt x="23" y="105"/>
                      <a:pt x="23" y="105"/>
                    </a:cubicBezTo>
                    <a:cubicBezTo>
                      <a:pt x="22" y="105"/>
                      <a:pt x="22" y="105"/>
                      <a:pt x="22" y="105"/>
                    </a:cubicBezTo>
                    <a:cubicBezTo>
                      <a:pt x="21" y="105"/>
                      <a:pt x="22" y="104"/>
                      <a:pt x="21" y="104"/>
                    </a:cubicBezTo>
                    <a:cubicBezTo>
                      <a:pt x="21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5"/>
                    </a:cubicBezTo>
                    <a:cubicBezTo>
                      <a:pt x="20" y="105"/>
                      <a:pt x="20" y="105"/>
                      <a:pt x="20" y="105"/>
                    </a:cubicBezTo>
                    <a:cubicBezTo>
                      <a:pt x="21" y="106"/>
                      <a:pt x="21" y="105"/>
                      <a:pt x="21" y="106"/>
                    </a:cubicBezTo>
                    <a:cubicBezTo>
                      <a:pt x="21" y="106"/>
                      <a:pt x="20" y="106"/>
                      <a:pt x="20" y="106"/>
                    </a:cubicBezTo>
                    <a:cubicBezTo>
                      <a:pt x="20" y="107"/>
                      <a:pt x="21" y="106"/>
                      <a:pt x="21" y="107"/>
                    </a:cubicBezTo>
                    <a:cubicBezTo>
                      <a:pt x="22" y="107"/>
                      <a:pt x="22" y="107"/>
                      <a:pt x="23" y="107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4" y="107"/>
                      <a:pt x="24" y="107"/>
                      <a:pt x="24" y="107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73" name="Freeform 331"/>
              <p:cNvSpPr>
                <a:spLocks/>
              </p:cNvSpPr>
              <p:nvPr/>
            </p:nvSpPr>
            <p:spPr bwMode="auto">
              <a:xfrm>
                <a:off x="1700214" y="3076576"/>
                <a:ext cx="20638" cy="42863"/>
              </a:xfrm>
              <a:custGeom>
                <a:avLst/>
                <a:gdLst>
                  <a:gd name="T0" fmla="*/ 1 w 2"/>
                  <a:gd name="T1" fmla="*/ 1 h 4"/>
                  <a:gd name="T2" fmla="*/ 0 w 2"/>
                  <a:gd name="T3" fmla="*/ 0 h 4"/>
                  <a:gd name="T4" fmla="*/ 0 w 2"/>
                  <a:gd name="T5" fmla="*/ 1 h 4"/>
                  <a:gd name="T6" fmla="*/ 0 w 2"/>
                  <a:gd name="T7" fmla="*/ 2 h 4"/>
                  <a:gd name="T8" fmla="*/ 0 w 2"/>
                  <a:gd name="T9" fmla="*/ 2 h 4"/>
                  <a:gd name="T10" fmla="*/ 0 w 2"/>
                  <a:gd name="T11" fmla="*/ 3 h 4"/>
                  <a:gd name="T12" fmla="*/ 0 w 2"/>
                  <a:gd name="T13" fmla="*/ 4 h 4"/>
                  <a:gd name="T14" fmla="*/ 0 w 2"/>
                  <a:gd name="T15" fmla="*/ 4 h 4"/>
                  <a:gd name="T16" fmla="*/ 1 w 2"/>
                  <a:gd name="T17" fmla="*/ 4 h 4"/>
                  <a:gd name="T18" fmla="*/ 2 w 2"/>
                  <a:gd name="T19" fmla="*/ 3 h 4"/>
                  <a:gd name="T20" fmla="*/ 2 w 2"/>
                  <a:gd name="T21" fmla="*/ 2 h 4"/>
                  <a:gd name="T22" fmla="*/ 1 w 2"/>
                  <a:gd name="T2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1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2" y="3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2"/>
                      <a:pt x="2" y="1"/>
                      <a:pt x="1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74" name="Freeform 332"/>
              <p:cNvSpPr>
                <a:spLocks/>
              </p:cNvSpPr>
              <p:nvPr/>
            </p:nvSpPr>
            <p:spPr bwMode="auto">
              <a:xfrm>
                <a:off x="1731964" y="3097214"/>
                <a:ext cx="11113" cy="22225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1 h 2"/>
                  <a:gd name="T4" fmla="*/ 1 w 1"/>
                  <a:gd name="T5" fmla="*/ 1 h 2"/>
                  <a:gd name="T6" fmla="*/ 0 w 1"/>
                  <a:gd name="T7" fmla="*/ 1 h 2"/>
                  <a:gd name="T8" fmla="*/ 0 w 1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0"/>
                      <a:pt x="0" y="0"/>
                      <a:pt x="0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75" name="Freeform 333"/>
              <p:cNvSpPr>
                <a:spLocks/>
              </p:cNvSpPr>
              <p:nvPr/>
            </p:nvSpPr>
            <p:spPr bwMode="auto">
              <a:xfrm>
                <a:off x="1754189" y="3108326"/>
                <a:ext cx="11113" cy="1111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  <a:gd name="T8" fmla="*/ 0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76" name="Freeform 334"/>
              <p:cNvSpPr>
                <a:spLocks/>
              </p:cNvSpPr>
              <p:nvPr/>
            </p:nvSpPr>
            <p:spPr bwMode="auto">
              <a:xfrm>
                <a:off x="2359026" y="4384676"/>
                <a:ext cx="20638" cy="53975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4 h 5"/>
                  <a:gd name="T4" fmla="*/ 2 w 2"/>
                  <a:gd name="T5" fmla="*/ 3 h 5"/>
                  <a:gd name="T6" fmla="*/ 2 w 2"/>
                  <a:gd name="T7" fmla="*/ 2 h 5"/>
                  <a:gd name="T8" fmla="*/ 2 w 2"/>
                  <a:gd name="T9" fmla="*/ 1 h 5"/>
                  <a:gd name="T10" fmla="*/ 1 w 2"/>
                  <a:gd name="T11" fmla="*/ 1 h 5"/>
                  <a:gd name="T12" fmla="*/ 0 w 2"/>
                  <a:gd name="T13" fmla="*/ 1 h 5"/>
                  <a:gd name="T14" fmla="*/ 0 w 2"/>
                  <a:gd name="T15" fmla="*/ 1 h 5"/>
                  <a:gd name="T16" fmla="*/ 0 w 2"/>
                  <a:gd name="T17" fmla="*/ 2 h 5"/>
                  <a:gd name="T18" fmla="*/ 0 w 2"/>
                  <a:gd name="T19" fmla="*/ 3 h 5"/>
                  <a:gd name="T20" fmla="*/ 0 w 2"/>
                  <a:gd name="T21" fmla="*/ 4 h 5"/>
                  <a:gd name="T22" fmla="*/ 0 w 2"/>
                  <a:gd name="T23" fmla="*/ 5 h 5"/>
                  <a:gd name="T24" fmla="*/ 1 w 2"/>
                  <a:gd name="T25" fmla="*/ 5 h 5"/>
                  <a:gd name="T26" fmla="*/ 2 w 2"/>
                  <a:gd name="T2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2" y="5"/>
                      <a:pt x="2" y="5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77" name="Freeform 335"/>
              <p:cNvSpPr>
                <a:spLocks/>
              </p:cNvSpPr>
              <p:nvPr/>
            </p:nvSpPr>
            <p:spPr bwMode="auto">
              <a:xfrm>
                <a:off x="2401889" y="4470401"/>
                <a:ext cx="11113" cy="11113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  <a:gd name="T8" fmla="*/ 1 w 1"/>
                  <a:gd name="T9" fmla="*/ 1 h 1"/>
                  <a:gd name="T10" fmla="*/ 1 w 1"/>
                  <a:gd name="T11" fmla="*/ 1 h 1"/>
                  <a:gd name="T12" fmla="*/ 1 w 1"/>
                  <a:gd name="T1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78" name="Freeform 336"/>
              <p:cNvSpPr>
                <a:spLocks/>
              </p:cNvSpPr>
              <p:nvPr/>
            </p:nvSpPr>
            <p:spPr bwMode="auto">
              <a:xfrm>
                <a:off x="2379664" y="4481514"/>
                <a:ext cx="22225" cy="20638"/>
              </a:xfrm>
              <a:custGeom>
                <a:avLst/>
                <a:gdLst>
                  <a:gd name="T0" fmla="*/ 1 w 2"/>
                  <a:gd name="T1" fmla="*/ 0 h 2"/>
                  <a:gd name="T2" fmla="*/ 0 w 2"/>
                  <a:gd name="T3" fmla="*/ 0 h 2"/>
                  <a:gd name="T4" fmla="*/ 0 w 2"/>
                  <a:gd name="T5" fmla="*/ 1 h 2"/>
                  <a:gd name="T6" fmla="*/ 1 w 2"/>
                  <a:gd name="T7" fmla="*/ 2 h 2"/>
                  <a:gd name="T8" fmla="*/ 2 w 2"/>
                  <a:gd name="T9" fmla="*/ 1 h 2"/>
                  <a:gd name="T10" fmla="*/ 2 w 2"/>
                  <a:gd name="T11" fmla="*/ 1 h 2"/>
                  <a:gd name="T12" fmla="*/ 1 w 2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79" name="Freeform 337"/>
              <p:cNvSpPr>
                <a:spLocks/>
              </p:cNvSpPr>
              <p:nvPr/>
            </p:nvSpPr>
            <p:spPr bwMode="auto">
              <a:xfrm>
                <a:off x="2368551" y="4513264"/>
                <a:ext cx="44450" cy="22225"/>
              </a:xfrm>
              <a:custGeom>
                <a:avLst/>
                <a:gdLst>
                  <a:gd name="T0" fmla="*/ 3 w 4"/>
                  <a:gd name="T1" fmla="*/ 2 h 2"/>
                  <a:gd name="T2" fmla="*/ 4 w 4"/>
                  <a:gd name="T3" fmla="*/ 2 h 2"/>
                  <a:gd name="T4" fmla="*/ 4 w 4"/>
                  <a:gd name="T5" fmla="*/ 1 h 2"/>
                  <a:gd name="T6" fmla="*/ 3 w 4"/>
                  <a:gd name="T7" fmla="*/ 0 h 2"/>
                  <a:gd name="T8" fmla="*/ 2 w 4"/>
                  <a:gd name="T9" fmla="*/ 0 h 2"/>
                  <a:gd name="T10" fmla="*/ 2 w 4"/>
                  <a:gd name="T11" fmla="*/ 1 h 2"/>
                  <a:gd name="T12" fmla="*/ 1 w 4"/>
                  <a:gd name="T13" fmla="*/ 1 h 2"/>
                  <a:gd name="T14" fmla="*/ 0 w 4"/>
                  <a:gd name="T15" fmla="*/ 2 h 2"/>
                  <a:gd name="T16" fmla="*/ 1 w 4"/>
                  <a:gd name="T17" fmla="*/ 2 h 2"/>
                  <a:gd name="T18" fmla="*/ 2 w 4"/>
                  <a:gd name="T19" fmla="*/ 2 h 2"/>
                  <a:gd name="T20" fmla="*/ 3 w 4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2">
                    <a:moveTo>
                      <a:pt x="3" y="2"/>
                    </a:moveTo>
                    <a:cubicBezTo>
                      <a:pt x="3" y="2"/>
                      <a:pt x="3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2" y="2"/>
                    </a:cubicBezTo>
                    <a:cubicBezTo>
                      <a:pt x="2" y="2"/>
                      <a:pt x="2" y="2"/>
                      <a:pt x="3" y="2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80" name="Freeform 338"/>
              <p:cNvSpPr>
                <a:spLocks/>
              </p:cNvSpPr>
              <p:nvPr/>
            </p:nvSpPr>
            <p:spPr bwMode="auto">
              <a:xfrm>
                <a:off x="2390776" y="4578351"/>
                <a:ext cx="11113" cy="1111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  <a:gd name="T10" fmla="*/ 0 w 1"/>
                  <a:gd name="T11" fmla="*/ 1 h 1"/>
                  <a:gd name="T12" fmla="*/ 1 w 1"/>
                  <a:gd name="T1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81" name="Freeform 339"/>
              <p:cNvSpPr>
                <a:spLocks/>
              </p:cNvSpPr>
              <p:nvPr/>
            </p:nvSpPr>
            <p:spPr bwMode="auto">
              <a:xfrm>
                <a:off x="2390776" y="4600576"/>
                <a:ext cx="31750" cy="31750"/>
              </a:xfrm>
              <a:custGeom>
                <a:avLst/>
                <a:gdLst>
                  <a:gd name="T0" fmla="*/ 3 w 3"/>
                  <a:gd name="T1" fmla="*/ 0 h 3"/>
                  <a:gd name="T2" fmla="*/ 2 w 3"/>
                  <a:gd name="T3" fmla="*/ 0 h 3"/>
                  <a:gd name="T4" fmla="*/ 0 w 3"/>
                  <a:gd name="T5" fmla="*/ 0 h 3"/>
                  <a:gd name="T6" fmla="*/ 1 w 3"/>
                  <a:gd name="T7" fmla="*/ 2 h 3"/>
                  <a:gd name="T8" fmla="*/ 1 w 3"/>
                  <a:gd name="T9" fmla="*/ 2 h 3"/>
                  <a:gd name="T10" fmla="*/ 2 w 3"/>
                  <a:gd name="T11" fmla="*/ 3 h 3"/>
                  <a:gd name="T12" fmla="*/ 3 w 3"/>
                  <a:gd name="T13" fmla="*/ 3 h 3"/>
                  <a:gd name="T14" fmla="*/ 2 w 3"/>
                  <a:gd name="T15" fmla="*/ 2 h 3"/>
                  <a:gd name="T16" fmla="*/ 2 w 3"/>
                  <a:gd name="T17" fmla="*/ 1 h 3"/>
                  <a:gd name="T18" fmla="*/ 3 w 3"/>
                  <a:gd name="T19" fmla="*/ 1 h 3"/>
                  <a:gd name="T20" fmla="*/ 3 w 3"/>
                  <a:gd name="T2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2" y="3"/>
                      <a:pt x="2" y="3"/>
                      <a:pt x="3" y="3"/>
                    </a:cubicBezTo>
                    <a:cubicBezTo>
                      <a:pt x="3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82" name="Freeform 340"/>
              <p:cNvSpPr>
                <a:spLocks/>
              </p:cNvSpPr>
              <p:nvPr/>
            </p:nvSpPr>
            <p:spPr bwMode="auto">
              <a:xfrm>
                <a:off x="2433639" y="4686301"/>
                <a:ext cx="22225" cy="11113"/>
              </a:xfrm>
              <a:custGeom>
                <a:avLst/>
                <a:gdLst>
                  <a:gd name="T0" fmla="*/ 1 w 2"/>
                  <a:gd name="T1" fmla="*/ 0 h 1"/>
                  <a:gd name="T2" fmla="*/ 1 w 2"/>
                  <a:gd name="T3" fmla="*/ 1 h 1"/>
                  <a:gd name="T4" fmla="*/ 1 w 2"/>
                  <a:gd name="T5" fmla="*/ 1 h 1"/>
                  <a:gd name="T6" fmla="*/ 1 w 2"/>
                  <a:gd name="T7" fmla="*/ 0 h 1"/>
                  <a:gd name="T8" fmla="*/ 1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83" name="Freeform 341"/>
              <p:cNvSpPr>
                <a:spLocks/>
              </p:cNvSpPr>
              <p:nvPr/>
            </p:nvSpPr>
            <p:spPr bwMode="auto">
              <a:xfrm>
                <a:off x="2466976" y="4719639"/>
                <a:ext cx="42863" cy="20638"/>
              </a:xfrm>
              <a:custGeom>
                <a:avLst/>
                <a:gdLst>
                  <a:gd name="T0" fmla="*/ 3 w 4"/>
                  <a:gd name="T1" fmla="*/ 1 h 2"/>
                  <a:gd name="T2" fmla="*/ 2 w 4"/>
                  <a:gd name="T3" fmla="*/ 0 h 2"/>
                  <a:gd name="T4" fmla="*/ 1 w 4"/>
                  <a:gd name="T5" fmla="*/ 0 h 2"/>
                  <a:gd name="T6" fmla="*/ 0 w 4"/>
                  <a:gd name="T7" fmla="*/ 0 h 2"/>
                  <a:gd name="T8" fmla="*/ 0 w 4"/>
                  <a:gd name="T9" fmla="*/ 1 h 2"/>
                  <a:gd name="T10" fmla="*/ 1 w 4"/>
                  <a:gd name="T11" fmla="*/ 1 h 2"/>
                  <a:gd name="T12" fmla="*/ 3 w 4"/>
                  <a:gd name="T13" fmla="*/ 1 h 2"/>
                  <a:gd name="T14" fmla="*/ 4 w 4"/>
                  <a:gd name="T15" fmla="*/ 1 h 2"/>
                  <a:gd name="T16" fmla="*/ 3 w 4"/>
                  <a:gd name="T1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2">
                    <a:moveTo>
                      <a:pt x="3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3" y="1"/>
                      <a:pt x="3" y="2"/>
                      <a:pt x="4" y="1"/>
                    </a:cubicBezTo>
                    <a:cubicBezTo>
                      <a:pt x="4" y="1"/>
                      <a:pt x="3" y="1"/>
                      <a:pt x="3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84" name="Freeform 342"/>
              <p:cNvSpPr>
                <a:spLocks/>
              </p:cNvSpPr>
              <p:nvPr/>
            </p:nvSpPr>
            <p:spPr bwMode="auto">
              <a:xfrm>
                <a:off x="2498726" y="4740276"/>
                <a:ext cx="31750" cy="22225"/>
              </a:xfrm>
              <a:custGeom>
                <a:avLst/>
                <a:gdLst>
                  <a:gd name="T0" fmla="*/ 2 w 3"/>
                  <a:gd name="T1" fmla="*/ 1 h 2"/>
                  <a:gd name="T2" fmla="*/ 2 w 3"/>
                  <a:gd name="T3" fmla="*/ 0 h 2"/>
                  <a:gd name="T4" fmla="*/ 1 w 3"/>
                  <a:gd name="T5" fmla="*/ 0 h 2"/>
                  <a:gd name="T6" fmla="*/ 1 w 3"/>
                  <a:gd name="T7" fmla="*/ 1 h 2"/>
                  <a:gd name="T8" fmla="*/ 2 w 3"/>
                  <a:gd name="T9" fmla="*/ 1 h 2"/>
                  <a:gd name="T10" fmla="*/ 2 w 3"/>
                  <a:gd name="T11" fmla="*/ 2 h 2"/>
                  <a:gd name="T12" fmla="*/ 3 w 3"/>
                  <a:gd name="T13" fmla="*/ 2 h 2"/>
                  <a:gd name="T14" fmla="*/ 3 w 3"/>
                  <a:gd name="T15" fmla="*/ 1 h 2"/>
                  <a:gd name="T16" fmla="*/ 2 w 3"/>
                  <a:gd name="T1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2">
                    <a:moveTo>
                      <a:pt x="2" y="1"/>
                    </a:moveTo>
                    <a:cubicBezTo>
                      <a:pt x="2" y="1"/>
                      <a:pt x="2" y="1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85" name="Freeform 343"/>
              <p:cNvSpPr>
                <a:spLocks/>
              </p:cNvSpPr>
              <p:nvPr/>
            </p:nvSpPr>
            <p:spPr bwMode="auto">
              <a:xfrm>
                <a:off x="2563814" y="4729164"/>
                <a:ext cx="20638" cy="22225"/>
              </a:xfrm>
              <a:custGeom>
                <a:avLst/>
                <a:gdLst>
                  <a:gd name="T0" fmla="*/ 1 w 2"/>
                  <a:gd name="T1" fmla="*/ 0 h 2"/>
                  <a:gd name="T2" fmla="*/ 1 w 2"/>
                  <a:gd name="T3" fmla="*/ 1 h 2"/>
                  <a:gd name="T4" fmla="*/ 1 w 2"/>
                  <a:gd name="T5" fmla="*/ 2 h 2"/>
                  <a:gd name="T6" fmla="*/ 1 w 2"/>
                  <a:gd name="T7" fmla="*/ 2 h 2"/>
                  <a:gd name="T8" fmla="*/ 2 w 2"/>
                  <a:gd name="T9" fmla="*/ 1 h 2"/>
                  <a:gd name="T10" fmla="*/ 1 w 2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1" y="1"/>
                      <a:pt x="1" y="0"/>
                      <a:pt x="1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86" name="Freeform 344"/>
              <p:cNvSpPr>
                <a:spLocks/>
              </p:cNvSpPr>
              <p:nvPr/>
            </p:nvSpPr>
            <p:spPr bwMode="auto">
              <a:xfrm>
                <a:off x="2671764" y="4794251"/>
                <a:ext cx="42863" cy="22225"/>
              </a:xfrm>
              <a:custGeom>
                <a:avLst/>
                <a:gdLst>
                  <a:gd name="T0" fmla="*/ 2 w 4"/>
                  <a:gd name="T1" fmla="*/ 0 h 2"/>
                  <a:gd name="T2" fmla="*/ 1 w 4"/>
                  <a:gd name="T3" fmla="*/ 1 h 2"/>
                  <a:gd name="T4" fmla="*/ 0 w 4"/>
                  <a:gd name="T5" fmla="*/ 1 h 2"/>
                  <a:gd name="T6" fmla="*/ 1 w 4"/>
                  <a:gd name="T7" fmla="*/ 1 h 2"/>
                  <a:gd name="T8" fmla="*/ 2 w 4"/>
                  <a:gd name="T9" fmla="*/ 1 h 2"/>
                  <a:gd name="T10" fmla="*/ 3 w 4"/>
                  <a:gd name="T11" fmla="*/ 1 h 2"/>
                  <a:gd name="T12" fmla="*/ 3 w 4"/>
                  <a:gd name="T13" fmla="*/ 0 h 2"/>
                  <a:gd name="T14" fmla="*/ 2 w 4"/>
                  <a:gd name="T1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2" y="0"/>
                      <a:pt x="2" y="0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87" name="Freeform 345"/>
              <p:cNvSpPr>
                <a:spLocks/>
              </p:cNvSpPr>
              <p:nvPr/>
            </p:nvSpPr>
            <p:spPr bwMode="auto">
              <a:xfrm>
                <a:off x="2628901" y="4784726"/>
                <a:ext cx="53975" cy="20638"/>
              </a:xfrm>
              <a:custGeom>
                <a:avLst/>
                <a:gdLst>
                  <a:gd name="T0" fmla="*/ 4 w 5"/>
                  <a:gd name="T1" fmla="*/ 0 h 2"/>
                  <a:gd name="T2" fmla="*/ 4 w 5"/>
                  <a:gd name="T3" fmla="*/ 0 h 2"/>
                  <a:gd name="T4" fmla="*/ 3 w 5"/>
                  <a:gd name="T5" fmla="*/ 0 h 2"/>
                  <a:gd name="T6" fmla="*/ 1 w 5"/>
                  <a:gd name="T7" fmla="*/ 0 h 2"/>
                  <a:gd name="T8" fmla="*/ 1 w 5"/>
                  <a:gd name="T9" fmla="*/ 1 h 2"/>
                  <a:gd name="T10" fmla="*/ 0 w 5"/>
                  <a:gd name="T11" fmla="*/ 1 h 2"/>
                  <a:gd name="T12" fmla="*/ 0 w 5"/>
                  <a:gd name="T13" fmla="*/ 2 h 2"/>
                  <a:gd name="T14" fmla="*/ 1 w 5"/>
                  <a:gd name="T15" fmla="*/ 2 h 2"/>
                  <a:gd name="T16" fmla="*/ 2 w 5"/>
                  <a:gd name="T17" fmla="*/ 2 h 2"/>
                  <a:gd name="T18" fmla="*/ 3 w 5"/>
                  <a:gd name="T19" fmla="*/ 2 h 2"/>
                  <a:gd name="T20" fmla="*/ 3 w 5"/>
                  <a:gd name="T21" fmla="*/ 1 h 2"/>
                  <a:gd name="T22" fmla="*/ 4 w 5"/>
                  <a:gd name="T23" fmla="*/ 1 h 2"/>
                  <a:gd name="T24" fmla="*/ 5 w 5"/>
                  <a:gd name="T25" fmla="*/ 1 h 2"/>
                  <a:gd name="T26" fmla="*/ 4 w 5"/>
                  <a:gd name="T2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" h="2"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4" y="1"/>
                      <a:pt x="5" y="1"/>
                      <a:pt x="5" y="1"/>
                    </a:cubicBezTo>
                    <a:cubicBezTo>
                      <a:pt x="5" y="1"/>
                      <a:pt x="5" y="0"/>
                      <a:pt x="4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88" name="Freeform 346"/>
              <p:cNvSpPr>
                <a:spLocks/>
              </p:cNvSpPr>
              <p:nvPr/>
            </p:nvSpPr>
            <p:spPr bwMode="auto">
              <a:xfrm>
                <a:off x="2563814" y="4719639"/>
                <a:ext cx="85725" cy="65088"/>
              </a:xfrm>
              <a:custGeom>
                <a:avLst/>
                <a:gdLst>
                  <a:gd name="T0" fmla="*/ 7 w 8"/>
                  <a:gd name="T1" fmla="*/ 6 h 6"/>
                  <a:gd name="T2" fmla="*/ 8 w 8"/>
                  <a:gd name="T3" fmla="*/ 6 h 6"/>
                  <a:gd name="T4" fmla="*/ 8 w 8"/>
                  <a:gd name="T5" fmla="*/ 6 h 6"/>
                  <a:gd name="T6" fmla="*/ 8 w 8"/>
                  <a:gd name="T7" fmla="*/ 5 h 6"/>
                  <a:gd name="T8" fmla="*/ 7 w 8"/>
                  <a:gd name="T9" fmla="*/ 5 h 6"/>
                  <a:gd name="T10" fmla="*/ 6 w 8"/>
                  <a:gd name="T11" fmla="*/ 3 h 6"/>
                  <a:gd name="T12" fmla="*/ 6 w 8"/>
                  <a:gd name="T13" fmla="*/ 2 h 6"/>
                  <a:gd name="T14" fmla="*/ 5 w 8"/>
                  <a:gd name="T15" fmla="*/ 1 h 6"/>
                  <a:gd name="T16" fmla="*/ 5 w 8"/>
                  <a:gd name="T17" fmla="*/ 0 h 6"/>
                  <a:gd name="T18" fmla="*/ 4 w 8"/>
                  <a:gd name="T19" fmla="*/ 0 h 6"/>
                  <a:gd name="T20" fmla="*/ 4 w 8"/>
                  <a:gd name="T21" fmla="*/ 0 h 6"/>
                  <a:gd name="T22" fmla="*/ 3 w 8"/>
                  <a:gd name="T23" fmla="*/ 0 h 6"/>
                  <a:gd name="T24" fmla="*/ 2 w 8"/>
                  <a:gd name="T25" fmla="*/ 0 h 6"/>
                  <a:gd name="T26" fmla="*/ 2 w 8"/>
                  <a:gd name="T27" fmla="*/ 1 h 6"/>
                  <a:gd name="T28" fmla="*/ 2 w 8"/>
                  <a:gd name="T29" fmla="*/ 2 h 6"/>
                  <a:gd name="T30" fmla="*/ 2 w 8"/>
                  <a:gd name="T31" fmla="*/ 2 h 6"/>
                  <a:gd name="T32" fmla="*/ 3 w 8"/>
                  <a:gd name="T33" fmla="*/ 2 h 6"/>
                  <a:gd name="T34" fmla="*/ 4 w 8"/>
                  <a:gd name="T35" fmla="*/ 2 h 6"/>
                  <a:gd name="T36" fmla="*/ 4 w 8"/>
                  <a:gd name="T37" fmla="*/ 2 h 6"/>
                  <a:gd name="T38" fmla="*/ 3 w 8"/>
                  <a:gd name="T39" fmla="*/ 3 h 6"/>
                  <a:gd name="T40" fmla="*/ 3 w 8"/>
                  <a:gd name="T41" fmla="*/ 4 h 6"/>
                  <a:gd name="T42" fmla="*/ 4 w 8"/>
                  <a:gd name="T43" fmla="*/ 4 h 6"/>
                  <a:gd name="T44" fmla="*/ 5 w 8"/>
                  <a:gd name="T45" fmla="*/ 4 h 6"/>
                  <a:gd name="T46" fmla="*/ 4 w 8"/>
                  <a:gd name="T47" fmla="*/ 5 h 6"/>
                  <a:gd name="T48" fmla="*/ 3 w 8"/>
                  <a:gd name="T49" fmla="*/ 5 h 6"/>
                  <a:gd name="T50" fmla="*/ 3 w 8"/>
                  <a:gd name="T51" fmla="*/ 4 h 6"/>
                  <a:gd name="T52" fmla="*/ 1 w 8"/>
                  <a:gd name="T53" fmla="*/ 4 h 6"/>
                  <a:gd name="T54" fmla="*/ 0 w 8"/>
                  <a:gd name="T55" fmla="*/ 4 h 6"/>
                  <a:gd name="T56" fmla="*/ 0 w 8"/>
                  <a:gd name="T57" fmla="*/ 5 h 6"/>
                  <a:gd name="T58" fmla="*/ 1 w 8"/>
                  <a:gd name="T59" fmla="*/ 5 h 6"/>
                  <a:gd name="T60" fmla="*/ 2 w 8"/>
                  <a:gd name="T61" fmla="*/ 6 h 6"/>
                  <a:gd name="T62" fmla="*/ 4 w 8"/>
                  <a:gd name="T63" fmla="*/ 6 h 6"/>
                  <a:gd name="T64" fmla="*/ 5 w 8"/>
                  <a:gd name="T65" fmla="*/ 6 h 6"/>
                  <a:gd name="T66" fmla="*/ 6 w 8"/>
                  <a:gd name="T67" fmla="*/ 6 h 6"/>
                  <a:gd name="T68" fmla="*/ 7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7" y="6"/>
                    </a:moveTo>
                    <a:cubicBezTo>
                      <a:pt x="7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4"/>
                      <a:pt x="6" y="4"/>
                      <a:pt x="6" y="3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4" y="4"/>
                      <a:pt x="5" y="4"/>
                      <a:pt x="5" y="4"/>
                    </a:cubicBezTo>
                    <a:cubicBezTo>
                      <a:pt x="5" y="5"/>
                      <a:pt x="4" y="5"/>
                      <a:pt x="4" y="5"/>
                    </a:cubicBezTo>
                    <a:cubicBezTo>
                      <a:pt x="4" y="5"/>
                      <a:pt x="3" y="5"/>
                      <a:pt x="3" y="5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2" y="4"/>
                      <a:pt x="2" y="4"/>
                      <a:pt x="1" y="4"/>
                    </a:cubicBezTo>
                    <a:cubicBezTo>
                      <a:pt x="1" y="4"/>
                      <a:pt x="0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1" y="5"/>
                      <a:pt x="1" y="5"/>
                    </a:cubicBezTo>
                    <a:cubicBezTo>
                      <a:pt x="1" y="5"/>
                      <a:pt x="2" y="6"/>
                      <a:pt x="2" y="6"/>
                    </a:cubicBezTo>
                    <a:cubicBezTo>
                      <a:pt x="3" y="6"/>
                      <a:pt x="3" y="6"/>
                      <a:pt x="4" y="6"/>
                    </a:cubicBezTo>
                    <a:cubicBezTo>
                      <a:pt x="4" y="6"/>
                      <a:pt x="4" y="6"/>
                      <a:pt x="5" y="6"/>
                    </a:cubicBezTo>
                    <a:cubicBezTo>
                      <a:pt x="5" y="6"/>
                      <a:pt x="5" y="6"/>
                      <a:pt x="6" y="6"/>
                    </a:cubicBezTo>
                    <a:cubicBezTo>
                      <a:pt x="6" y="6"/>
                      <a:pt x="6" y="6"/>
                      <a:pt x="7" y="6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89" name="Freeform 347"/>
              <p:cNvSpPr>
                <a:spLocks/>
              </p:cNvSpPr>
              <p:nvPr/>
            </p:nvSpPr>
            <p:spPr bwMode="auto">
              <a:xfrm>
                <a:off x="4421189" y="193040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90" name="Freeform 348"/>
              <p:cNvSpPr>
                <a:spLocks/>
              </p:cNvSpPr>
              <p:nvPr/>
            </p:nvSpPr>
            <p:spPr bwMode="auto">
              <a:xfrm>
                <a:off x="4398964" y="1908176"/>
                <a:ext cx="107950" cy="238125"/>
              </a:xfrm>
              <a:custGeom>
                <a:avLst/>
                <a:gdLst>
                  <a:gd name="T0" fmla="*/ 9 w 10"/>
                  <a:gd name="T1" fmla="*/ 13 h 22"/>
                  <a:gd name="T2" fmla="*/ 9 w 10"/>
                  <a:gd name="T3" fmla="*/ 12 h 22"/>
                  <a:gd name="T4" fmla="*/ 9 w 10"/>
                  <a:gd name="T5" fmla="*/ 12 h 22"/>
                  <a:gd name="T6" fmla="*/ 8 w 10"/>
                  <a:gd name="T7" fmla="*/ 12 h 22"/>
                  <a:gd name="T8" fmla="*/ 8 w 10"/>
                  <a:gd name="T9" fmla="*/ 12 h 22"/>
                  <a:gd name="T10" fmla="*/ 7 w 10"/>
                  <a:gd name="T11" fmla="*/ 11 h 22"/>
                  <a:gd name="T12" fmla="*/ 6 w 10"/>
                  <a:gd name="T13" fmla="*/ 11 h 22"/>
                  <a:gd name="T14" fmla="*/ 6 w 10"/>
                  <a:gd name="T15" fmla="*/ 10 h 22"/>
                  <a:gd name="T16" fmla="*/ 7 w 10"/>
                  <a:gd name="T17" fmla="*/ 9 h 22"/>
                  <a:gd name="T18" fmla="*/ 7 w 10"/>
                  <a:gd name="T19" fmla="*/ 9 h 22"/>
                  <a:gd name="T20" fmla="*/ 8 w 10"/>
                  <a:gd name="T21" fmla="*/ 8 h 22"/>
                  <a:gd name="T22" fmla="*/ 9 w 10"/>
                  <a:gd name="T23" fmla="*/ 7 h 22"/>
                  <a:gd name="T24" fmla="*/ 9 w 10"/>
                  <a:gd name="T25" fmla="*/ 6 h 22"/>
                  <a:gd name="T26" fmla="*/ 8 w 10"/>
                  <a:gd name="T27" fmla="*/ 6 h 22"/>
                  <a:gd name="T28" fmla="*/ 8 w 10"/>
                  <a:gd name="T29" fmla="*/ 5 h 22"/>
                  <a:gd name="T30" fmla="*/ 7 w 10"/>
                  <a:gd name="T31" fmla="*/ 5 h 22"/>
                  <a:gd name="T32" fmla="*/ 8 w 10"/>
                  <a:gd name="T33" fmla="*/ 3 h 22"/>
                  <a:gd name="T34" fmla="*/ 8 w 10"/>
                  <a:gd name="T35" fmla="*/ 2 h 22"/>
                  <a:gd name="T36" fmla="*/ 8 w 10"/>
                  <a:gd name="T37" fmla="*/ 2 h 22"/>
                  <a:gd name="T38" fmla="*/ 8 w 10"/>
                  <a:gd name="T39" fmla="*/ 2 h 22"/>
                  <a:gd name="T40" fmla="*/ 7 w 10"/>
                  <a:gd name="T41" fmla="*/ 3 h 22"/>
                  <a:gd name="T42" fmla="*/ 7 w 10"/>
                  <a:gd name="T43" fmla="*/ 2 h 22"/>
                  <a:gd name="T44" fmla="*/ 6 w 10"/>
                  <a:gd name="T45" fmla="*/ 2 h 22"/>
                  <a:gd name="T46" fmla="*/ 5 w 10"/>
                  <a:gd name="T47" fmla="*/ 1 h 22"/>
                  <a:gd name="T48" fmla="*/ 4 w 10"/>
                  <a:gd name="T49" fmla="*/ 1 h 22"/>
                  <a:gd name="T50" fmla="*/ 3 w 10"/>
                  <a:gd name="T51" fmla="*/ 1 h 22"/>
                  <a:gd name="T52" fmla="*/ 3 w 10"/>
                  <a:gd name="T53" fmla="*/ 2 h 22"/>
                  <a:gd name="T54" fmla="*/ 2 w 10"/>
                  <a:gd name="T55" fmla="*/ 2 h 22"/>
                  <a:gd name="T56" fmla="*/ 2 w 10"/>
                  <a:gd name="T57" fmla="*/ 3 h 22"/>
                  <a:gd name="T58" fmla="*/ 2 w 10"/>
                  <a:gd name="T59" fmla="*/ 4 h 22"/>
                  <a:gd name="T60" fmla="*/ 1 w 10"/>
                  <a:gd name="T61" fmla="*/ 5 h 22"/>
                  <a:gd name="T62" fmla="*/ 2 w 10"/>
                  <a:gd name="T63" fmla="*/ 7 h 22"/>
                  <a:gd name="T64" fmla="*/ 2 w 10"/>
                  <a:gd name="T65" fmla="*/ 8 h 22"/>
                  <a:gd name="T66" fmla="*/ 1 w 10"/>
                  <a:gd name="T67" fmla="*/ 10 h 22"/>
                  <a:gd name="T68" fmla="*/ 0 w 10"/>
                  <a:gd name="T69" fmla="*/ 11 h 22"/>
                  <a:gd name="T70" fmla="*/ 0 w 10"/>
                  <a:gd name="T71" fmla="*/ 12 h 22"/>
                  <a:gd name="T72" fmla="*/ 0 w 10"/>
                  <a:gd name="T73" fmla="*/ 13 h 22"/>
                  <a:gd name="T74" fmla="*/ 1 w 10"/>
                  <a:gd name="T75" fmla="*/ 13 h 22"/>
                  <a:gd name="T76" fmla="*/ 2 w 10"/>
                  <a:gd name="T77" fmla="*/ 14 h 22"/>
                  <a:gd name="T78" fmla="*/ 2 w 10"/>
                  <a:gd name="T79" fmla="*/ 15 h 22"/>
                  <a:gd name="T80" fmla="*/ 3 w 10"/>
                  <a:gd name="T81" fmla="*/ 16 h 22"/>
                  <a:gd name="T82" fmla="*/ 4 w 10"/>
                  <a:gd name="T83" fmla="*/ 16 h 22"/>
                  <a:gd name="T84" fmla="*/ 4 w 10"/>
                  <a:gd name="T85" fmla="*/ 18 h 22"/>
                  <a:gd name="T86" fmla="*/ 5 w 10"/>
                  <a:gd name="T87" fmla="*/ 19 h 22"/>
                  <a:gd name="T88" fmla="*/ 5 w 10"/>
                  <a:gd name="T89" fmla="*/ 21 h 22"/>
                  <a:gd name="T90" fmla="*/ 5 w 10"/>
                  <a:gd name="T91" fmla="*/ 22 h 22"/>
                  <a:gd name="T92" fmla="*/ 5 w 10"/>
                  <a:gd name="T93" fmla="*/ 22 h 22"/>
                  <a:gd name="T94" fmla="*/ 6 w 10"/>
                  <a:gd name="T95" fmla="*/ 22 h 22"/>
                  <a:gd name="T96" fmla="*/ 7 w 10"/>
                  <a:gd name="T97" fmla="*/ 21 h 22"/>
                  <a:gd name="T98" fmla="*/ 7 w 10"/>
                  <a:gd name="T99" fmla="*/ 19 h 22"/>
                  <a:gd name="T100" fmla="*/ 7 w 10"/>
                  <a:gd name="T101" fmla="*/ 18 h 22"/>
                  <a:gd name="T102" fmla="*/ 7 w 10"/>
                  <a:gd name="T103" fmla="*/ 18 h 22"/>
                  <a:gd name="T104" fmla="*/ 8 w 10"/>
                  <a:gd name="T105" fmla="*/ 17 h 22"/>
                  <a:gd name="T106" fmla="*/ 9 w 10"/>
                  <a:gd name="T107" fmla="*/ 16 h 22"/>
                  <a:gd name="T108" fmla="*/ 9 w 10"/>
                  <a:gd name="T109" fmla="*/ 16 h 22"/>
                  <a:gd name="T110" fmla="*/ 10 w 10"/>
                  <a:gd name="T111" fmla="*/ 16 h 22"/>
                  <a:gd name="T112" fmla="*/ 10 w 10"/>
                  <a:gd name="T113" fmla="*/ 15 h 22"/>
                  <a:gd name="T114" fmla="*/ 10 w 10"/>
                  <a:gd name="T115" fmla="*/ 13 h 22"/>
                  <a:gd name="T116" fmla="*/ 10 w 10"/>
                  <a:gd name="T117" fmla="*/ 13 h 22"/>
                  <a:gd name="T118" fmla="*/ 9 w 10"/>
                  <a:gd name="T119" fmla="*/ 13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0" h="22">
                    <a:moveTo>
                      <a:pt x="9" y="13"/>
                    </a:moveTo>
                    <a:cubicBezTo>
                      <a:pt x="9" y="13"/>
                      <a:pt x="9" y="13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7" y="12"/>
                      <a:pt x="7" y="12"/>
                      <a:pt x="7" y="11"/>
                    </a:cubicBezTo>
                    <a:cubicBezTo>
                      <a:pt x="7" y="11"/>
                      <a:pt x="7" y="11"/>
                      <a:pt x="6" y="11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6" y="10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9"/>
                      <a:pt x="8" y="8"/>
                      <a:pt x="8" y="8"/>
                    </a:cubicBezTo>
                    <a:cubicBezTo>
                      <a:pt x="8" y="8"/>
                      <a:pt x="8" y="8"/>
                      <a:pt x="9" y="7"/>
                    </a:cubicBezTo>
                    <a:cubicBezTo>
                      <a:pt x="9" y="7"/>
                      <a:pt x="9" y="7"/>
                      <a:pt x="9" y="6"/>
                    </a:cubicBezTo>
                    <a:cubicBezTo>
                      <a:pt x="9" y="6"/>
                      <a:pt x="8" y="6"/>
                      <a:pt x="8" y="6"/>
                    </a:cubicBezTo>
                    <a:cubicBezTo>
                      <a:pt x="8" y="5"/>
                      <a:pt x="8" y="6"/>
                      <a:pt x="8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4"/>
                      <a:pt x="7" y="4"/>
                      <a:pt x="8" y="3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2"/>
                      <a:pt x="9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5" y="1"/>
                      <a:pt x="5" y="0"/>
                      <a:pt x="4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6"/>
                      <a:pt x="2" y="6"/>
                      <a:pt x="2" y="7"/>
                    </a:cubicBezTo>
                    <a:cubicBezTo>
                      <a:pt x="2" y="7"/>
                      <a:pt x="2" y="8"/>
                      <a:pt x="2" y="8"/>
                    </a:cubicBezTo>
                    <a:cubicBezTo>
                      <a:pt x="2" y="9"/>
                      <a:pt x="2" y="9"/>
                      <a:pt x="1" y="10"/>
                    </a:cubicBezTo>
                    <a:cubicBezTo>
                      <a:pt x="1" y="10"/>
                      <a:pt x="0" y="10"/>
                      <a:pt x="0" y="11"/>
                    </a:cubicBezTo>
                    <a:cubicBezTo>
                      <a:pt x="0" y="11"/>
                      <a:pt x="0" y="11"/>
                      <a:pt x="0" y="12"/>
                    </a:cubicBezTo>
                    <a:cubicBezTo>
                      <a:pt x="0" y="12"/>
                      <a:pt x="0" y="13"/>
                      <a:pt x="0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6"/>
                      <a:pt x="2" y="16"/>
                      <a:pt x="3" y="16"/>
                    </a:cubicBezTo>
                    <a:cubicBezTo>
                      <a:pt x="3" y="16"/>
                      <a:pt x="3" y="16"/>
                      <a:pt x="4" y="16"/>
                    </a:cubicBezTo>
                    <a:cubicBezTo>
                      <a:pt x="4" y="17"/>
                      <a:pt x="4" y="17"/>
                      <a:pt x="4" y="18"/>
                    </a:cubicBezTo>
                    <a:cubicBezTo>
                      <a:pt x="4" y="18"/>
                      <a:pt x="4" y="19"/>
                      <a:pt x="5" y="19"/>
                    </a:cubicBezTo>
                    <a:cubicBezTo>
                      <a:pt x="5" y="20"/>
                      <a:pt x="5" y="20"/>
                      <a:pt x="5" y="21"/>
                    </a:cubicBezTo>
                    <a:cubicBezTo>
                      <a:pt x="5" y="21"/>
                      <a:pt x="5" y="21"/>
                      <a:pt x="5" y="22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6" y="21"/>
                      <a:pt x="7" y="21"/>
                      <a:pt x="7" y="21"/>
                    </a:cubicBezTo>
                    <a:cubicBezTo>
                      <a:pt x="7" y="20"/>
                      <a:pt x="7" y="20"/>
                      <a:pt x="7" y="19"/>
                    </a:cubicBezTo>
                    <a:cubicBezTo>
                      <a:pt x="7" y="19"/>
                      <a:pt x="6" y="18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3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10" y="13"/>
                      <a:pt x="9" y="13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91" name="Freeform 349"/>
              <p:cNvSpPr>
                <a:spLocks/>
              </p:cNvSpPr>
              <p:nvPr/>
            </p:nvSpPr>
            <p:spPr bwMode="auto">
              <a:xfrm>
                <a:off x="5554664" y="2276476"/>
                <a:ext cx="20638" cy="42863"/>
              </a:xfrm>
              <a:custGeom>
                <a:avLst/>
                <a:gdLst>
                  <a:gd name="T0" fmla="*/ 2 w 2"/>
                  <a:gd name="T1" fmla="*/ 1 h 4"/>
                  <a:gd name="T2" fmla="*/ 1 w 2"/>
                  <a:gd name="T3" fmla="*/ 0 h 4"/>
                  <a:gd name="T4" fmla="*/ 1 w 2"/>
                  <a:gd name="T5" fmla="*/ 0 h 4"/>
                  <a:gd name="T6" fmla="*/ 0 w 2"/>
                  <a:gd name="T7" fmla="*/ 1 h 4"/>
                  <a:gd name="T8" fmla="*/ 0 w 2"/>
                  <a:gd name="T9" fmla="*/ 2 h 4"/>
                  <a:gd name="T10" fmla="*/ 1 w 2"/>
                  <a:gd name="T11" fmla="*/ 2 h 4"/>
                  <a:gd name="T12" fmla="*/ 0 w 2"/>
                  <a:gd name="T13" fmla="*/ 3 h 4"/>
                  <a:gd name="T14" fmla="*/ 2 w 2"/>
                  <a:gd name="T15" fmla="*/ 4 h 4"/>
                  <a:gd name="T16" fmla="*/ 2 w 2"/>
                  <a:gd name="T17" fmla="*/ 3 h 4"/>
                  <a:gd name="T18" fmla="*/ 2 w 2"/>
                  <a:gd name="T19" fmla="*/ 2 h 4"/>
                  <a:gd name="T20" fmla="*/ 2 w 2"/>
                  <a:gd name="T21" fmla="*/ 2 h 4"/>
                  <a:gd name="T22" fmla="*/ 2 w 2"/>
                  <a:gd name="T2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2" y="1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0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92" name="Freeform 350"/>
              <p:cNvSpPr>
                <a:spLocks/>
              </p:cNvSpPr>
              <p:nvPr/>
            </p:nvSpPr>
            <p:spPr bwMode="auto">
              <a:xfrm>
                <a:off x="4452939" y="3011489"/>
                <a:ext cx="53975" cy="42863"/>
              </a:xfrm>
              <a:custGeom>
                <a:avLst/>
                <a:gdLst>
                  <a:gd name="T0" fmla="*/ 4 w 5"/>
                  <a:gd name="T1" fmla="*/ 0 h 4"/>
                  <a:gd name="T2" fmla="*/ 2 w 5"/>
                  <a:gd name="T3" fmla="*/ 0 h 4"/>
                  <a:gd name="T4" fmla="*/ 1 w 5"/>
                  <a:gd name="T5" fmla="*/ 0 h 4"/>
                  <a:gd name="T6" fmla="*/ 1 w 5"/>
                  <a:gd name="T7" fmla="*/ 0 h 4"/>
                  <a:gd name="T8" fmla="*/ 1 w 5"/>
                  <a:gd name="T9" fmla="*/ 2 h 4"/>
                  <a:gd name="T10" fmla="*/ 0 w 5"/>
                  <a:gd name="T11" fmla="*/ 3 h 4"/>
                  <a:gd name="T12" fmla="*/ 0 w 5"/>
                  <a:gd name="T13" fmla="*/ 4 h 4"/>
                  <a:gd name="T14" fmla="*/ 1 w 5"/>
                  <a:gd name="T15" fmla="*/ 4 h 4"/>
                  <a:gd name="T16" fmla="*/ 2 w 5"/>
                  <a:gd name="T17" fmla="*/ 3 h 4"/>
                  <a:gd name="T18" fmla="*/ 3 w 5"/>
                  <a:gd name="T19" fmla="*/ 3 h 4"/>
                  <a:gd name="T20" fmla="*/ 4 w 5"/>
                  <a:gd name="T21" fmla="*/ 3 h 4"/>
                  <a:gd name="T22" fmla="*/ 5 w 5"/>
                  <a:gd name="T23" fmla="*/ 3 h 4"/>
                  <a:gd name="T24" fmla="*/ 5 w 5"/>
                  <a:gd name="T25" fmla="*/ 1 h 4"/>
                  <a:gd name="T26" fmla="*/ 5 w 5"/>
                  <a:gd name="T27" fmla="*/ 0 h 4"/>
                  <a:gd name="T28" fmla="*/ 5 w 5"/>
                  <a:gd name="T29" fmla="*/ 0 h 4"/>
                  <a:gd name="T30" fmla="*/ 4 w 5"/>
                  <a:gd name="T3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" h="4">
                    <a:moveTo>
                      <a:pt x="4" y="0"/>
                    </a:moveTo>
                    <a:cubicBezTo>
                      <a:pt x="3" y="0"/>
                      <a:pt x="3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4" y="3"/>
                      <a:pt x="5" y="3"/>
                    </a:cubicBezTo>
                    <a:cubicBezTo>
                      <a:pt x="5" y="2"/>
                      <a:pt x="5" y="2"/>
                      <a:pt x="5" y="1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93" name="Freeform 351"/>
              <p:cNvSpPr>
                <a:spLocks/>
              </p:cNvSpPr>
              <p:nvPr/>
            </p:nvSpPr>
            <p:spPr bwMode="auto">
              <a:xfrm>
                <a:off x="3740151" y="2643189"/>
                <a:ext cx="87313" cy="33338"/>
              </a:xfrm>
              <a:custGeom>
                <a:avLst/>
                <a:gdLst>
                  <a:gd name="T0" fmla="*/ 7 w 8"/>
                  <a:gd name="T1" fmla="*/ 1 h 3"/>
                  <a:gd name="T2" fmla="*/ 6 w 8"/>
                  <a:gd name="T3" fmla="*/ 1 h 3"/>
                  <a:gd name="T4" fmla="*/ 5 w 8"/>
                  <a:gd name="T5" fmla="*/ 1 h 3"/>
                  <a:gd name="T6" fmla="*/ 4 w 8"/>
                  <a:gd name="T7" fmla="*/ 1 h 3"/>
                  <a:gd name="T8" fmla="*/ 3 w 8"/>
                  <a:gd name="T9" fmla="*/ 1 h 3"/>
                  <a:gd name="T10" fmla="*/ 2 w 8"/>
                  <a:gd name="T11" fmla="*/ 1 h 3"/>
                  <a:gd name="T12" fmla="*/ 0 w 8"/>
                  <a:gd name="T13" fmla="*/ 1 h 3"/>
                  <a:gd name="T14" fmla="*/ 0 w 8"/>
                  <a:gd name="T15" fmla="*/ 1 h 3"/>
                  <a:gd name="T16" fmla="*/ 0 w 8"/>
                  <a:gd name="T17" fmla="*/ 3 h 3"/>
                  <a:gd name="T18" fmla="*/ 1 w 8"/>
                  <a:gd name="T19" fmla="*/ 2 h 3"/>
                  <a:gd name="T20" fmla="*/ 2 w 8"/>
                  <a:gd name="T21" fmla="*/ 2 h 3"/>
                  <a:gd name="T22" fmla="*/ 3 w 8"/>
                  <a:gd name="T23" fmla="*/ 2 h 3"/>
                  <a:gd name="T24" fmla="*/ 3 w 8"/>
                  <a:gd name="T25" fmla="*/ 2 h 3"/>
                  <a:gd name="T26" fmla="*/ 4 w 8"/>
                  <a:gd name="T27" fmla="*/ 2 h 3"/>
                  <a:gd name="T28" fmla="*/ 5 w 8"/>
                  <a:gd name="T29" fmla="*/ 2 h 3"/>
                  <a:gd name="T30" fmla="*/ 5 w 8"/>
                  <a:gd name="T31" fmla="*/ 2 h 3"/>
                  <a:gd name="T32" fmla="*/ 6 w 8"/>
                  <a:gd name="T33" fmla="*/ 2 h 3"/>
                  <a:gd name="T34" fmla="*/ 7 w 8"/>
                  <a:gd name="T35" fmla="*/ 2 h 3"/>
                  <a:gd name="T36" fmla="*/ 8 w 8"/>
                  <a:gd name="T37" fmla="*/ 2 h 3"/>
                  <a:gd name="T38" fmla="*/ 7 w 8"/>
                  <a:gd name="T3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" h="3">
                    <a:moveTo>
                      <a:pt x="7" y="1"/>
                    </a:moveTo>
                    <a:cubicBezTo>
                      <a:pt x="7" y="1"/>
                      <a:pt x="7" y="1"/>
                      <a:pt x="6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5" y="0"/>
                      <a:pt x="5" y="0"/>
                      <a:pt x="4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3" y="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5" y="2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7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94" name="Freeform 352"/>
              <p:cNvSpPr>
                <a:spLocks/>
              </p:cNvSpPr>
              <p:nvPr/>
            </p:nvSpPr>
            <p:spPr bwMode="auto">
              <a:xfrm>
                <a:off x="3827464" y="2795589"/>
                <a:ext cx="9525" cy="0"/>
              </a:xfrm>
              <a:custGeom>
                <a:avLst/>
                <a:gdLst>
                  <a:gd name="T0" fmla="*/ 0 w 1"/>
                  <a:gd name="T1" fmla="*/ 1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95" name="Freeform 353"/>
              <p:cNvSpPr>
                <a:spLocks/>
              </p:cNvSpPr>
              <p:nvPr/>
            </p:nvSpPr>
            <p:spPr bwMode="auto">
              <a:xfrm>
                <a:off x="3881439" y="287020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96" name="Freeform 354"/>
              <p:cNvSpPr>
                <a:spLocks/>
              </p:cNvSpPr>
              <p:nvPr/>
            </p:nvSpPr>
            <p:spPr bwMode="auto">
              <a:xfrm>
                <a:off x="3827464" y="2773364"/>
                <a:ext cx="85725" cy="96838"/>
              </a:xfrm>
              <a:custGeom>
                <a:avLst/>
                <a:gdLst>
                  <a:gd name="T0" fmla="*/ 8 w 8"/>
                  <a:gd name="T1" fmla="*/ 3 h 9"/>
                  <a:gd name="T2" fmla="*/ 8 w 8"/>
                  <a:gd name="T3" fmla="*/ 3 h 9"/>
                  <a:gd name="T4" fmla="*/ 7 w 8"/>
                  <a:gd name="T5" fmla="*/ 2 h 9"/>
                  <a:gd name="T6" fmla="*/ 7 w 8"/>
                  <a:gd name="T7" fmla="*/ 1 h 9"/>
                  <a:gd name="T8" fmla="*/ 6 w 8"/>
                  <a:gd name="T9" fmla="*/ 0 h 9"/>
                  <a:gd name="T10" fmla="*/ 5 w 8"/>
                  <a:gd name="T11" fmla="*/ 0 h 9"/>
                  <a:gd name="T12" fmla="*/ 4 w 8"/>
                  <a:gd name="T13" fmla="*/ 0 h 9"/>
                  <a:gd name="T14" fmla="*/ 3 w 8"/>
                  <a:gd name="T15" fmla="*/ 0 h 9"/>
                  <a:gd name="T16" fmla="*/ 2 w 8"/>
                  <a:gd name="T17" fmla="*/ 1 h 9"/>
                  <a:gd name="T18" fmla="*/ 2 w 8"/>
                  <a:gd name="T19" fmla="*/ 2 h 9"/>
                  <a:gd name="T20" fmla="*/ 1 w 8"/>
                  <a:gd name="T21" fmla="*/ 2 h 9"/>
                  <a:gd name="T22" fmla="*/ 0 w 8"/>
                  <a:gd name="T23" fmla="*/ 3 h 9"/>
                  <a:gd name="T24" fmla="*/ 1 w 8"/>
                  <a:gd name="T25" fmla="*/ 4 h 9"/>
                  <a:gd name="T26" fmla="*/ 1 w 8"/>
                  <a:gd name="T27" fmla="*/ 5 h 9"/>
                  <a:gd name="T28" fmla="*/ 2 w 8"/>
                  <a:gd name="T29" fmla="*/ 6 h 9"/>
                  <a:gd name="T30" fmla="*/ 3 w 8"/>
                  <a:gd name="T31" fmla="*/ 6 h 9"/>
                  <a:gd name="T32" fmla="*/ 3 w 8"/>
                  <a:gd name="T33" fmla="*/ 7 h 9"/>
                  <a:gd name="T34" fmla="*/ 4 w 8"/>
                  <a:gd name="T35" fmla="*/ 8 h 9"/>
                  <a:gd name="T36" fmla="*/ 5 w 8"/>
                  <a:gd name="T37" fmla="*/ 8 h 9"/>
                  <a:gd name="T38" fmla="*/ 5 w 8"/>
                  <a:gd name="T39" fmla="*/ 9 h 9"/>
                  <a:gd name="T40" fmla="*/ 6 w 8"/>
                  <a:gd name="T41" fmla="*/ 8 h 9"/>
                  <a:gd name="T42" fmla="*/ 6 w 8"/>
                  <a:gd name="T43" fmla="*/ 7 h 9"/>
                  <a:gd name="T44" fmla="*/ 7 w 8"/>
                  <a:gd name="T45" fmla="*/ 6 h 9"/>
                  <a:gd name="T46" fmla="*/ 8 w 8"/>
                  <a:gd name="T47" fmla="*/ 5 h 9"/>
                  <a:gd name="T48" fmla="*/ 8 w 8"/>
                  <a:gd name="T49" fmla="*/ 4 h 9"/>
                  <a:gd name="T50" fmla="*/ 8 w 8"/>
                  <a:gd name="T51" fmla="*/ 4 h 9"/>
                  <a:gd name="T52" fmla="*/ 7 w 8"/>
                  <a:gd name="T53" fmla="*/ 4 h 9"/>
                  <a:gd name="T54" fmla="*/ 8 w 8"/>
                  <a:gd name="T55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" h="9">
                    <a:moveTo>
                      <a:pt x="8" y="3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0"/>
                      <a:pt x="6" y="0"/>
                    </a:cubicBezTo>
                    <a:cubicBezTo>
                      <a:pt x="6" y="0"/>
                      <a:pt x="6" y="0"/>
                      <a:pt x="5" y="0"/>
                    </a:cubicBezTo>
                    <a:cubicBezTo>
                      <a:pt x="5" y="0"/>
                      <a:pt x="5" y="0"/>
                      <a:pt x="4" y="0"/>
                    </a:cubicBezTo>
                    <a:cubicBezTo>
                      <a:pt x="4" y="0"/>
                      <a:pt x="4" y="0"/>
                      <a:pt x="3" y="0"/>
                    </a:cubicBezTo>
                    <a:cubicBezTo>
                      <a:pt x="3" y="0"/>
                      <a:pt x="3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3"/>
                    </a:cubicBezTo>
                    <a:cubicBezTo>
                      <a:pt x="0" y="3"/>
                      <a:pt x="0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3" y="6"/>
                      <a:pt x="3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7"/>
                      <a:pt x="4" y="7"/>
                      <a:pt x="4" y="8"/>
                    </a:cubicBezTo>
                    <a:cubicBezTo>
                      <a:pt x="5" y="8"/>
                      <a:pt x="4" y="8"/>
                      <a:pt x="5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5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6"/>
                      <a:pt x="8" y="5"/>
                    </a:cubicBezTo>
                    <a:cubicBezTo>
                      <a:pt x="8" y="5"/>
                      <a:pt x="8" y="5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3"/>
                      <a:pt x="8" y="3"/>
                      <a:pt x="8" y="3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97" name="Freeform 355"/>
              <p:cNvSpPr>
                <a:spLocks/>
              </p:cNvSpPr>
              <p:nvPr/>
            </p:nvSpPr>
            <p:spPr bwMode="auto">
              <a:xfrm>
                <a:off x="4214814" y="2740026"/>
                <a:ext cx="33338" cy="152400"/>
              </a:xfrm>
              <a:custGeom>
                <a:avLst/>
                <a:gdLst>
                  <a:gd name="T0" fmla="*/ 3 w 3"/>
                  <a:gd name="T1" fmla="*/ 10 h 14"/>
                  <a:gd name="T2" fmla="*/ 3 w 3"/>
                  <a:gd name="T3" fmla="*/ 8 h 14"/>
                  <a:gd name="T4" fmla="*/ 3 w 3"/>
                  <a:gd name="T5" fmla="*/ 6 h 14"/>
                  <a:gd name="T6" fmla="*/ 3 w 3"/>
                  <a:gd name="T7" fmla="*/ 5 h 14"/>
                  <a:gd name="T8" fmla="*/ 3 w 3"/>
                  <a:gd name="T9" fmla="*/ 3 h 14"/>
                  <a:gd name="T10" fmla="*/ 2 w 3"/>
                  <a:gd name="T11" fmla="*/ 2 h 14"/>
                  <a:gd name="T12" fmla="*/ 1 w 3"/>
                  <a:gd name="T13" fmla="*/ 1 h 14"/>
                  <a:gd name="T14" fmla="*/ 1 w 3"/>
                  <a:gd name="T15" fmla="*/ 0 h 14"/>
                  <a:gd name="T16" fmla="*/ 1 w 3"/>
                  <a:gd name="T17" fmla="*/ 0 h 14"/>
                  <a:gd name="T18" fmla="*/ 0 w 3"/>
                  <a:gd name="T19" fmla="*/ 0 h 14"/>
                  <a:gd name="T20" fmla="*/ 0 w 3"/>
                  <a:gd name="T21" fmla="*/ 0 h 14"/>
                  <a:gd name="T22" fmla="*/ 0 w 3"/>
                  <a:gd name="T23" fmla="*/ 1 h 14"/>
                  <a:gd name="T24" fmla="*/ 0 w 3"/>
                  <a:gd name="T25" fmla="*/ 2 h 14"/>
                  <a:gd name="T26" fmla="*/ 0 w 3"/>
                  <a:gd name="T27" fmla="*/ 4 h 14"/>
                  <a:gd name="T28" fmla="*/ 0 w 3"/>
                  <a:gd name="T29" fmla="*/ 5 h 14"/>
                  <a:gd name="T30" fmla="*/ 1 w 3"/>
                  <a:gd name="T31" fmla="*/ 7 h 14"/>
                  <a:gd name="T32" fmla="*/ 1 w 3"/>
                  <a:gd name="T33" fmla="*/ 9 h 14"/>
                  <a:gd name="T34" fmla="*/ 1 w 3"/>
                  <a:gd name="T35" fmla="*/ 10 h 14"/>
                  <a:gd name="T36" fmla="*/ 1 w 3"/>
                  <a:gd name="T37" fmla="*/ 11 h 14"/>
                  <a:gd name="T38" fmla="*/ 1 w 3"/>
                  <a:gd name="T39" fmla="*/ 13 h 14"/>
                  <a:gd name="T40" fmla="*/ 1 w 3"/>
                  <a:gd name="T41" fmla="*/ 14 h 14"/>
                  <a:gd name="T42" fmla="*/ 1 w 3"/>
                  <a:gd name="T43" fmla="*/ 14 h 14"/>
                  <a:gd name="T44" fmla="*/ 2 w 3"/>
                  <a:gd name="T45" fmla="*/ 14 h 14"/>
                  <a:gd name="T46" fmla="*/ 3 w 3"/>
                  <a:gd name="T47" fmla="*/ 13 h 14"/>
                  <a:gd name="T48" fmla="*/ 3 w 3"/>
                  <a:gd name="T49" fmla="*/ 13 h 14"/>
                  <a:gd name="T50" fmla="*/ 3 w 3"/>
                  <a:gd name="T51" fmla="*/ 12 h 14"/>
                  <a:gd name="T52" fmla="*/ 3 w 3"/>
                  <a:gd name="T53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" h="14">
                    <a:moveTo>
                      <a:pt x="3" y="10"/>
                    </a:moveTo>
                    <a:cubicBezTo>
                      <a:pt x="3" y="9"/>
                      <a:pt x="3" y="9"/>
                      <a:pt x="3" y="8"/>
                    </a:cubicBezTo>
                    <a:cubicBezTo>
                      <a:pt x="3" y="7"/>
                      <a:pt x="3" y="7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4"/>
                      <a:pt x="3" y="4"/>
                      <a:pt x="3" y="3"/>
                    </a:cubicBezTo>
                    <a:cubicBezTo>
                      <a:pt x="3" y="3"/>
                      <a:pt x="2" y="3"/>
                      <a:pt x="2" y="2"/>
                    </a:cubicBezTo>
                    <a:cubicBezTo>
                      <a:pt x="2" y="2"/>
                      <a:pt x="2" y="2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4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0" y="6"/>
                      <a:pt x="1" y="6"/>
                      <a:pt x="1" y="7"/>
                    </a:cubicBezTo>
                    <a:cubicBezTo>
                      <a:pt x="1" y="8"/>
                      <a:pt x="1" y="8"/>
                      <a:pt x="1" y="9"/>
                    </a:cubicBezTo>
                    <a:cubicBezTo>
                      <a:pt x="1" y="9"/>
                      <a:pt x="1" y="9"/>
                      <a:pt x="1" y="10"/>
                    </a:cubicBezTo>
                    <a:cubicBezTo>
                      <a:pt x="1" y="10"/>
                      <a:pt x="0" y="11"/>
                      <a:pt x="1" y="11"/>
                    </a:cubicBezTo>
                    <a:cubicBezTo>
                      <a:pt x="1" y="12"/>
                      <a:pt x="1" y="12"/>
                      <a:pt x="1" y="13"/>
                    </a:cubicBezTo>
                    <a:cubicBezTo>
                      <a:pt x="1" y="13"/>
                      <a:pt x="1" y="13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2" y="13"/>
                      <a:pt x="2" y="14"/>
                      <a:pt x="2" y="14"/>
                    </a:cubicBezTo>
                    <a:cubicBezTo>
                      <a:pt x="3" y="14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2"/>
                      <a:pt x="3" y="12"/>
                    </a:cubicBezTo>
                    <a:cubicBezTo>
                      <a:pt x="3" y="11"/>
                      <a:pt x="3" y="11"/>
                      <a:pt x="3" y="1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98" name="Freeform 356"/>
              <p:cNvSpPr>
                <a:spLocks/>
              </p:cNvSpPr>
              <p:nvPr/>
            </p:nvSpPr>
            <p:spPr bwMode="auto">
              <a:xfrm>
                <a:off x="4981576" y="3119439"/>
                <a:ext cx="65088" cy="53975"/>
              </a:xfrm>
              <a:custGeom>
                <a:avLst/>
                <a:gdLst>
                  <a:gd name="T0" fmla="*/ 5 w 6"/>
                  <a:gd name="T1" fmla="*/ 1 h 5"/>
                  <a:gd name="T2" fmla="*/ 4 w 6"/>
                  <a:gd name="T3" fmla="*/ 1 h 5"/>
                  <a:gd name="T4" fmla="*/ 4 w 6"/>
                  <a:gd name="T5" fmla="*/ 0 h 5"/>
                  <a:gd name="T6" fmla="*/ 3 w 6"/>
                  <a:gd name="T7" fmla="*/ 1 h 5"/>
                  <a:gd name="T8" fmla="*/ 2 w 6"/>
                  <a:gd name="T9" fmla="*/ 0 h 5"/>
                  <a:gd name="T10" fmla="*/ 2 w 6"/>
                  <a:gd name="T11" fmla="*/ 1 h 5"/>
                  <a:gd name="T12" fmla="*/ 1 w 6"/>
                  <a:gd name="T13" fmla="*/ 1 h 5"/>
                  <a:gd name="T14" fmla="*/ 1 w 6"/>
                  <a:gd name="T15" fmla="*/ 2 h 5"/>
                  <a:gd name="T16" fmla="*/ 0 w 6"/>
                  <a:gd name="T17" fmla="*/ 3 h 5"/>
                  <a:gd name="T18" fmla="*/ 0 w 6"/>
                  <a:gd name="T19" fmla="*/ 4 h 5"/>
                  <a:gd name="T20" fmla="*/ 1 w 6"/>
                  <a:gd name="T21" fmla="*/ 5 h 5"/>
                  <a:gd name="T22" fmla="*/ 1 w 6"/>
                  <a:gd name="T23" fmla="*/ 4 h 5"/>
                  <a:gd name="T24" fmla="*/ 2 w 6"/>
                  <a:gd name="T25" fmla="*/ 5 h 5"/>
                  <a:gd name="T26" fmla="*/ 3 w 6"/>
                  <a:gd name="T27" fmla="*/ 4 h 5"/>
                  <a:gd name="T28" fmla="*/ 3 w 6"/>
                  <a:gd name="T29" fmla="*/ 4 h 5"/>
                  <a:gd name="T30" fmla="*/ 4 w 6"/>
                  <a:gd name="T31" fmla="*/ 3 h 5"/>
                  <a:gd name="T32" fmla="*/ 5 w 6"/>
                  <a:gd name="T33" fmla="*/ 4 h 5"/>
                  <a:gd name="T34" fmla="*/ 5 w 6"/>
                  <a:gd name="T35" fmla="*/ 3 h 5"/>
                  <a:gd name="T36" fmla="*/ 5 w 6"/>
                  <a:gd name="T37" fmla="*/ 2 h 5"/>
                  <a:gd name="T38" fmla="*/ 5 w 6"/>
                  <a:gd name="T3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" h="5">
                    <a:moveTo>
                      <a:pt x="5" y="1"/>
                    </a:moveTo>
                    <a:cubicBezTo>
                      <a:pt x="5" y="1"/>
                      <a:pt x="5" y="1"/>
                      <a:pt x="4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0" y="4"/>
                      <a:pt x="1" y="4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5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5" y="4"/>
                      <a:pt x="5" y="4"/>
                    </a:cubicBezTo>
                    <a:cubicBezTo>
                      <a:pt x="5" y="4"/>
                      <a:pt x="5" y="3"/>
                      <a:pt x="5" y="3"/>
                    </a:cubicBezTo>
                    <a:cubicBezTo>
                      <a:pt x="6" y="3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99" name="Freeform 357"/>
              <p:cNvSpPr>
                <a:spLocks/>
              </p:cNvSpPr>
              <p:nvPr/>
            </p:nvSpPr>
            <p:spPr bwMode="auto">
              <a:xfrm>
                <a:off x="4970464" y="3778251"/>
                <a:ext cx="1111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00" name="Freeform 358"/>
              <p:cNvSpPr>
                <a:spLocks/>
              </p:cNvSpPr>
              <p:nvPr/>
            </p:nvSpPr>
            <p:spPr bwMode="auto">
              <a:xfrm>
                <a:off x="4722814" y="3638551"/>
                <a:ext cx="247650" cy="280988"/>
              </a:xfrm>
              <a:custGeom>
                <a:avLst/>
                <a:gdLst>
                  <a:gd name="T0" fmla="*/ 23 w 23"/>
                  <a:gd name="T1" fmla="*/ 13 h 26"/>
                  <a:gd name="T2" fmla="*/ 22 w 23"/>
                  <a:gd name="T3" fmla="*/ 11 h 26"/>
                  <a:gd name="T4" fmla="*/ 21 w 23"/>
                  <a:gd name="T5" fmla="*/ 11 h 26"/>
                  <a:gd name="T6" fmla="*/ 20 w 23"/>
                  <a:gd name="T7" fmla="*/ 10 h 26"/>
                  <a:gd name="T8" fmla="*/ 19 w 23"/>
                  <a:gd name="T9" fmla="*/ 9 h 26"/>
                  <a:gd name="T10" fmla="*/ 19 w 23"/>
                  <a:gd name="T11" fmla="*/ 8 h 26"/>
                  <a:gd name="T12" fmla="*/ 18 w 23"/>
                  <a:gd name="T13" fmla="*/ 7 h 26"/>
                  <a:gd name="T14" fmla="*/ 17 w 23"/>
                  <a:gd name="T15" fmla="*/ 7 h 26"/>
                  <a:gd name="T16" fmla="*/ 16 w 23"/>
                  <a:gd name="T17" fmla="*/ 6 h 26"/>
                  <a:gd name="T18" fmla="*/ 16 w 23"/>
                  <a:gd name="T19" fmla="*/ 5 h 26"/>
                  <a:gd name="T20" fmla="*/ 15 w 23"/>
                  <a:gd name="T21" fmla="*/ 3 h 26"/>
                  <a:gd name="T22" fmla="*/ 15 w 23"/>
                  <a:gd name="T23" fmla="*/ 2 h 26"/>
                  <a:gd name="T24" fmla="*/ 14 w 23"/>
                  <a:gd name="T25" fmla="*/ 1 h 26"/>
                  <a:gd name="T26" fmla="*/ 14 w 23"/>
                  <a:gd name="T27" fmla="*/ 0 h 26"/>
                  <a:gd name="T28" fmla="*/ 13 w 23"/>
                  <a:gd name="T29" fmla="*/ 0 h 26"/>
                  <a:gd name="T30" fmla="*/ 12 w 23"/>
                  <a:gd name="T31" fmla="*/ 0 h 26"/>
                  <a:gd name="T32" fmla="*/ 12 w 23"/>
                  <a:gd name="T33" fmla="*/ 1 h 26"/>
                  <a:gd name="T34" fmla="*/ 11 w 23"/>
                  <a:gd name="T35" fmla="*/ 1 h 26"/>
                  <a:gd name="T36" fmla="*/ 10 w 23"/>
                  <a:gd name="T37" fmla="*/ 2 h 26"/>
                  <a:gd name="T38" fmla="*/ 9 w 23"/>
                  <a:gd name="T39" fmla="*/ 1 h 26"/>
                  <a:gd name="T40" fmla="*/ 8 w 23"/>
                  <a:gd name="T41" fmla="*/ 0 h 26"/>
                  <a:gd name="T42" fmla="*/ 8 w 23"/>
                  <a:gd name="T43" fmla="*/ 1 h 26"/>
                  <a:gd name="T44" fmla="*/ 6 w 23"/>
                  <a:gd name="T45" fmla="*/ 1 h 26"/>
                  <a:gd name="T46" fmla="*/ 5 w 23"/>
                  <a:gd name="T47" fmla="*/ 1 h 26"/>
                  <a:gd name="T48" fmla="*/ 3 w 23"/>
                  <a:gd name="T49" fmla="*/ 1 h 26"/>
                  <a:gd name="T50" fmla="*/ 3 w 23"/>
                  <a:gd name="T51" fmla="*/ 2 h 26"/>
                  <a:gd name="T52" fmla="*/ 3 w 23"/>
                  <a:gd name="T53" fmla="*/ 2 h 26"/>
                  <a:gd name="T54" fmla="*/ 3 w 23"/>
                  <a:gd name="T55" fmla="*/ 4 h 26"/>
                  <a:gd name="T56" fmla="*/ 3 w 23"/>
                  <a:gd name="T57" fmla="*/ 6 h 26"/>
                  <a:gd name="T58" fmla="*/ 3 w 23"/>
                  <a:gd name="T59" fmla="*/ 12 h 26"/>
                  <a:gd name="T60" fmla="*/ 1 w 23"/>
                  <a:gd name="T61" fmla="*/ 12 h 26"/>
                  <a:gd name="T62" fmla="*/ 0 w 23"/>
                  <a:gd name="T63" fmla="*/ 20 h 26"/>
                  <a:gd name="T64" fmla="*/ 1 w 23"/>
                  <a:gd name="T65" fmla="*/ 20 h 26"/>
                  <a:gd name="T66" fmla="*/ 1 w 23"/>
                  <a:gd name="T67" fmla="*/ 22 h 26"/>
                  <a:gd name="T68" fmla="*/ 2 w 23"/>
                  <a:gd name="T69" fmla="*/ 23 h 26"/>
                  <a:gd name="T70" fmla="*/ 2 w 23"/>
                  <a:gd name="T71" fmla="*/ 24 h 26"/>
                  <a:gd name="T72" fmla="*/ 1 w 23"/>
                  <a:gd name="T73" fmla="*/ 25 h 26"/>
                  <a:gd name="T74" fmla="*/ 1 w 23"/>
                  <a:gd name="T75" fmla="*/ 25 h 26"/>
                  <a:gd name="T76" fmla="*/ 3 w 23"/>
                  <a:gd name="T77" fmla="*/ 26 h 26"/>
                  <a:gd name="T78" fmla="*/ 4 w 23"/>
                  <a:gd name="T79" fmla="*/ 26 h 26"/>
                  <a:gd name="T80" fmla="*/ 5 w 23"/>
                  <a:gd name="T81" fmla="*/ 24 h 26"/>
                  <a:gd name="T82" fmla="*/ 6 w 23"/>
                  <a:gd name="T83" fmla="*/ 24 h 26"/>
                  <a:gd name="T84" fmla="*/ 7 w 23"/>
                  <a:gd name="T85" fmla="*/ 22 h 26"/>
                  <a:gd name="T86" fmla="*/ 7 w 23"/>
                  <a:gd name="T87" fmla="*/ 21 h 26"/>
                  <a:gd name="T88" fmla="*/ 8 w 23"/>
                  <a:gd name="T89" fmla="*/ 22 h 26"/>
                  <a:gd name="T90" fmla="*/ 10 w 23"/>
                  <a:gd name="T91" fmla="*/ 22 h 26"/>
                  <a:gd name="T92" fmla="*/ 11 w 23"/>
                  <a:gd name="T93" fmla="*/ 23 h 26"/>
                  <a:gd name="T94" fmla="*/ 12 w 23"/>
                  <a:gd name="T95" fmla="*/ 23 h 26"/>
                  <a:gd name="T96" fmla="*/ 14 w 23"/>
                  <a:gd name="T97" fmla="*/ 22 h 26"/>
                  <a:gd name="T98" fmla="*/ 14 w 23"/>
                  <a:gd name="T99" fmla="*/ 21 h 26"/>
                  <a:gd name="T100" fmla="*/ 14 w 23"/>
                  <a:gd name="T101" fmla="*/ 20 h 26"/>
                  <a:gd name="T102" fmla="*/ 15 w 23"/>
                  <a:gd name="T103" fmla="*/ 19 h 26"/>
                  <a:gd name="T104" fmla="*/ 16 w 23"/>
                  <a:gd name="T105" fmla="*/ 18 h 26"/>
                  <a:gd name="T106" fmla="*/ 18 w 23"/>
                  <a:gd name="T107" fmla="*/ 18 h 26"/>
                  <a:gd name="T108" fmla="*/ 19 w 23"/>
                  <a:gd name="T109" fmla="*/ 16 h 26"/>
                  <a:gd name="T110" fmla="*/ 21 w 23"/>
                  <a:gd name="T111" fmla="*/ 15 h 26"/>
                  <a:gd name="T112" fmla="*/ 23 w 23"/>
                  <a:gd name="T113" fmla="*/ 14 h 26"/>
                  <a:gd name="T114" fmla="*/ 23 w 23"/>
                  <a:gd name="T115" fmla="*/ 13 h 26"/>
                  <a:gd name="T116" fmla="*/ 23 w 23"/>
                  <a:gd name="T117" fmla="*/ 1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3" h="26">
                    <a:moveTo>
                      <a:pt x="23" y="13"/>
                    </a:moveTo>
                    <a:cubicBezTo>
                      <a:pt x="23" y="12"/>
                      <a:pt x="23" y="12"/>
                      <a:pt x="22" y="11"/>
                    </a:cubicBezTo>
                    <a:cubicBezTo>
                      <a:pt x="22" y="11"/>
                      <a:pt x="22" y="11"/>
                      <a:pt x="21" y="11"/>
                    </a:cubicBezTo>
                    <a:cubicBezTo>
                      <a:pt x="20" y="11"/>
                      <a:pt x="20" y="11"/>
                      <a:pt x="20" y="10"/>
                    </a:cubicBezTo>
                    <a:cubicBezTo>
                      <a:pt x="19" y="10"/>
                      <a:pt x="19" y="9"/>
                      <a:pt x="19" y="9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9" y="8"/>
                      <a:pt x="19" y="8"/>
                      <a:pt x="18" y="7"/>
                    </a:cubicBezTo>
                    <a:cubicBezTo>
                      <a:pt x="18" y="7"/>
                      <a:pt x="18" y="7"/>
                      <a:pt x="17" y="7"/>
                    </a:cubicBezTo>
                    <a:cubicBezTo>
                      <a:pt x="17" y="7"/>
                      <a:pt x="17" y="6"/>
                      <a:pt x="16" y="6"/>
                    </a:cubicBezTo>
                    <a:cubicBezTo>
                      <a:pt x="16" y="6"/>
                      <a:pt x="16" y="5"/>
                      <a:pt x="16" y="5"/>
                    </a:cubicBezTo>
                    <a:cubicBezTo>
                      <a:pt x="15" y="4"/>
                      <a:pt x="15" y="4"/>
                      <a:pt x="15" y="3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1"/>
                      <a:pt x="14" y="1"/>
                      <a:pt x="14" y="1"/>
                    </a:cubicBezTo>
                    <a:cubicBezTo>
                      <a:pt x="14" y="1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2"/>
                      <a:pt x="10" y="2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0"/>
                      <a:pt x="8" y="0"/>
                    </a:cubicBezTo>
                    <a:cubicBezTo>
                      <a:pt x="8" y="0"/>
                      <a:pt x="8" y="1"/>
                      <a:pt x="8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1"/>
                      <a:pt x="1" y="21"/>
                      <a:pt x="1" y="22"/>
                    </a:cubicBezTo>
                    <a:cubicBezTo>
                      <a:pt x="1" y="22"/>
                      <a:pt x="2" y="22"/>
                      <a:pt x="2" y="23"/>
                    </a:cubicBezTo>
                    <a:cubicBezTo>
                      <a:pt x="2" y="23"/>
                      <a:pt x="2" y="24"/>
                      <a:pt x="2" y="24"/>
                    </a:cubicBezTo>
                    <a:cubicBezTo>
                      <a:pt x="1" y="24"/>
                      <a:pt x="1" y="24"/>
                      <a:pt x="1" y="25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1" y="26"/>
                      <a:pt x="2" y="26"/>
                      <a:pt x="3" y="26"/>
                    </a:cubicBezTo>
                    <a:cubicBezTo>
                      <a:pt x="3" y="26"/>
                      <a:pt x="3" y="26"/>
                      <a:pt x="4" y="26"/>
                    </a:cubicBezTo>
                    <a:cubicBezTo>
                      <a:pt x="4" y="25"/>
                      <a:pt x="4" y="25"/>
                      <a:pt x="5" y="24"/>
                    </a:cubicBezTo>
                    <a:cubicBezTo>
                      <a:pt x="5" y="24"/>
                      <a:pt x="6" y="24"/>
                      <a:pt x="6" y="24"/>
                    </a:cubicBezTo>
                    <a:cubicBezTo>
                      <a:pt x="6" y="23"/>
                      <a:pt x="6" y="23"/>
                      <a:pt x="7" y="22"/>
                    </a:cubicBezTo>
                    <a:cubicBezTo>
                      <a:pt x="7" y="22"/>
                      <a:pt x="7" y="22"/>
                      <a:pt x="7" y="21"/>
                    </a:cubicBezTo>
                    <a:cubicBezTo>
                      <a:pt x="8" y="21"/>
                      <a:pt x="8" y="21"/>
                      <a:pt x="8" y="22"/>
                    </a:cubicBezTo>
                    <a:cubicBezTo>
                      <a:pt x="9" y="22"/>
                      <a:pt x="9" y="22"/>
                      <a:pt x="10" y="22"/>
                    </a:cubicBezTo>
                    <a:cubicBezTo>
                      <a:pt x="10" y="23"/>
                      <a:pt x="10" y="23"/>
                      <a:pt x="11" y="23"/>
                    </a:cubicBezTo>
                    <a:cubicBezTo>
                      <a:pt x="11" y="23"/>
                      <a:pt x="12" y="23"/>
                      <a:pt x="12" y="23"/>
                    </a:cubicBezTo>
                    <a:cubicBezTo>
                      <a:pt x="13" y="23"/>
                      <a:pt x="13" y="23"/>
                      <a:pt x="14" y="22"/>
                    </a:cubicBezTo>
                    <a:cubicBezTo>
                      <a:pt x="14" y="22"/>
                      <a:pt x="14" y="22"/>
                      <a:pt x="14" y="21"/>
                    </a:cubicBezTo>
                    <a:cubicBezTo>
                      <a:pt x="14" y="21"/>
                      <a:pt x="14" y="21"/>
                      <a:pt x="14" y="20"/>
                    </a:cubicBezTo>
                    <a:cubicBezTo>
                      <a:pt x="14" y="20"/>
                      <a:pt x="15" y="20"/>
                      <a:pt x="15" y="19"/>
                    </a:cubicBezTo>
                    <a:cubicBezTo>
                      <a:pt x="16" y="19"/>
                      <a:pt x="16" y="18"/>
                      <a:pt x="16" y="18"/>
                    </a:cubicBezTo>
                    <a:cubicBezTo>
                      <a:pt x="17" y="18"/>
                      <a:pt x="17" y="18"/>
                      <a:pt x="18" y="18"/>
                    </a:cubicBezTo>
                    <a:cubicBezTo>
                      <a:pt x="18" y="17"/>
                      <a:pt x="19" y="17"/>
                      <a:pt x="19" y="16"/>
                    </a:cubicBezTo>
                    <a:cubicBezTo>
                      <a:pt x="20" y="16"/>
                      <a:pt x="21" y="16"/>
                      <a:pt x="21" y="15"/>
                    </a:cubicBezTo>
                    <a:cubicBezTo>
                      <a:pt x="22" y="15"/>
                      <a:pt x="22" y="14"/>
                      <a:pt x="23" y="14"/>
                    </a:cubicBezTo>
                    <a:cubicBezTo>
                      <a:pt x="23" y="14"/>
                      <a:pt x="23" y="14"/>
                      <a:pt x="23" y="13"/>
                    </a:cubicBezTo>
                    <a:cubicBezTo>
                      <a:pt x="23" y="13"/>
                      <a:pt x="23" y="13"/>
                      <a:pt x="23" y="13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01" name="Freeform 359"/>
              <p:cNvSpPr>
                <a:spLocks/>
              </p:cNvSpPr>
              <p:nvPr/>
            </p:nvSpPr>
            <p:spPr bwMode="auto">
              <a:xfrm>
                <a:off x="5186364" y="2524126"/>
                <a:ext cx="184150" cy="173038"/>
              </a:xfrm>
              <a:custGeom>
                <a:avLst/>
                <a:gdLst>
                  <a:gd name="T0" fmla="*/ 16 w 17"/>
                  <a:gd name="T1" fmla="*/ 16 h 16"/>
                  <a:gd name="T2" fmla="*/ 17 w 17"/>
                  <a:gd name="T3" fmla="*/ 15 h 16"/>
                  <a:gd name="T4" fmla="*/ 17 w 17"/>
                  <a:gd name="T5" fmla="*/ 15 h 16"/>
                  <a:gd name="T6" fmla="*/ 16 w 17"/>
                  <a:gd name="T7" fmla="*/ 15 h 16"/>
                  <a:gd name="T8" fmla="*/ 16 w 17"/>
                  <a:gd name="T9" fmla="*/ 14 h 16"/>
                  <a:gd name="T10" fmla="*/ 15 w 17"/>
                  <a:gd name="T11" fmla="*/ 13 h 16"/>
                  <a:gd name="T12" fmla="*/ 15 w 17"/>
                  <a:gd name="T13" fmla="*/ 12 h 16"/>
                  <a:gd name="T14" fmla="*/ 14 w 17"/>
                  <a:gd name="T15" fmla="*/ 12 h 16"/>
                  <a:gd name="T16" fmla="*/ 12 w 17"/>
                  <a:gd name="T17" fmla="*/ 11 h 16"/>
                  <a:gd name="T18" fmla="*/ 12 w 17"/>
                  <a:gd name="T19" fmla="*/ 10 h 16"/>
                  <a:gd name="T20" fmla="*/ 11 w 17"/>
                  <a:gd name="T21" fmla="*/ 9 h 16"/>
                  <a:gd name="T22" fmla="*/ 10 w 17"/>
                  <a:gd name="T23" fmla="*/ 9 h 16"/>
                  <a:gd name="T24" fmla="*/ 9 w 17"/>
                  <a:gd name="T25" fmla="*/ 8 h 16"/>
                  <a:gd name="T26" fmla="*/ 8 w 17"/>
                  <a:gd name="T27" fmla="*/ 7 h 16"/>
                  <a:gd name="T28" fmla="*/ 8 w 17"/>
                  <a:gd name="T29" fmla="*/ 7 h 16"/>
                  <a:gd name="T30" fmla="*/ 7 w 17"/>
                  <a:gd name="T31" fmla="*/ 6 h 16"/>
                  <a:gd name="T32" fmla="*/ 7 w 17"/>
                  <a:gd name="T33" fmla="*/ 5 h 16"/>
                  <a:gd name="T34" fmla="*/ 6 w 17"/>
                  <a:gd name="T35" fmla="*/ 3 h 16"/>
                  <a:gd name="T36" fmla="*/ 6 w 17"/>
                  <a:gd name="T37" fmla="*/ 1 h 16"/>
                  <a:gd name="T38" fmla="*/ 6 w 17"/>
                  <a:gd name="T39" fmla="*/ 0 h 16"/>
                  <a:gd name="T40" fmla="*/ 5 w 17"/>
                  <a:gd name="T41" fmla="*/ 0 h 16"/>
                  <a:gd name="T42" fmla="*/ 5 w 17"/>
                  <a:gd name="T43" fmla="*/ 0 h 16"/>
                  <a:gd name="T44" fmla="*/ 5 w 17"/>
                  <a:gd name="T45" fmla="*/ 1 h 16"/>
                  <a:gd name="T46" fmla="*/ 4 w 17"/>
                  <a:gd name="T47" fmla="*/ 2 h 16"/>
                  <a:gd name="T48" fmla="*/ 3 w 17"/>
                  <a:gd name="T49" fmla="*/ 2 h 16"/>
                  <a:gd name="T50" fmla="*/ 2 w 17"/>
                  <a:gd name="T51" fmla="*/ 2 h 16"/>
                  <a:gd name="T52" fmla="*/ 2 w 17"/>
                  <a:gd name="T53" fmla="*/ 3 h 16"/>
                  <a:gd name="T54" fmla="*/ 1 w 17"/>
                  <a:gd name="T55" fmla="*/ 3 h 16"/>
                  <a:gd name="T56" fmla="*/ 1 w 17"/>
                  <a:gd name="T57" fmla="*/ 4 h 16"/>
                  <a:gd name="T58" fmla="*/ 1 w 17"/>
                  <a:gd name="T59" fmla="*/ 4 h 16"/>
                  <a:gd name="T60" fmla="*/ 1 w 17"/>
                  <a:gd name="T61" fmla="*/ 5 h 16"/>
                  <a:gd name="T62" fmla="*/ 1 w 17"/>
                  <a:gd name="T63" fmla="*/ 6 h 16"/>
                  <a:gd name="T64" fmla="*/ 0 w 17"/>
                  <a:gd name="T65" fmla="*/ 8 h 16"/>
                  <a:gd name="T66" fmla="*/ 0 w 17"/>
                  <a:gd name="T67" fmla="*/ 9 h 16"/>
                  <a:gd name="T68" fmla="*/ 0 w 17"/>
                  <a:gd name="T69" fmla="*/ 10 h 16"/>
                  <a:gd name="T70" fmla="*/ 0 w 17"/>
                  <a:gd name="T71" fmla="*/ 11 h 16"/>
                  <a:gd name="T72" fmla="*/ 0 w 17"/>
                  <a:gd name="T73" fmla="*/ 12 h 16"/>
                  <a:gd name="T74" fmla="*/ 0 w 17"/>
                  <a:gd name="T75" fmla="*/ 12 h 16"/>
                  <a:gd name="T76" fmla="*/ 0 w 17"/>
                  <a:gd name="T77" fmla="*/ 13 h 16"/>
                  <a:gd name="T78" fmla="*/ 1 w 17"/>
                  <a:gd name="T79" fmla="*/ 12 h 16"/>
                  <a:gd name="T80" fmla="*/ 2 w 17"/>
                  <a:gd name="T81" fmla="*/ 12 h 16"/>
                  <a:gd name="T82" fmla="*/ 3 w 17"/>
                  <a:gd name="T83" fmla="*/ 13 h 16"/>
                  <a:gd name="T84" fmla="*/ 3 w 17"/>
                  <a:gd name="T85" fmla="*/ 12 h 16"/>
                  <a:gd name="T86" fmla="*/ 3 w 17"/>
                  <a:gd name="T87" fmla="*/ 11 h 16"/>
                  <a:gd name="T88" fmla="*/ 4 w 17"/>
                  <a:gd name="T89" fmla="*/ 10 h 16"/>
                  <a:gd name="T90" fmla="*/ 5 w 17"/>
                  <a:gd name="T91" fmla="*/ 11 h 16"/>
                  <a:gd name="T92" fmla="*/ 5 w 17"/>
                  <a:gd name="T93" fmla="*/ 11 h 16"/>
                  <a:gd name="T94" fmla="*/ 6 w 17"/>
                  <a:gd name="T95" fmla="*/ 11 h 16"/>
                  <a:gd name="T96" fmla="*/ 7 w 17"/>
                  <a:gd name="T97" fmla="*/ 11 h 16"/>
                  <a:gd name="T98" fmla="*/ 8 w 17"/>
                  <a:gd name="T99" fmla="*/ 10 h 16"/>
                  <a:gd name="T100" fmla="*/ 9 w 17"/>
                  <a:gd name="T101" fmla="*/ 11 h 16"/>
                  <a:gd name="T102" fmla="*/ 9 w 17"/>
                  <a:gd name="T103" fmla="*/ 11 h 16"/>
                  <a:gd name="T104" fmla="*/ 11 w 17"/>
                  <a:gd name="T105" fmla="*/ 12 h 16"/>
                  <a:gd name="T106" fmla="*/ 12 w 17"/>
                  <a:gd name="T107" fmla="*/ 12 h 16"/>
                  <a:gd name="T108" fmla="*/ 13 w 17"/>
                  <a:gd name="T109" fmla="*/ 13 h 16"/>
                  <a:gd name="T110" fmla="*/ 13 w 17"/>
                  <a:gd name="T111" fmla="*/ 14 h 16"/>
                  <a:gd name="T112" fmla="*/ 14 w 17"/>
                  <a:gd name="T113" fmla="*/ 15 h 16"/>
                  <a:gd name="T114" fmla="*/ 15 w 17"/>
                  <a:gd name="T115" fmla="*/ 16 h 16"/>
                  <a:gd name="T116" fmla="*/ 15 w 17"/>
                  <a:gd name="T117" fmla="*/ 16 h 16"/>
                  <a:gd name="T118" fmla="*/ 16 w 17"/>
                  <a:gd name="T119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7" h="16">
                    <a:moveTo>
                      <a:pt x="16" y="16"/>
                    </a:moveTo>
                    <a:cubicBezTo>
                      <a:pt x="16" y="16"/>
                      <a:pt x="16" y="16"/>
                      <a:pt x="17" y="15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17" y="15"/>
                      <a:pt x="17" y="15"/>
                      <a:pt x="16" y="15"/>
                    </a:cubicBezTo>
                    <a:cubicBezTo>
                      <a:pt x="16" y="15"/>
                      <a:pt x="16" y="14"/>
                      <a:pt x="16" y="14"/>
                    </a:cubicBezTo>
                    <a:cubicBezTo>
                      <a:pt x="16" y="14"/>
                      <a:pt x="15" y="13"/>
                      <a:pt x="15" y="13"/>
                    </a:cubicBezTo>
                    <a:cubicBezTo>
                      <a:pt x="15" y="13"/>
                      <a:pt x="15" y="12"/>
                      <a:pt x="15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3" y="11"/>
                      <a:pt x="13" y="12"/>
                      <a:pt x="12" y="11"/>
                    </a:cubicBezTo>
                    <a:cubicBezTo>
                      <a:pt x="12" y="11"/>
                      <a:pt x="12" y="10"/>
                      <a:pt x="12" y="10"/>
                    </a:cubicBezTo>
                    <a:cubicBezTo>
                      <a:pt x="12" y="10"/>
                      <a:pt x="11" y="10"/>
                      <a:pt x="11" y="9"/>
                    </a:cubicBezTo>
                    <a:cubicBezTo>
                      <a:pt x="11" y="9"/>
                      <a:pt x="11" y="9"/>
                      <a:pt x="10" y="9"/>
                    </a:cubicBezTo>
                    <a:cubicBezTo>
                      <a:pt x="10" y="8"/>
                      <a:pt x="10" y="8"/>
                      <a:pt x="9" y="8"/>
                    </a:cubicBezTo>
                    <a:cubicBezTo>
                      <a:pt x="9" y="8"/>
                      <a:pt x="9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7" y="7"/>
                      <a:pt x="7" y="6"/>
                    </a:cubicBezTo>
                    <a:cubicBezTo>
                      <a:pt x="7" y="6"/>
                      <a:pt x="7" y="6"/>
                      <a:pt x="7" y="5"/>
                    </a:cubicBezTo>
                    <a:cubicBezTo>
                      <a:pt x="7" y="4"/>
                      <a:pt x="7" y="4"/>
                      <a:pt x="6" y="3"/>
                    </a:cubicBezTo>
                    <a:cubicBezTo>
                      <a:pt x="6" y="2"/>
                      <a:pt x="6" y="2"/>
                      <a:pt x="6" y="1"/>
                    </a:cubicBezTo>
                    <a:cubicBezTo>
                      <a:pt x="6" y="1"/>
                      <a:pt x="6" y="0"/>
                      <a:pt x="6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1" y="5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7"/>
                      <a:pt x="0" y="7"/>
                      <a:pt x="0" y="8"/>
                    </a:cubicBezTo>
                    <a:cubicBezTo>
                      <a:pt x="0" y="8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10"/>
                    </a:cubicBezTo>
                    <a:cubicBezTo>
                      <a:pt x="0" y="10"/>
                      <a:pt x="0" y="10"/>
                      <a:pt x="0" y="11"/>
                    </a:cubicBezTo>
                    <a:cubicBezTo>
                      <a:pt x="0" y="11"/>
                      <a:pt x="0" y="11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2"/>
                      <a:pt x="1" y="12"/>
                    </a:cubicBezTo>
                    <a:cubicBezTo>
                      <a:pt x="1" y="12"/>
                      <a:pt x="2" y="12"/>
                      <a:pt x="2" y="12"/>
                    </a:cubicBezTo>
                    <a:cubicBezTo>
                      <a:pt x="2" y="12"/>
                      <a:pt x="2" y="13"/>
                      <a:pt x="3" y="13"/>
                    </a:cubicBezTo>
                    <a:cubicBezTo>
                      <a:pt x="3" y="13"/>
                      <a:pt x="3" y="12"/>
                      <a:pt x="3" y="12"/>
                    </a:cubicBezTo>
                    <a:cubicBezTo>
                      <a:pt x="3" y="12"/>
                      <a:pt x="3" y="11"/>
                      <a:pt x="3" y="11"/>
                    </a:cubicBezTo>
                    <a:cubicBezTo>
                      <a:pt x="3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2"/>
                      <a:pt x="6" y="11"/>
                      <a:pt x="6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1"/>
                      <a:pt x="8" y="10"/>
                      <a:pt x="8" y="10"/>
                    </a:cubicBezTo>
                    <a:cubicBezTo>
                      <a:pt x="8" y="10"/>
                      <a:pt x="8" y="11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11"/>
                      <a:pt x="10" y="11"/>
                      <a:pt x="11" y="12"/>
                    </a:cubicBezTo>
                    <a:cubicBezTo>
                      <a:pt x="11" y="12"/>
                      <a:pt x="11" y="12"/>
                      <a:pt x="12" y="12"/>
                    </a:cubicBezTo>
                    <a:cubicBezTo>
                      <a:pt x="12" y="13"/>
                      <a:pt x="12" y="13"/>
                      <a:pt x="13" y="13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4" y="16"/>
                      <a:pt x="14" y="16"/>
                      <a:pt x="15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5" y="16"/>
                      <a:pt x="16" y="16"/>
                      <a:pt x="16" y="16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02" name="Freeform 360"/>
              <p:cNvSpPr>
                <a:spLocks/>
              </p:cNvSpPr>
              <p:nvPr/>
            </p:nvSpPr>
            <p:spPr bwMode="auto">
              <a:xfrm>
                <a:off x="4421189" y="2957514"/>
                <a:ext cx="20638" cy="20638"/>
              </a:xfrm>
              <a:custGeom>
                <a:avLst/>
                <a:gdLst>
                  <a:gd name="T0" fmla="*/ 1 w 2"/>
                  <a:gd name="T1" fmla="*/ 0 h 2"/>
                  <a:gd name="T2" fmla="*/ 0 w 2"/>
                  <a:gd name="T3" fmla="*/ 1 h 2"/>
                  <a:gd name="T4" fmla="*/ 0 w 2"/>
                  <a:gd name="T5" fmla="*/ 2 h 2"/>
                  <a:gd name="T6" fmla="*/ 1 w 2"/>
                  <a:gd name="T7" fmla="*/ 2 h 2"/>
                  <a:gd name="T8" fmla="*/ 2 w 2"/>
                  <a:gd name="T9" fmla="*/ 1 h 2"/>
                  <a:gd name="T10" fmla="*/ 1 w 2"/>
                  <a:gd name="T11" fmla="*/ 0 h 2"/>
                  <a:gd name="T12" fmla="*/ 1 w 2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2" y="1"/>
                      <a:pt x="2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03" name="Freeform 361"/>
              <p:cNvSpPr>
                <a:spLocks/>
              </p:cNvSpPr>
              <p:nvPr/>
            </p:nvSpPr>
            <p:spPr bwMode="auto">
              <a:xfrm>
                <a:off x="3546476" y="2600326"/>
                <a:ext cx="20638" cy="22225"/>
              </a:xfrm>
              <a:custGeom>
                <a:avLst/>
                <a:gdLst>
                  <a:gd name="T0" fmla="*/ 2 w 2"/>
                  <a:gd name="T1" fmla="*/ 0 h 2"/>
                  <a:gd name="T2" fmla="*/ 1 w 2"/>
                  <a:gd name="T3" fmla="*/ 1 h 2"/>
                  <a:gd name="T4" fmla="*/ 0 w 2"/>
                  <a:gd name="T5" fmla="*/ 1 h 2"/>
                  <a:gd name="T6" fmla="*/ 1 w 2"/>
                  <a:gd name="T7" fmla="*/ 1 h 2"/>
                  <a:gd name="T8" fmla="*/ 1 w 2"/>
                  <a:gd name="T9" fmla="*/ 2 h 2"/>
                  <a:gd name="T10" fmla="*/ 1 w 2"/>
                  <a:gd name="T11" fmla="*/ 2 h 2"/>
                  <a:gd name="T12" fmla="*/ 2 w 2"/>
                  <a:gd name="T13" fmla="*/ 1 h 2"/>
                  <a:gd name="T14" fmla="*/ 2 w 2"/>
                  <a:gd name="T1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2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2" y="1"/>
                      <a:pt x="2" y="1"/>
                      <a:pt x="2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04" name="Freeform 362"/>
              <p:cNvSpPr>
                <a:spLocks/>
              </p:cNvSpPr>
              <p:nvPr/>
            </p:nvSpPr>
            <p:spPr bwMode="auto">
              <a:xfrm>
                <a:off x="3546476" y="2568576"/>
                <a:ext cx="11113" cy="9525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  <a:gd name="T8" fmla="*/ 1 w 1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05" name="Oval 363"/>
              <p:cNvSpPr>
                <a:spLocks noChangeArrowheads="1"/>
              </p:cNvSpPr>
              <p:nvPr/>
            </p:nvSpPr>
            <p:spPr bwMode="auto">
              <a:xfrm>
                <a:off x="4225926" y="3184526"/>
                <a:ext cx="22225" cy="9525"/>
              </a:xfrm>
              <a:prstGeom prst="ellipse">
                <a:avLst/>
              </a:pr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06" name="Freeform 364"/>
              <p:cNvSpPr>
                <a:spLocks/>
              </p:cNvSpPr>
              <p:nvPr/>
            </p:nvSpPr>
            <p:spPr bwMode="auto">
              <a:xfrm>
                <a:off x="5348289" y="3465514"/>
                <a:ext cx="215900" cy="420688"/>
              </a:xfrm>
              <a:custGeom>
                <a:avLst/>
                <a:gdLst>
                  <a:gd name="T0" fmla="*/ 19 w 20"/>
                  <a:gd name="T1" fmla="*/ 7 h 39"/>
                  <a:gd name="T2" fmla="*/ 19 w 20"/>
                  <a:gd name="T3" fmla="*/ 3 h 39"/>
                  <a:gd name="T4" fmla="*/ 18 w 20"/>
                  <a:gd name="T5" fmla="*/ 0 h 39"/>
                  <a:gd name="T6" fmla="*/ 16 w 20"/>
                  <a:gd name="T7" fmla="*/ 0 h 39"/>
                  <a:gd name="T8" fmla="*/ 16 w 20"/>
                  <a:gd name="T9" fmla="*/ 2 h 39"/>
                  <a:gd name="T10" fmla="*/ 15 w 20"/>
                  <a:gd name="T11" fmla="*/ 4 h 39"/>
                  <a:gd name="T12" fmla="*/ 13 w 20"/>
                  <a:gd name="T13" fmla="*/ 5 h 39"/>
                  <a:gd name="T14" fmla="*/ 13 w 20"/>
                  <a:gd name="T15" fmla="*/ 7 h 39"/>
                  <a:gd name="T16" fmla="*/ 11 w 20"/>
                  <a:gd name="T17" fmla="*/ 7 h 39"/>
                  <a:gd name="T18" fmla="*/ 10 w 20"/>
                  <a:gd name="T19" fmla="*/ 8 h 39"/>
                  <a:gd name="T20" fmla="*/ 8 w 20"/>
                  <a:gd name="T21" fmla="*/ 10 h 39"/>
                  <a:gd name="T22" fmla="*/ 6 w 20"/>
                  <a:gd name="T23" fmla="*/ 11 h 39"/>
                  <a:gd name="T24" fmla="*/ 5 w 20"/>
                  <a:gd name="T25" fmla="*/ 12 h 39"/>
                  <a:gd name="T26" fmla="*/ 4 w 20"/>
                  <a:gd name="T27" fmla="*/ 13 h 39"/>
                  <a:gd name="T28" fmla="*/ 2 w 20"/>
                  <a:gd name="T29" fmla="*/ 16 h 39"/>
                  <a:gd name="T30" fmla="*/ 3 w 20"/>
                  <a:gd name="T31" fmla="*/ 19 h 39"/>
                  <a:gd name="T32" fmla="*/ 4 w 20"/>
                  <a:gd name="T33" fmla="*/ 21 h 39"/>
                  <a:gd name="T34" fmla="*/ 3 w 20"/>
                  <a:gd name="T35" fmla="*/ 24 h 39"/>
                  <a:gd name="T36" fmla="*/ 1 w 20"/>
                  <a:gd name="T37" fmla="*/ 26 h 39"/>
                  <a:gd name="T38" fmla="*/ 0 w 20"/>
                  <a:gd name="T39" fmla="*/ 30 h 39"/>
                  <a:gd name="T40" fmla="*/ 1 w 20"/>
                  <a:gd name="T41" fmla="*/ 33 h 39"/>
                  <a:gd name="T42" fmla="*/ 1 w 20"/>
                  <a:gd name="T43" fmla="*/ 35 h 39"/>
                  <a:gd name="T44" fmla="*/ 3 w 20"/>
                  <a:gd name="T45" fmla="*/ 38 h 39"/>
                  <a:gd name="T46" fmla="*/ 5 w 20"/>
                  <a:gd name="T47" fmla="*/ 39 h 39"/>
                  <a:gd name="T48" fmla="*/ 9 w 20"/>
                  <a:gd name="T49" fmla="*/ 37 h 39"/>
                  <a:gd name="T50" fmla="*/ 10 w 20"/>
                  <a:gd name="T51" fmla="*/ 34 h 39"/>
                  <a:gd name="T52" fmla="*/ 12 w 20"/>
                  <a:gd name="T53" fmla="*/ 31 h 39"/>
                  <a:gd name="T54" fmla="*/ 12 w 20"/>
                  <a:gd name="T55" fmla="*/ 28 h 39"/>
                  <a:gd name="T56" fmla="*/ 13 w 20"/>
                  <a:gd name="T57" fmla="*/ 25 h 39"/>
                  <a:gd name="T58" fmla="*/ 14 w 20"/>
                  <a:gd name="T59" fmla="*/ 23 h 39"/>
                  <a:gd name="T60" fmla="*/ 15 w 20"/>
                  <a:gd name="T61" fmla="*/ 20 h 39"/>
                  <a:gd name="T62" fmla="*/ 16 w 20"/>
                  <a:gd name="T63" fmla="*/ 18 h 39"/>
                  <a:gd name="T64" fmla="*/ 17 w 20"/>
                  <a:gd name="T65" fmla="*/ 15 h 39"/>
                  <a:gd name="T66" fmla="*/ 18 w 20"/>
                  <a:gd name="T67" fmla="*/ 12 h 39"/>
                  <a:gd name="T68" fmla="*/ 18 w 20"/>
                  <a:gd name="T69" fmla="*/ 11 h 39"/>
                  <a:gd name="T70" fmla="*/ 19 w 20"/>
                  <a:gd name="T71" fmla="*/ 1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0" h="39">
                    <a:moveTo>
                      <a:pt x="20" y="8"/>
                    </a:moveTo>
                    <a:cubicBezTo>
                      <a:pt x="20" y="7"/>
                      <a:pt x="19" y="7"/>
                      <a:pt x="19" y="7"/>
                    </a:cubicBezTo>
                    <a:cubicBezTo>
                      <a:pt x="19" y="6"/>
                      <a:pt x="19" y="5"/>
                      <a:pt x="19" y="4"/>
                    </a:cubicBezTo>
                    <a:cubicBezTo>
                      <a:pt x="19" y="4"/>
                      <a:pt x="19" y="4"/>
                      <a:pt x="19" y="3"/>
                    </a:cubicBezTo>
                    <a:cubicBezTo>
                      <a:pt x="19" y="2"/>
                      <a:pt x="19" y="2"/>
                      <a:pt x="18" y="2"/>
                    </a:cubicBezTo>
                    <a:cubicBezTo>
                      <a:pt x="18" y="1"/>
                      <a:pt x="18" y="0"/>
                      <a:pt x="18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6" y="1"/>
                      <a:pt x="15" y="1"/>
                      <a:pt x="16" y="1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2"/>
                      <a:pt x="16" y="3"/>
                      <a:pt x="16" y="3"/>
                    </a:cubicBezTo>
                    <a:cubicBezTo>
                      <a:pt x="15" y="3"/>
                      <a:pt x="15" y="4"/>
                      <a:pt x="15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3" y="4"/>
                      <a:pt x="14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1" y="7"/>
                    </a:cubicBezTo>
                    <a:cubicBezTo>
                      <a:pt x="11" y="7"/>
                      <a:pt x="11" y="8"/>
                      <a:pt x="11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9"/>
                      <a:pt x="10" y="9"/>
                    </a:cubicBezTo>
                    <a:cubicBezTo>
                      <a:pt x="10" y="10"/>
                      <a:pt x="9" y="10"/>
                      <a:pt x="8" y="10"/>
                    </a:cubicBezTo>
                    <a:cubicBezTo>
                      <a:pt x="8" y="10"/>
                      <a:pt x="8" y="10"/>
                      <a:pt x="7" y="10"/>
                    </a:cubicBezTo>
                    <a:cubicBezTo>
                      <a:pt x="7" y="10"/>
                      <a:pt x="7" y="11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1"/>
                      <a:pt x="5" y="12"/>
                      <a:pt x="5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3"/>
                      <a:pt x="4" y="13"/>
                    </a:cubicBezTo>
                    <a:cubicBezTo>
                      <a:pt x="4" y="14"/>
                      <a:pt x="3" y="14"/>
                      <a:pt x="3" y="14"/>
                    </a:cubicBezTo>
                    <a:cubicBezTo>
                      <a:pt x="3" y="15"/>
                      <a:pt x="2" y="15"/>
                      <a:pt x="2" y="16"/>
                    </a:cubicBezTo>
                    <a:cubicBezTo>
                      <a:pt x="2" y="17"/>
                      <a:pt x="2" y="17"/>
                      <a:pt x="2" y="18"/>
                    </a:cubicBezTo>
                    <a:cubicBezTo>
                      <a:pt x="2" y="18"/>
                      <a:pt x="3" y="18"/>
                      <a:pt x="3" y="19"/>
                    </a:cubicBezTo>
                    <a:cubicBezTo>
                      <a:pt x="3" y="19"/>
                      <a:pt x="3" y="20"/>
                      <a:pt x="3" y="20"/>
                    </a:cubicBezTo>
                    <a:cubicBezTo>
                      <a:pt x="3" y="21"/>
                      <a:pt x="4" y="21"/>
                      <a:pt x="4" y="21"/>
                    </a:cubicBezTo>
                    <a:cubicBezTo>
                      <a:pt x="4" y="22"/>
                      <a:pt x="4" y="22"/>
                      <a:pt x="3" y="23"/>
                    </a:cubicBezTo>
                    <a:cubicBezTo>
                      <a:pt x="3" y="23"/>
                      <a:pt x="3" y="23"/>
                      <a:pt x="3" y="24"/>
                    </a:cubicBezTo>
                    <a:cubicBezTo>
                      <a:pt x="2" y="25"/>
                      <a:pt x="2" y="25"/>
                      <a:pt x="2" y="26"/>
                    </a:cubicBezTo>
                    <a:cubicBezTo>
                      <a:pt x="2" y="26"/>
                      <a:pt x="2" y="26"/>
                      <a:pt x="1" y="26"/>
                    </a:cubicBezTo>
                    <a:cubicBezTo>
                      <a:pt x="1" y="27"/>
                      <a:pt x="0" y="27"/>
                      <a:pt x="0" y="28"/>
                    </a:cubicBezTo>
                    <a:cubicBezTo>
                      <a:pt x="0" y="29"/>
                      <a:pt x="0" y="29"/>
                      <a:pt x="0" y="3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1" y="32"/>
                      <a:pt x="1" y="32"/>
                      <a:pt x="1" y="33"/>
                    </a:cubicBezTo>
                    <a:cubicBezTo>
                      <a:pt x="1" y="33"/>
                      <a:pt x="1" y="33"/>
                      <a:pt x="1" y="33"/>
                    </a:cubicBezTo>
                    <a:cubicBezTo>
                      <a:pt x="1" y="34"/>
                      <a:pt x="1" y="35"/>
                      <a:pt x="1" y="35"/>
                    </a:cubicBezTo>
                    <a:cubicBezTo>
                      <a:pt x="2" y="36"/>
                      <a:pt x="2" y="36"/>
                      <a:pt x="2" y="37"/>
                    </a:cubicBezTo>
                    <a:cubicBezTo>
                      <a:pt x="2" y="37"/>
                      <a:pt x="2" y="37"/>
                      <a:pt x="3" y="38"/>
                    </a:cubicBezTo>
                    <a:cubicBezTo>
                      <a:pt x="3" y="38"/>
                      <a:pt x="3" y="38"/>
                      <a:pt x="4" y="39"/>
                    </a:cubicBezTo>
                    <a:cubicBezTo>
                      <a:pt x="4" y="39"/>
                      <a:pt x="5" y="39"/>
                      <a:pt x="5" y="39"/>
                    </a:cubicBezTo>
                    <a:cubicBezTo>
                      <a:pt x="6" y="39"/>
                      <a:pt x="6" y="38"/>
                      <a:pt x="7" y="38"/>
                    </a:cubicBezTo>
                    <a:cubicBezTo>
                      <a:pt x="8" y="38"/>
                      <a:pt x="8" y="37"/>
                      <a:pt x="9" y="37"/>
                    </a:cubicBezTo>
                    <a:cubicBezTo>
                      <a:pt x="9" y="36"/>
                      <a:pt x="10" y="36"/>
                      <a:pt x="10" y="36"/>
                    </a:cubicBezTo>
                    <a:cubicBezTo>
                      <a:pt x="10" y="36"/>
                      <a:pt x="10" y="35"/>
                      <a:pt x="10" y="34"/>
                    </a:cubicBezTo>
                    <a:cubicBezTo>
                      <a:pt x="11" y="33"/>
                      <a:pt x="10" y="33"/>
                      <a:pt x="11" y="32"/>
                    </a:cubicBezTo>
                    <a:cubicBezTo>
                      <a:pt x="11" y="31"/>
                      <a:pt x="11" y="31"/>
                      <a:pt x="12" y="31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29"/>
                      <a:pt x="12" y="28"/>
                      <a:pt x="12" y="28"/>
                    </a:cubicBezTo>
                    <a:cubicBezTo>
                      <a:pt x="13" y="27"/>
                      <a:pt x="13" y="27"/>
                      <a:pt x="13" y="26"/>
                    </a:cubicBezTo>
                    <a:cubicBezTo>
                      <a:pt x="13" y="26"/>
                      <a:pt x="13" y="25"/>
                      <a:pt x="13" y="25"/>
                    </a:cubicBezTo>
                    <a:cubicBezTo>
                      <a:pt x="13" y="24"/>
                      <a:pt x="14" y="24"/>
                      <a:pt x="14" y="23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21"/>
                      <a:pt x="15" y="21"/>
                      <a:pt x="15" y="20"/>
                    </a:cubicBezTo>
                    <a:cubicBezTo>
                      <a:pt x="15" y="20"/>
                      <a:pt x="16" y="20"/>
                      <a:pt x="16" y="19"/>
                    </a:cubicBezTo>
                    <a:cubicBezTo>
                      <a:pt x="16" y="19"/>
                      <a:pt x="16" y="19"/>
                      <a:pt x="16" y="18"/>
                    </a:cubicBezTo>
                    <a:cubicBezTo>
                      <a:pt x="16" y="18"/>
                      <a:pt x="16" y="17"/>
                      <a:pt x="16" y="17"/>
                    </a:cubicBezTo>
                    <a:cubicBezTo>
                      <a:pt x="16" y="16"/>
                      <a:pt x="17" y="15"/>
                      <a:pt x="17" y="15"/>
                    </a:cubicBezTo>
                    <a:cubicBezTo>
                      <a:pt x="17" y="14"/>
                      <a:pt x="17" y="14"/>
                      <a:pt x="17" y="13"/>
                    </a:cubicBezTo>
                    <a:cubicBezTo>
                      <a:pt x="18" y="13"/>
                      <a:pt x="18" y="13"/>
                      <a:pt x="18" y="12"/>
                    </a:cubicBezTo>
                    <a:cubicBezTo>
                      <a:pt x="18" y="12"/>
                      <a:pt x="18" y="12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0"/>
                      <a:pt x="19" y="11"/>
                      <a:pt x="19" y="11"/>
                    </a:cubicBezTo>
                    <a:cubicBezTo>
                      <a:pt x="20" y="11"/>
                      <a:pt x="19" y="10"/>
                      <a:pt x="19" y="10"/>
                    </a:cubicBezTo>
                    <a:cubicBezTo>
                      <a:pt x="20" y="9"/>
                      <a:pt x="20" y="9"/>
                      <a:pt x="20" y="8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07" name="Freeform 365"/>
              <p:cNvSpPr>
                <a:spLocks/>
              </p:cNvSpPr>
              <p:nvPr/>
            </p:nvSpPr>
            <p:spPr bwMode="auto">
              <a:xfrm>
                <a:off x="5424489" y="2146301"/>
                <a:ext cx="53975" cy="42863"/>
              </a:xfrm>
              <a:custGeom>
                <a:avLst/>
                <a:gdLst>
                  <a:gd name="T0" fmla="*/ 2 w 5"/>
                  <a:gd name="T1" fmla="*/ 4 h 4"/>
                  <a:gd name="T2" fmla="*/ 3 w 5"/>
                  <a:gd name="T3" fmla="*/ 4 h 4"/>
                  <a:gd name="T4" fmla="*/ 4 w 5"/>
                  <a:gd name="T5" fmla="*/ 4 h 4"/>
                  <a:gd name="T6" fmla="*/ 5 w 5"/>
                  <a:gd name="T7" fmla="*/ 4 h 4"/>
                  <a:gd name="T8" fmla="*/ 5 w 5"/>
                  <a:gd name="T9" fmla="*/ 4 h 4"/>
                  <a:gd name="T10" fmla="*/ 5 w 5"/>
                  <a:gd name="T11" fmla="*/ 3 h 4"/>
                  <a:gd name="T12" fmla="*/ 4 w 5"/>
                  <a:gd name="T13" fmla="*/ 3 h 4"/>
                  <a:gd name="T14" fmla="*/ 3 w 5"/>
                  <a:gd name="T15" fmla="*/ 2 h 4"/>
                  <a:gd name="T16" fmla="*/ 3 w 5"/>
                  <a:gd name="T17" fmla="*/ 2 h 4"/>
                  <a:gd name="T18" fmla="*/ 4 w 5"/>
                  <a:gd name="T19" fmla="*/ 1 h 4"/>
                  <a:gd name="T20" fmla="*/ 4 w 5"/>
                  <a:gd name="T21" fmla="*/ 1 h 4"/>
                  <a:gd name="T22" fmla="*/ 3 w 5"/>
                  <a:gd name="T23" fmla="*/ 0 h 4"/>
                  <a:gd name="T24" fmla="*/ 2 w 5"/>
                  <a:gd name="T25" fmla="*/ 0 h 4"/>
                  <a:gd name="T26" fmla="*/ 2 w 5"/>
                  <a:gd name="T27" fmla="*/ 0 h 4"/>
                  <a:gd name="T28" fmla="*/ 2 w 5"/>
                  <a:gd name="T29" fmla="*/ 1 h 4"/>
                  <a:gd name="T30" fmla="*/ 1 w 5"/>
                  <a:gd name="T31" fmla="*/ 1 h 4"/>
                  <a:gd name="T32" fmla="*/ 0 w 5"/>
                  <a:gd name="T33" fmla="*/ 2 h 4"/>
                  <a:gd name="T34" fmla="*/ 0 w 5"/>
                  <a:gd name="T35" fmla="*/ 2 h 4"/>
                  <a:gd name="T36" fmla="*/ 1 w 5"/>
                  <a:gd name="T37" fmla="*/ 3 h 4"/>
                  <a:gd name="T38" fmla="*/ 2 w 5"/>
                  <a:gd name="T39" fmla="*/ 3 h 4"/>
                  <a:gd name="T40" fmla="*/ 2 w 5"/>
                  <a:gd name="T4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" h="4">
                    <a:moveTo>
                      <a:pt x="2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4" y="3"/>
                    </a:cubicBezTo>
                    <a:cubicBezTo>
                      <a:pt x="4" y="2"/>
                      <a:pt x="4" y="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2" y="2"/>
                      <a:pt x="2" y="3"/>
                    </a:cubicBezTo>
                    <a:cubicBezTo>
                      <a:pt x="2" y="3"/>
                      <a:pt x="2" y="3"/>
                      <a:pt x="2" y="4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08" name="Freeform 366"/>
              <p:cNvSpPr>
                <a:spLocks/>
              </p:cNvSpPr>
              <p:nvPr/>
            </p:nvSpPr>
            <p:spPr bwMode="auto">
              <a:xfrm>
                <a:off x="3708401" y="1054101"/>
                <a:ext cx="215900" cy="87313"/>
              </a:xfrm>
              <a:custGeom>
                <a:avLst/>
                <a:gdLst>
                  <a:gd name="T0" fmla="*/ 20 w 20"/>
                  <a:gd name="T1" fmla="*/ 2 h 8"/>
                  <a:gd name="T2" fmla="*/ 19 w 20"/>
                  <a:gd name="T3" fmla="*/ 2 h 8"/>
                  <a:gd name="T4" fmla="*/ 18 w 20"/>
                  <a:gd name="T5" fmla="*/ 1 h 8"/>
                  <a:gd name="T6" fmla="*/ 18 w 20"/>
                  <a:gd name="T7" fmla="*/ 1 h 8"/>
                  <a:gd name="T8" fmla="*/ 16 w 20"/>
                  <a:gd name="T9" fmla="*/ 1 h 8"/>
                  <a:gd name="T10" fmla="*/ 16 w 20"/>
                  <a:gd name="T11" fmla="*/ 0 h 8"/>
                  <a:gd name="T12" fmla="*/ 15 w 20"/>
                  <a:gd name="T13" fmla="*/ 0 h 8"/>
                  <a:gd name="T14" fmla="*/ 15 w 20"/>
                  <a:gd name="T15" fmla="*/ 1 h 8"/>
                  <a:gd name="T16" fmla="*/ 14 w 20"/>
                  <a:gd name="T17" fmla="*/ 1 h 8"/>
                  <a:gd name="T18" fmla="*/ 13 w 20"/>
                  <a:gd name="T19" fmla="*/ 1 h 8"/>
                  <a:gd name="T20" fmla="*/ 12 w 20"/>
                  <a:gd name="T21" fmla="*/ 1 h 8"/>
                  <a:gd name="T22" fmla="*/ 11 w 20"/>
                  <a:gd name="T23" fmla="*/ 1 h 8"/>
                  <a:gd name="T24" fmla="*/ 10 w 20"/>
                  <a:gd name="T25" fmla="*/ 1 h 8"/>
                  <a:gd name="T26" fmla="*/ 9 w 20"/>
                  <a:gd name="T27" fmla="*/ 1 h 8"/>
                  <a:gd name="T28" fmla="*/ 9 w 20"/>
                  <a:gd name="T29" fmla="*/ 2 h 8"/>
                  <a:gd name="T30" fmla="*/ 9 w 20"/>
                  <a:gd name="T31" fmla="*/ 2 h 8"/>
                  <a:gd name="T32" fmla="*/ 8 w 20"/>
                  <a:gd name="T33" fmla="*/ 2 h 8"/>
                  <a:gd name="T34" fmla="*/ 7 w 20"/>
                  <a:gd name="T35" fmla="*/ 1 h 8"/>
                  <a:gd name="T36" fmla="*/ 7 w 20"/>
                  <a:gd name="T37" fmla="*/ 1 h 8"/>
                  <a:gd name="T38" fmla="*/ 7 w 20"/>
                  <a:gd name="T39" fmla="*/ 2 h 8"/>
                  <a:gd name="T40" fmla="*/ 6 w 20"/>
                  <a:gd name="T41" fmla="*/ 3 h 8"/>
                  <a:gd name="T42" fmla="*/ 6 w 20"/>
                  <a:gd name="T43" fmla="*/ 3 h 8"/>
                  <a:gd name="T44" fmla="*/ 5 w 20"/>
                  <a:gd name="T45" fmla="*/ 2 h 8"/>
                  <a:gd name="T46" fmla="*/ 5 w 20"/>
                  <a:gd name="T47" fmla="*/ 1 h 8"/>
                  <a:gd name="T48" fmla="*/ 4 w 20"/>
                  <a:gd name="T49" fmla="*/ 1 h 8"/>
                  <a:gd name="T50" fmla="*/ 3 w 20"/>
                  <a:gd name="T51" fmla="*/ 1 h 8"/>
                  <a:gd name="T52" fmla="*/ 3 w 20"/>
                  <a:gd name="T53" fmla="*/ 1 h 8"/>
                  <a:gd name="T54" fmla="*/ 2 w 20"/>
                  <a:gd name="T55" fmla="*/ 1 h 8"/>
                  <a:gd name="T56" fmla="*/ 2 w 20"/>
                  <a:gd name="T57" fmla="*/ 1 h 8"/>
                  <a:gd name="T58" fmla="*/ 1 w 20"/>
                  <a:gd name="T59" fmla="*/ 2 h 8"/>
                  <a:gd name="T60" fmla="*/ 0 w 20"/>
                  <a:gd name="T61" fmla="*/ 3 h 8"/>
                  <a:gd name="T62" fmla="*/ 0 w 20"/>
                  <a:gd name="T63" fmla="*/ 3 h 8"/>
                  <a:gd name="T64" fmla="*/ 2 w 20"/>
                  <a:gd name="T65" fmla="*/ 3 h 8"/>
                  <a:gd name="T66" fmla="*/ 3 w 20"/>
                  <a:gd name="T67" fmla="*/ 2 h 8"/>
                  <a:gd name="T68" fmla="*/ 4 w 20"/>
                  <a:gd name="T69" fmla="*/ 3 h 8"/>
                  <a:gd name="T70" fmla="*/ 4 w 20"/>
                  <a:gd name="T71" fmla="*/ 3 h 8"/>
                  <a:gd name="T72" fmla="*/ 3 w 20"/>
                  <a:gd name="T73" fmla="*/ 4 h 8"/>
                  <a:gd name="T74" fmla="*/ 2 w 20"/>
                  <a:gd name="T75" fmla="*/ 4 h 8"/>
                  <a:gd name="T76" fmla="*/ 0 w 20"/>
                  <a:gd name="T77" fmla="*/ 4 h 8"/>
                  <a:gd name="T78" fmla="*/ 0 w 20"/>
                  <a:gd name="T79" fmla="*/ 5 h 8"/>
                  <a:gd name="T80" fmla="*/ 1 w 20"/>
                  <a:gd name="T81" fmla="*/ 5 h 8"/>
                  <a:gd name="T82" fmla="*/ 2 w 20"/>
                  <a:gd name="T83" fmla="*/ 6 h 8"/>
                  <a:gd name="T84" fmla="*/ 3 w 20"/>
                  <a:gd name="T85" fmla="*/ 7 h 8"/>
                  <a:gd name="T86" fmla="*/ 4 w 20"/>
                  <a:gd name="T87" fmla="*/ 7 h 8"/>
                  <a:gd name="T88" fmla="*/ 6 w 20"/>
                  <a:gd name="T89" fmla="*/ 7 h 8"/>
                  <a:gd name="T90" fmla="*/ 8 w 20"/>
                  <a:gd name="T91" fmla="*/ 8 h 8"/>
                  <a:gd name="T92" fmla="*/ 9 w 20"/>
                  <a:gd name="T93" fmla="*/ 7 h 8"/>
                  <a:gd name="T94" fmla="*/ 12 w 20"/>
                  <a:gd name="T95" fmla="*/ 7 h 8"/>
                  <a:gd name="T96" fmla="*/ 15 w 20"/>
                  <a:gd name="T97" fmla="*/ 7 h 8"/>
                  <a:gd name="T98" fmla="*/ 15 w 20"/>
                  <a:gd name="T99" fmla="*/ 7 h 8"/>
                  <a:gd name="T100" fmla="*/ 16 w 20"/>
                  <a:gd name="T101" fmla="*/ 7 h 8"/>
                  <a:gd name="T102" fmla="*/ 17 w 20"/>
                  <a:gd name="T103" fmla="*/ 7 h 8"/>
                  <a:gd name="T104" fmla="*/ 18 w 20"/>
                  <a:gd name="T105" fmla="*/ 6 h 8"/>
                  <a:gd name="T106" fmla="*/ 18 w 20"/>
                  <a:gd name="T107" fmla="*/ 5 h 8"/>
                  <a:gd name="T108" fmla="*/ 19 w 20"/>
                  <a:gd name="T109" fmla="*/ 4 h 8"/>
                  <a:gd name="T110" fmla="*/ 20 w 20"/>
                  <a:gd name="T111" fmla="*/ 4 h 8"/>
                  <a:gd name="T112" fmla="*/ 20 w 20"/>
                  <a:gd name="T113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0" h="8">
                    <a:moveTo>
                      <a:pt x="20" y="2"/>
                    </a:moveTo>
                    <a:cubicBezTo>
                      <a:pt x="19" y="2"/>
                      <a:pt x="19" y="3"/>
                      <a:pt x="19" y="2"/>
                    </a:cubicBezTo>
                    <a:cubicBezTo>
                      <a:pt x="18" y="2"/>
                      <a:pt x="19" y="2"/>
                      <a:pt x="18" y="1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7" y="1"/>
                      <a:pt x="17" y="1"/>
                      <a:pt x="16" y="1"/>
                    </a:cubicBezTo>
                    <a:cubicBezTo>
                      <a:pt x="16" y="1"/>
                      <a:pt x="16" y="0"/>
                      <a:pt x="16" y="0"/>
                    </a:cubicBezTo>
                    <a:cubicBezTo>
                      <a:pt x="16" y="0"/>
                      <a:pt x="15" y="0"/>
                      <a:pt x="15" y="0"/>
                    </a:cubicBezTo>
                    <a:cubicBezTo>
                      <a:pt x="15" y="0"/>
                      <a:pt x="15" y="1"/>
                      <a:pt x="15" y="1"/>
                    </a:cubicBezTo>
                    <a:cubicBezTo>
                      <a:pt x="15" y="1"/>
                      <a:pt x="14" y="1"/>
                      <a:pt x="14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9" y="1"/>
                    </a:cubicBezTo>
                    <a:cubicBezTo>
                      <a:pt x="9" y="1"/>
                      <a:pt x="10" y="1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8" y="2"/>
                    </a:cubicBezTo>
                    <a:cubicBezTo>
                      <a:pt x="8" y="1"/>
                      <a:pt x="8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2"/>
                      <a:pt x="7" y="2"/>
                    </a:cubicBezTo>
                    <a:cubicBezTo>
                      <a:pt x="7" y="3"/>
                      <a:pt x="6" y="2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6" y="2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2"/>
                      <a:pt x="3" y="2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1" y="4"/>
                      <a:pt x="1" y="3"/>
                      <a:pt x="0" y="4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3" y="6"/>
                      <a:pt x="2" y="7"/>
                      <a:pt x="3" y="7"/>
                    </a:cubicBezTo>
                    <a:cubicBezTo>
                      <a:pt x="3" y="8"/>
                      <a:pt x="3" y="7"/>
                      <a:pt x="4" y="7"/>
                    </a:cubicBezTo>
                    <a:cubicBezTo>
                      <a:pt x="5" y="8"/>
                      <a:pt x="5" y="7"/>
                      <a:pt x="6" y="7"/>
                    </a:cubicBezTo>
                    <a:cubicBezTo>
                      <a:pt x="6" y="7"/>
                      <a:pt x="7" y="8"/>
                      <a:pt x="8" y="8"/>
                    </a:cubicBezTo>
                    <a:cubicBezTo>
                      <a:pt x="8" y="8"/>
                      <a:pt x="8" y="7"/>
                      <a:pt x="9" y="7"/>
                    </a:cubicBezTo>
                    <a:cubicBezTo>
                      <a:pt x="10" y="7"/>
                      <a:pt x="11" y="7"/>
                      <a:pt x="12" y="7"/>
                    </a:cubicBezTo>
                    <a:cubicBezTo>
                      <a:pt x="13" y="7"/>
                      <a:pt x="13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8" y="7"/>
                      <a:pt x="18" y="7"/>
                      <a:pt x="18" y="6"/>
                    </a:cubicBezTo>
                    <a:cubicBezTo>
                      <a:pt x="18" y="6"/>
                      <a:pt x="18" y="6"/>
                      <a:pt x="18" y="5"/>
                    </a:cubicBezTo>
                    <a:cubicBezTo>
                      <a:pt x="18" y="5"/>
                      <a:pt x="19" y="4"/>
                      <a:pt x="19" y="4"/>
                    </a:cubicBezTo>
                    <a:cubicBezTo>
                      <a:pt x="19" y="4"/>
                      <a:pt x="20" y="4"/>
                      <a:pt x="20" y="4"/>
                    </a:cubicBezTo>
                    <a:cubicBezTo>
                      <a:pt x="20" y="3"/>
                      <a:pt x="20" y="3"/>
                      <a:pt x="20" y="2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09" name="Freeform 367"/>
              <p:cNvSpPr>
                <a:spLocks/>
              </p:cNvSpPr>
              <p:nvPr/>
            </p:nvSpPr>
            <p:spPr bwMode="auto">
              <a:xfrm>
                <a:off x="4043364" y="1162051"/>
                <a:ext cx="20638" cy="22225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1 h 2"/>
                  <a:gd name="T4" fmla="*/ 0 w 2"/>
                  <a:gd name="T5" fmla="*/ 1 h 2"/>
                  <a:gd name="T6" fmla="*/ 1 w 2"/>
                  <a:gd name="T7" fmla="*/ 1 h 2"/>
                  <a:gd name="T8" fmla="*/ 1 w 2"/>
                  <a:gd name="T9" fmla="*/ 2 h 2"/>
                  <a:gd name="T10" fmla="*/ 2 w 2"/>
                  <a:gd name="T11" fmla="*/ 2 h 2"/>
                  <a:gd name="T12" fmla="*/ 2 w 2"/>
                  <a:gd name="T13" fmla="*/ 1 h 2"/>
                  <a:gd name="T14" fmla="*/ 2 w 2"/>
                  <a:gd name="T1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2"/>
                      <a:pt x="2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10" name="Freeform 368"/>
              <p:cNvSpPr>
                <a:spLocks/>
              </p:cNvSpPr>
              <p:nvPr/>
            </p:nvSpPr>
            <p:spPr bwMode="auto">
              <a:xfrm>
                <a:off x="4538664" y="165893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11" name="Freeform 369"/>
              <p:cNvSpPr>
                <a:spLocks/>
              </p:cNvSpPr>
              <p:nvPr/>
            </p:nvSpPr>
            <p:spPr bwMode="auto">
              <a:xfrm>
                <a:off x="4529139" y="1627189"/>
                <a:ext cx="85725" cy="31750"/>
              </a:xfrm>
              <a:custGeom>
                <a:avLst/>
                <a:gdLst>
                  <a:gd name="T0" fmla="*/ 7 w 8"/>
                  <a:gd name="T1" fmla="*/ 0 h 3"/>
                  <a:gd name="T2" fmla="*/ 7 w 8"/>
                  <a:gd name="T3" fmla="*/ 0 h 3"/>
                  <a:gd name="T4" fmla="*/ 6 w 8"/>
                  <a:gd name="T5" fmla="*/ 0 h 3"/>
                  <a:gd name="T6" fmla="*/ 6 w 8"/>
                  <a:gd name="T7" fmla="*/ 1 h 3"/>
                  <a:gd name="T8" fmla="*/ 5 w 8"/>
                  <a:gd name="T9" fmla="*/ 0 h 3"/>
                  <a:gd name="T10" fmla="*/ 5 w 8"/>
                  <a:gd name="T11" fmla="*/ 0 h 3"/>
                  <a:gd name="T12" fmla="*/ 4 w 8"/>
                  <a:gd name="T13" fmla="*/ 1 h 3"/>
                  <a:gd name="T14" fmla="*/ 3 w 8"/>
                  <a:gd name="T15" fmla="*/ 1 h 3"/>
                  <a:gd name="T16" fmla="*/ 2 w 8"/>
                  <a:gd name="T17" fmla="*/ 1 h 3"/>
                  <a:gd name="T18" fmla="*/ 2 w 8"/>
                  <a:gd name="T19" fmla="*/ 1 h 3"/>
                  <a:gd name="T20" fmla="*/ 1 w 8"/>
                  <a:gd name="T21" fmla="*/ 1 h 3"/>
                  <a:gd name="T22" fmla="*/ 0 w 8"/>
                  <a:gd name="T23" fmla="*/ 1 h 3"/>
                  <a:gd name="T24" fmla="*/ 1 w 8"/>
                  <a:gd name="T25" fmla="*/ 2 h 3"/>
                  <a:gd name="T26" fmla="*/ 1 w 8"/>
                  <a:gd name="T27" fmla="*/ 3 h 3"/>
                  <a:gd name="T28" fmla="*/ 2 w 8"/>
                  <a:gd name="T29" fmla="*/ 3 h 3"/>
                  <a:gd name="T30" fmla="*/ 3 w 8"/>
                  <a:gd name="T31" fmla="*/ 3 h 3"/>
                  <a:gd name="T32" fmla="*/ 4 w 8"/>
                  <a:gd name="T33" fmla="*/ 2 h 3"/>
                  <a:gd name="T34" fmla="*/ 5 w 8"/>
                  <a:gd name="T35" fmla="*/ 2 h 3"/>
                  <a:gd name="T36" fmla="*/ 5 w 8"/>
                  <a:gd name="T37" fmla="*/ 2 h 3"/>
                  <a:gd name="T38" fmla="*/ 6 w 8"/>
                  <a:gd name="T39" fmla="*/ 2 h 3"/>
                  <a:gd name="T40" fmla="*/ 7 w 8"/>
                  <a:gd name="T41" fmla="*/ 2 h 3"/>
                  <a:gd name="T42" fmla="*/ 7 w 8"/>
                  <a:gd name="T43" fmla="*/ 1 h 3"/>
                  <a:gd name="T44" fmla="*/ 8 w 8"/>
                  <a:gd name="T45" fmla="*/ 1 h 3"/>
                  <a:gd name="T46" fmla="*/ 7 w 8"/>
                  <a:gd name="T4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" h="3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1"/>
                      <a:pt x="6" y="1"/>
                    </a:cubicBezTo>
                    <a:cubicBezTo>
                      <a:pt x="6" y="1"/>
                      <a:pt x="6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4" y="1"/>
                      <a:pt x="4" y="1"/>
                    </a:cubicBezTo>
                    <a:cubicBezTo>
                      <a:pt x="4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3" y="3"/>
                      <a:pt x="3" y="3"/>
                    </a:cubicBezTo>
                    <a:cubicBezTo>
                      <a:pt x="3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7" y="2"/>
                    </a:cubicBezTo>
                    <a:cubicBezTo>
                      <a:pt x="7" y="2"/>
                      <a:pt x="7" y="2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12" name="Freeform 370"/>
              <p:cNvSpPr>
                <a:spLocks/>
              </p:cNvSpPr>
              <p:nvPr/>
            </p:nvSpPr>
            <p:spPr bwMode="auto">
              <a:xfrm>
                <a:off x="4464051" y="1346201"/>
                <a:ext cx="31750" cy="31750"/>
              </a:xfrm>
              <a:custGeom>
                <a:avLst/>
                <a:gdLst>
                  <a:gd name="T0" fmla="*/ 1 w 3"/>
                  <a:gd name="T1" fmla="*/ 2 h 3"/>
                  <a:gd name="T2" fmla="*/ 1 w 3"/>
                  <a:gd name="T3" fmla="*/ 3 h 3"/>
                  <a:gd name="T4" fmla="*/ 2 w 3"/>
                  <a:gd name="T5" fmla="*/ 3 h 3"/>
                  <a:gd name="T6" fmla="*/ 2 w 3"/>
                  <a:gd name="T7" fmla="*/ 2 h 3"/>
                  <a:gd name="T8" fmla="*/ 2 w 3"/>
                  <a:gd name="T9" fmla="*/ 2 h 3"/>
                  <a:gd name="T10" fmla="*/ 3 w 3"/>
                  <a:gd name="T11" fmla="*/ 1 h 3"/>
                  <a:gd name="T12" fmla="*/ 3 w 3"/>
                  <a:gd name="T13" fmla="*/ 0 h 3"/>
                  <a:gd name="T14" fmla="*/ 2 w 3"/>
                  <a:gd name="T15" fmla="*/ 0 h 3"/>
                  <a:gd name="T16" fmla="*/ 2 w 3"/>
                  <a:gd name="T17" fmla="*/ 1 h 3"/>
                  <a:gd name="T18" fmla="*/ 1 w 3"/>
                  <a:gd name="T19" fmla="*/ 1 h 3"/>
                  <a:gd name="T20" fmla="*/ 0 w 3"/>
                  <a:gd name="T21" fmla="*/ 1 h 3"/>
                  <a:gd name="T22" fmla="*/ 0 w 3"/>
                  <a:gd name="T23" fmla="*/ 2 h 3"/>
                  <a:gd name="T24" fmla="*/ 1 w 3"/>
                  <a:gd name="T2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" h="3">
                    <a:moveTo>
                      <a:pt x="1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13" name="Freeform 371"/>
              <p:cNvSpPr>
                <a:spLocks/>
              </p:cNvSpPr>
              <p:nvPr/>
            </p:nvSpPr>
            <p:spPr bwMode="auto">
              <a:xfrm>
                <a:off x="4464051" y="1377951"/>
                <a:ext cx="20638" cy="11113"/>
              </a:xfrm>
              <a:custGeom>
                <a:avLst/>
                <a:gdLst>
                  <a:gd name="T0" fmla="*/ 0 w 2"/>
                  <a:gd name="T1" fmla="*/ 1 h 1"/>
                  <a:gd name="T2" fmla="*/ 1 w 2"/>
                  <a:gd name="T3" fmla="*/ 1 h 1"/>
                  <a:gd name="T4" fmla="*/ 1 w 2"/>
                  <a:gd name="T5" fmla="*/ 1 h 1"/>
                  <a:gd name="T6" fmla="*/ 1 w 2"/>
                  <a:gd name="T7" fmla="*/ 0 h 1"/>
                  <a:gd name="T8" fmla="*/ 0 w 2"/>
                  <a:gd name="T9" fmla="*/ 0 h 1"/>
                  <a:gd name="T10" fmla="*/ 0 w 2"/>
                  <a:gd name="T11" fmla="*/ 0 h 1"/>
                  <a:gd name="T12" fmla="*/ 0 w 2"/>
                  <a:gd name="T13" fmla="*/ 1 h 1"/>
                  <a:gd name="T14" fmla="*/ 0 w 2"/>
                  <a:gd name="T1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14" name="Freeform 372"/>
              <p:cNvSpPr>
                <a:spLocks/>
              </p:cNvSpPr>
              <p:nvPr/>
            </p:nvSpPr>
            <p:spPr bwMode="auto">
              <a:xfrm>
                <a:off x="4679951" y="1292226"/>
                <a:ext cx="128588" cy="76200"/>
              </a:xfrm>
              <a:custGeom>
                <a:avLst/>
                <a:gdLst>
                  <a:gd name="T0" fmla="*/ 1 w 12"/>
                  <a:gd name="T1" fmla="*/ 5 h 7"/>
                  <a:gd name="T2" fmla="*/ 1 w 12"/>
                  <a:gd name="T3" fmla="*/ 5 h 7"/>
                  <a:gd name="T4" fmla="*/ 1 w 12"/>
                  <a:gd name="T5" fmla="*/ 5 h 7"/>
                  <a:gd name="T6" fmla="*/ 2 w 12"/>
                  <a:gd name="T7" fmla="*/ 5 h 7"/>
                  <a:gd name="T8" fmla="*/ 3 w 12"/>
                  <a:gd name="T9" fmla="*/ 5 h 7"/>
                  <a:gd name="T10" fmla="*/ 4 w 12"/>
                  <a:gd name="T11" fmla="*/ 5 h 7"/>
                  <a:gd name="T12" fmla="*/ 5 w 12"/>
                  <a:gd name="T13" fmla="*/ 5 h 7"/>
                  <a:gd name="T14" fmla="*/ 7 w 12"/>
                  <a:gd name="T15" fmla="*/ 6 h 7"/>
                  <a:gd name="T16" fmla="*/ 8 w 12"/>
                  <a:gd name="T17" fmla="*/ 7 h 7"/>
                  <a:gd name="T18" fmla="*/ 10 w 12"/>
                  <a:gd name="T19" fmla="*/ 7 h 7"/>
                  <a:gd name="T20" fmla="*/ 10 w 12"/>
                  <a:gd name="T21" fmla="*/ 7 h 7"/>
                  <a:gd name="T22" fmla="*/ 11 w 12"/>
                  <a:gd name="T23" fmla="*/ 7 h 7"/>
                  <a:gd name="T24" fmla="*/ 12 w 12"/>
                  <a:gd name="T25" fmla="*/ 7 h 7"/>
                  <a:gd name="T26" fmla="*/ 12 w 12"/>
                  <a:gd name="T27" fmla="*/ 7 h 7"/>
                  <a:gd name="T28" fmla="*/ 12 w 12"/>
                  <a:gd name="T29" fmla="*/ 6 h 7"/>
                  <a:gd name="T30" fmla="*/ 12 w 12"/>
                  <a:gd name="T31" fmla="*/ 5 h 7"/>
                  <a:gd name="T32" fmla="*/ 11 w 12"/>
                  <a:gd name="T33" fmla="*/ 4 h 7"/>
                  <a:gd name="T34" fmla="*/ 12 w 12"/>
                  <a:gd name="T35" fmla="*/ 2 h 7"/>
                  <a:gd name="T36" fmla="*/ 11 w 12"/>
                  <a:gd name="T37" fmla="*/ 1 h 7"/>
                  <a:gd name="T38" fmla="*/ 9 w 12"/>
                  <a:gd name="T39" fmla="*/ 2 h 7"/>
                  <a:gd name="T40" fmla="*/ 9 w 12"/>
                  <a:gd name="T41" fmla="*/ 1 h 7"/>
                  <a:gd name="T42" fmla="*/ 8 w 12"/>
                  <a:gd name="T43" fmla="*/ 0 h 7"/>
                  <a:gd name="T44" fmla="*/ 7 w 12"/>
                  <a:gd name="T45" fmla="*/ 0 h 7"/>
                  <a:gd name="T46" fmla="*/ 7 w 12"/>
                  <a:gd name="T47" fmla="*/ 0 h 7"/>
                  <a:gd name="T48" fmla="*/ 7 w 12"/>
                  <a:gd name="T49" fmla="*/ 1 h 7"/>
                  <a:gd name="T50" fmla="*/ 7 w 12"/>
                  <a:gd name="T51" fmla="*/ 2 h 7"/>
                  <a:gd name="T52" fmla="*/ 6 w 12"/>
                  <a:gd name="T53" fmla="*/ 2 h 7"/>
                  <a:gd name="T54" fmla="*/ 5 w 12"/>
                  <a:gd name="T55" fmla="*/ 3 h 7"/>
                  <a:gd name="T56" fmla="*/ 4 w 12"/>
                  <a:gd name="T57" fmla="*/ 2 h 7"/>
                  <a:gd name="T58" fmla="*/ 4 w 12"/>
                  <a:gd name="T59" fmla="*/ 1 h 7"/>
                  <a:gd name="T60" fmla="*/ 3 w 12"/>
                  <a:gd name="T61" fmla="*/ 1 h 7"/>
                  <a:gd name="T62" fmla="*/ 2 w 12"/>
                  <a:gd name="T63" fmla="*/ 1 h 7"/>
                  <a:gd name="T64" fmla="*/ 1 w 12"/>
                  <a:gd name="T65" fmla="*/ 2 h 7"/>
                  <a:gd name="T66" fmla="*/ 0 w 12"/>
                  <a:gd name="T67" fmla="*/ 3 h 7"/>
                  <a:gd name="T68" fmla="*/ 0 w 12"/>
                  <a:gd name="T69" fmla="*/ 4 h 7"/>
                  <a:gd name="T70" fmla="*/ 1 w 12"/>
                  <a:gd name="T71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2" h="7">
                    <a:moveTo>
                      <a:pt x="1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2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6" y="5"/>
                      <a:pt x="6" y="5"/>
                      <a:pt x="7" y="6"/>
                    </a:cubicBezTo>
                    <a:cubicBezTo>
                      <a:pt x="7" y="6"/>
                      <a:pt x="7" y="6"/>
                      <a:pt x="8" y="7"/>
                    </a:cubicBezTo>
                    <a:cubicBezTo>
                      <a:pt x="9" y="7"/>
                      <a:pt x="9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1" y="7"/>
                      <a:pt x="10" y="7"/>
                      <a:pt x="11" y="7"/>
                    </a:cubicBezTo>
                    <a:cubicBezTo>
                      <a:pt x="11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6"/>
                    </a:cubicBezTo>
                    <a:cubicBezTo>
                      <a:pt x="12" y="6"/>
                      <a:pt x="12" y="6"/>
                      <a:pt x="12" y="5"/>
                    </a:cubicBezTo>
                    <a:cubicBezTo>
                      <a:pt x="11" y="5"/>
                      <a:pt x="11" y="4"/>
                      <a:pt x="11" y="4"/>
                    </a:cubicBezTo>
                    <a:cubicBezTo>
                      <a:pt x="11" y="3"/>
                      <a:pt x="12" y="3"/>
                      <a:pt x="12" y="2"/>
                    </a:cubicBezTo>
                    <a:cubicBezTo>
                      <a:pt x="11" y="2"/>
                      <a:pt x="11" y="1"/>
                      <a:pt x="11" y="1"/>
                    </a:cubicBezTo>
                    <a:cubicBezTo>
                      <a:pt x="10" y="1"/>
                      <a:pt x="10" y="2"/>
                      <a:pt x="9" y="2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8" y="1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1"/>
                    </a:cubicBezTo>
                    <a:cubicBezTo>
                      <a:pt x="7" y="1"/>
                      <a:pt x="7" y="1"/>
                      <a:pt x="7" y="2"/>
                    </a:cubicBezTo>
                    <a:cubicBezTo>
                      <a:pt x="7" y="2"/>
                      <a:pt x="7" y="2"/>
                      <a:pt x="6" y="2"/>
                    </a:cubicBezTo>
                    <a:cubicBezTo>
                      <a:pt x="6" y="2"/>
                      <a:pt x="6" y="3"/>
                      <a:pt x="5" y="3"/>
                    </a:cubicBezTo>
                    <a:cubicBezTo>
                      <a:pt x="5" y="2"/>
                      <a:pt x="5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0" y="2"/>
                      <a:pt x="1" y="2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0" y="4"/>
                      <a:pt x="1" y="5"/>
                      <a:pt x="1" y="5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15" name="Freeform 373"/>
              <p:cNvSpPr>
                <a:spLocks/>
              </p:cNvSpPr>
              <p:nvPr/>
            </p:nvSpPr>
            <p:spPr bwMode="auto">
              <a:xfrm>
                <a:off x="4538664" y="1389064"/>
                <a:ext cx="238125" cy="173038"/>
              </a:xfrm>
              <a:custGeom>
                <a:avLst/>
                <a:gdLst>
                  <a:gd name="T0" fmla="*/ 20 w 22"/>
                  <a:gd name="T1" fmla="*/ 15 h 16"/>
                  <a:gd name="T2" fmla="*/ 20 w 22"/>
                  <a:gd name="T3" fmla="*/ 15 h 16"/>
                  <a:gd name="T4" fmla="*/ 19 w 22"/>
                  <a:gd name="T5" fmla="*/ 13 h 16"/>
                  <a:gd name="T6" fmla="*/ 20 w 22"/>
                  <a:gd name="T7" fmla="*/ 13 h 16"/>
                  <a:gd name="T8" fmla="*/ 21 w 22"/>
                  <a:gd name="T9" fmla="*/ 12 h 16"/>
                  <a:gd name="T10" fmla="*/ 22 w 22"/>
                  <a:gd name="T11" fmla="*/ 11 h 16"/>
                  <a:gd name="T12" fmla="*/ 21 w 22"/>
                  <a:gd name="T13" fmla="*/ 10 h 16"/>
                  <a:gd name="T14" fmla="*/ 20 w 22"/>
                  <a:gd name="T15" fmla="*/ 9 h 16"/>
                  <a:gd name="T16" fmla="*/ 20 w 22"/>
                  <a:gd name="T17" fmla="*/ 7 h 16"/>
                  <a:gd name="T18" fmla="*/ 20 w 22"/>
                  <a:gd name="T19" fmla="*/ 7 h 16"/>
                  <a:gd name="T20" fmla="*/ 20 w 22"/>
                  <a:gd name="T21" fmla="*/ 6 h 16"/>
                  <a:gd name="T22" fmla="*/ 21 w 22"/>
                  <a:gd name="T23" fmla="*/ 6 h 16"/>
                  <a:gd name="T24" fmla="*/ 21 w 22"/>
                  <a:gd name="T25" fmla="*/ 5 h 16"/>
                  <a:gd name="T26" fmla="*/ 20 w 22"/>
                  <a:gd name="T27" fmla="*/ 4 h 16"/>
                  <a:gd name="T28" fmla="*/ 20 w 22"/>
                  <a:gd name="T29" fmla="*/ 3 h 16"/>
                  <a:gd name="T30" fmla="*/ 20 w 22"/>
                  <a:gd name="T31" fmla="*/ 2 h 16"/>
                  <a:gd name="T32" fmla="*/ 19 w 22"/>
                  <a:gd name="T33" fmla="*/ 2 h 16"/>
                  <a:gd name="T34" fmla="*/ 18 w 22"/>
                  <a:gd name="T35" fmla="*/ 2 h 16"/>
                  <a:gd name="T36" fmla="*/ 17 w 22"/>
                  <a:gd name="T37" fmla="*/ 2 h 16"/>
                  <a:gd name="T38" fmla="*/ 15 w 22"/>
                  <a:gd name="T39" fmla="*/ 2 h 16"/>
                  <a:gd name="T40" fmla="*/ 14 w 22"/>
                  <a:gd name="T41" fmla="*/ 1 h 16"/>
                  <a:gd name="T42" fmla="*/ 14 w 22"/>
                  <a:gd name="T43" fmla="*/ 1 h 16"/>
                  <a:gd name="T44" fmla="*/ 13 w 22"/>
                  <a:gd name="T45" fmla="*/ 1 h 16"/>
                  <a:gd name="T46" fmla="*/ 12 w 22"/>
                  <a:gd name="T47" fmla="*/ 1 h 16"/>
                  <a:gd name="T48" fmla="*/ 11 w 22"/>
                  <a:gd name="T49" fmla="*/ 1 h 16"/>
                  <a:gd name="T50" fmla="*/ 11 w 22"/>
                  <a:gd name="T51" fmla="*/ 0 h 16"/>
                  <a:gd name="T52" fmla="*/ 10 w 22"/>
                  <a:gd name="T53" fmla="*/ 1 h 16"/>
                  <a:gd name="T54" fmla="*/ 9 w 22"/>
                  <a:gd name="T55" fmla="*/ 1 h 16"/>
                  <a:gd name="T56" fmla="*/ 9 w 22"/>
                  <a:gd name="T57" fmla="*/ 1 h 16"/>
                  <a:gd name="T58" fmla="*/ 9 w 22"/>
                  <a:gd name="T59" fmla="*/ 0 h 16"/>
                  <a:gd name="T60" fmla="*/ 8 w 22"/>
                  <a:gd name="T61" fmla="*/ 0 h 16"/>
                  <a:gd name="T62" fmla="*/ 7 w 22"/>
                  <a:gd name="T63" fmla="*/ 0 h 16"/>
                  <a:gd name="T64" fmla="*/ 5 w 22"/>
                  <a:gd name="T65" fmla="*/ 0 h 16"/>
                  <a:gd name="T66" fmla="*/ 5 w 22"/>
                  <a:gd name="T67" fmla="*/ 0 h 16"/>
                  <a:gd name="T68" fmla="*/ 4 w 22"/>
                  <a:gd name="T69" fmla="*/ 1 h 16"/>
                  <a:gd name="T70" fmla="*/ 3 w 22"/>
                  <a:gd name="T71" fmla="*/ 1 h 16"/>
                  <a:gd name="T72" fmla="*/ 1 w 22"/>
                  <a:gd name="T73" fmla="*/ 1 h 16"/>
                  <a:gd name="T74" fmla="*/ 1 w 22"/>
                  <a:gd name="T75" fmla="*/ 2 h 16"/>
                  <a:gd name="T76" fmla="*/ 0 w 22"/>
                  <a:gd name="T77" fmla="*/ 2 h 16"/>
                  <a:gd name="T78" fmla="*/ 0 w 22"/>
                  <a:gd name="T79" fmla="*/ 2 h 16"/>
                  <a:gd name="T80" fmla="*/ 0 w 22"/>
                  <a:gd name="T81" fmla="*/ 3 h 16"/>
                  <a:gd name="T82" fmla="*/ 1 w 22"/>
                  <a:gd name="T83" fmla="*/ 4 h 16"/>
                  <a:gd name="T84" fmla="*/ 0 w 22"/>
                  <a:gd name="T85" fmla="*/ 5 h 16"/>
                  <a:gd name="T86" fmla="*/ 1 w 22"/>
                  <a:gd name="T87" fmla="*/ 6 h 16"/>
                  <a:gd name="T88" fmla="*/ 1 w 22"/>
                  <a:gd name="T89" fmla="*/ 7 h 16"/>
                  <a:gd name="T90" fmla="*/ 1 w 22"/>
                  <a:gd name="T91" fmla="*/ 8 h 16"/>
                  <a:gd name="T92" fmla="*/ 2 w 22"/>
                  <a:gd name="T93" fmla="*/ 9 h 16"/>
                  <a:gd name="T94" fmla="*/ 2 w 22"/>
                  <a:gd name="T95" fmla="*/ 10 h 16"/>
                  <a:gd name="T96" fmla="*/ 2 w 22"/>
                  <a:gd name="T97" fmla="*/ 10 h 16"/>
                  <a:gd name="T98" fmla="*/ 2 w 22"/>
                  <a:gd name="T99" fmla="*/ 10 h 16"/>
                  <a:gd name="T100" fmla="*/ 3 w 22"/>
                  <a:gd name="T101" fmla="*/ 10 h 16"/>
                  <a:gd name="T102" fmla="*/ 4 w 22"/>
                  <a:gd name="T103" fmla="*/ 11 h 16"/>
                  <a:gd name="T104" fmla="*/ 5 w 22"/>
                  <a:gd name="T105" fmla="*/ 12 h 16"/>
                  <a:gd name="T106" fmla="*/ 6 w 22"/>
                  <a:gd name="T107" fmla="*/ 12 h 16"/>
                  <a:gd name="T108" fmla="*/ 7 w 22"/>
                  <a:gd name="T109" fmla="*/ 13 h 16"/>
                  <a:gd name="T110" fmla="*/ 9 w 22"/>
                  <a:gd name="T111" fmla="*/ 14 h 16"/>
                  <a:gd name="T112" fmla="*/ 10 w 22"/>
                  <a:gd name="T113" fmla="*/ 14 h 16"/>
                  <a:gd name="T114" fmla="*/ 19 w 22"/>
                  <a:gd name="T115" fmla="*/ 16 h 16"/>
                  <a:gd name="T116" fmla="*/ 20 w 22"/>
                  <a:gd name="T117" fmla="*/ 1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2" h="16">
                    <a:moveTo>
                      <a:pt x="20" y="15"/>
                    </a:moveTo>
                    <a:cubicBezTo>
                      <a:pt x="20" y="15"/>
                      <a:pt x="20" y="15"/>
                      <a:pt x="20" y="15"/>
                    </a:cubicBezTo>
                    <a:cubicBezTo>
                      <a:pt x="20" y="14"/>
                      <a:pt x="19" y="14"/>
                      <a:pt x="19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2" y="12"/>
                      <a:pt x="22" y="11"/>
                      <a:pt x="22" y="11"/>
                    </a:cubicBezTo>
                    <a:cubicBezTo>
                      <a:pt x="22" y="11"/>
                      <a:pt x="22" y="10"/>
                      <a:pt x="21" y="10"/>
                    </a:cubicBezTo>
                    <a:cubicBezTo>
                      <a:pt x="21" y="9"/>
                      <a:pt x="21" y="9"/>
                      <a:pt x="20" y="9"/>
                    </a:cubicBezTo>
                    <a:cubicBezTo>
                      <a:pt x="20" y="8"/>
                      <a:pt x="21" y="8"/>
                      <a:pt x="20" y="7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0" y="6"/>
                      <a:pt x="21" y="6"/>
                      <a:pt x="21" y="6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9" y="2"/>
                      <a:pt x="18" y="2"/>
                      <a:pt x="18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6" y="2"/>
                      <a:pt x="15" y="3"/>
                      <a:pt x="15" y="2"/>
                    </a:cubicBezTo>
                    <a:cubicBezTo>
                      <a:pt x="15" y="2"/>
                      <a:pt x="15" y="2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3" y="1"/>
                      <a:pt x="13" y="1"/>
                    </a:cubicBezTo>
                    <a:cubicBezTo>
                      <a:pt x="13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0"/>
                      <a:pt x="9" y="0"/>
                    </a:cubicBezTo>
                    <a:cubicBezTo>
                      <a:pt x="9" y="0"/>
                      <a:pt x="8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5" y="1"/>
                      <a:pt x="4" y="1"/>
                    </a:cubicBezTo>
                    <a:cubicBezTo>
                      <a:pt x="4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1" y="4"/>
                      <a:pt x="1" y="4"/>
                    </a:cubicBezTo>
                    <a:cubicBezTo>
                      <a:pt x="0" y="5"/>
                      <a:pt x="0" y="4"/>
                      <a:pt x="0" y="5"/>
                    </a:cubicBezTo>
                    <a:cubicBezTo>
                      <a:pt x="0" y="5"/>
                      <a:pt x="0" y="5"/>
                      <a:pt x="1" y="6"/>
                    </a:cubicBezTo>
                    <a:cubicBezTo>
                      <a:pt x="1" y="6"/>
                      <a:pt x="1" y="6"/>
                      <a:pt x="1" y="7"/>
                    </a:cubicBezTo>
                    <a:cubicBezTo>
                      <a:pt x="1" y="7"/>
                      <a:pt x="1" y="7"/>
                      <a:pt x="1" y="8"/>
                    </a:cubicBezTo>
                    <a:cubicBezTo>
                      <a:pt x="1" y="8"/>
                      <a:pt x="1" y="9"/>
                      <a:pt x="2" y="9"/>
                    </a:cubicBezTo>
                    <a:cubicBezTo>
                      <a:pt x="2" y="9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4" y="11"/>
                      <a:pt x="4" y="11"/>
                    </a:cubicBezTo>
                    <a:cubicBezTo>
                      <a:pt x="4" y="12"/>
                      <a:pt x="5" y="12"/>
                      <a:pt x="5" y="12"/>
                    </a:cubicBezTo>
                    <a:cubicBezTo>
                      <a:pt x="5" y="12"/>
                      <a:pt x="6" y="12"/>
                      <a:pt x="6" y="12"/>
                    </a:cubicBezTo>
                    <a:cubicBezTo>
                      <a:pt x="7" y="12"/>
                      <a:pt x="7" y="12"/>
                      <a:pt x="7" y="13"/>
                    </a:cubicBezTo>
                    <a:cubicBezTo>
                      <a:pt x="8" y="13"/>
                      <a:pt x="8" y="13"/>
                      <a:pt x="9" y="14"/>
                    </a:cubicBezTo>
                    <a:cubicBezTo>
                      <a:pt x="9" y="14"/>
                      <a:pt x="9" y="14"/>
                      <a:pt x="10" y="14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6"/>
                      <a:pt x="19" y="16"/>
                      <a:pt x="20" y="15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16" name="Freeform 374"/>
              <p:cNvSpPr>
                <a:spLocks/>
              </p:cNvSpPr>
              <p:nvPr/>
            </p:nvSpPr>
            <p:spPr bwMode="auto">
              <a:xfrm>
                <a:off x="4268789" y="1487489"/>
                <a:ext cx="87313" cy="31750"/>
              </a:xfrm>
              <a:custGeom>
                <a:avLst/>
                <a:gdLst>
                  <a:gd name="T0" fmla="*/ 8 w 8"/>
                  <a:gd name="T1" fmla="*/ 2 h 3"/>
                  <a:gd name="T2" fmla="*/ 8 w 8"/>
                  <a:gd name="T3" fmla="*/ 1 h 3"/>
                  <a:gd name="T4" fmla="*/ 8 w 8"/>
                  <a:gd name="T5" fmla="*/ 1 h 3"/>
                  <a:gd name="T6" fmla="*/ 8 w 8"/>
                  <a:gd name="T7" fmla="*/ 1 h 3"/>
                  <a:gd name="T8" fmla="*/ 6 w 8"/>
                  <a:gd name="T9" fmla="*/ 0 h 3"/>
                  <a:gd name="T10" fmla="*/ 5 w 8"/>
                  <a:gd name="T11" fmla="*/ 0 h 3"/>
                  <a:gd name="T12" fmla="*/ 4 w 8"/>
                  <a:gd name="T13" fmla="*/ 0 h 3"/>
                  <a:gd name="T14" fmla="*/ 3 w 8"/>
                  <a:gd name="T15" fmla="*/ 0 h 3"/>
                  <a:gd name="T16" fmla="*/ 3 w 8"/>
                  <a:gd name="T17" fmla="*/ 0 h 3"/>
                  <a:gd name="T18" fmla="*/ 2 w 8"/>
                  <a:gd name="T19" fmla="*/ 0 h 3"/>
                  <a:gd name="T20" fmla="*/ 1 w 8"/>
                  <a:gd name="T21" fmla="*/ 0 h 3"/>
                  <a:gd name="T22" fmla="*/ 0 w 8"/>
                  <a:gd name="T23" fmla="*/ 1 h 3"/>
                  <a:gd name="T24" fmla="*/ 0 w 8"/>
                  <a:gd name="T25" fmla="*/ 1 h 3"/>
                  <a:gd name="T26" fmla="*/ 0 w 8"/>
                  <a:gd name="T27" fmla="*/ 2 h 3"/>
                  <a:gd name="T28" fmla="*/ 1 w 8"/>
                  <a:gd name="T29" fmla="*/ 2 h 3"/>
                  <a:gd name="T30" fmla="*/ 2 w 8"/>
                  <a:gd name="T31" fmla="*/ 3 h 3"/>
                  <a:gd name="T32" fmla="*/ 4 w 8"/>
                  <a:gd name="T33" fmla="*/ 3 h 3"/>
                  <a:gd name="T34" fmla="*/ 6 w 8"/>
                  <a:gd name="T35" fmla="*/ 3 h 3"/>
                  <a:gd name="T36" fmla="*/ 8 w 8"/>
                  <a:gd name="T37" fmla="*/ 3 h 3"/>
                  <a:gd name="T38" fmla="*/ 8 w 8"/>
                  <a:gd name="T39" fmla="*/ 3 h 3"/>
                  <a:gd name="T40" fmla="*/ 8 w 8"/>
                  <a:gd name="T41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" h="3">
                    <a:moveTo>
                      <a:pt x="8" y="2"/>
                    </a:moveTo>
                    <a:cubicBezTo>
                      <a:pt x="8" y="2"/>
                      <a:pt x="8" y="2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0"/>
                      <a:pt x="6" y="0"/>
                    </a:cubicBezTo>
                    <a:cubicBezTo>
                      <a:pt x="6" y="0"/>
                      <a:pt x="6" y="0"/>
                      <a:pt x="5" y="0"/>
                    </a:cubicBezTo>
                    <a:cubicBezTo>
                      <a:pt x="5" y="0"/>
                      <a:pt x="5" y="0"/>
                      <a:pt x="4" y="0"/>
                    </a:cubicBezTo>
                    <a:cubicBezTo>
                      <a:pt x="4" y="0"/>
                      <a:pt x="4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5" y="3"/>
                      <a:pt x="5" y="3"/>
                      <a:pt x="6" y="3"/>
                    </a:cubicBezTo>
                    <a:cubicBezTo>
                      <a:pt x="7" y="3"/>
                      <a:pt x="7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2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17" name="Freeform 375"/>
              <p:cNvSpPr>
                <a:spLocks/>
              </p:cNvSpPr>
              <p:nvPr/>
            </p:nvSpPr>
            <p:spPr bwMode="auto">
              <a:xfrm>
                <a:off x="4387851" y="1303339"/>
                <a:ext cx="65088" cy="85725"/>
              </a:xfrm>
              <a:custGeom>
                <a:avLst/>
                <a:gdLst>
                  <a:gd name="T0" fmla="*/ 2 w 6"/>
                  <a:gd name="T1" fmla="*/ 8 h 8"/>
                  <a:gd name="T2" fmla="*/ 2 w 6"/>
                  <a:gd name="T3" fmla="*/ 8 h 8"/>
                  <a:gd name="T4" fmla="*/ 3 w 6"/>
                  <a:gd name="T5" fmla="*/ 8 h 8"/>
                  <a:gd name="T6" fmla="*/ 3 w 6"/>
                  <a:gd name="T7" fmla="*/ 8 h 8"/>
                  <a:gd name="T8" fmla="*/ 4 w 6"/>
                  <a:gd name="T9" fmla="*/ 7 h 8"/>
                  <a:gd name="T10" fmla="*/ 4 w 6"/>
                  <a:gd name="T11" fmla="*/ 7 h 8"/>
                  <a:gd name="T12" fmla="*/ 4 w 6"/>
                  <a:gd name="T13" fmla="*/ 6 h 8"/>
                  <a:gd name="T14" fmla="*/ 4 w 6"/>
                  <a:gd name="T15" fmla="*/ 6 h 8"/>
                  <a:gd name="T16" fmla="*/ 4 w 6"/>
                  <a:gd name="T17" fmla="*/ 5 h 8"/>
                  <a:gd name="T18" fmla="*/ 4 w 6"/>
                  <a:gd name="T19" fmla="*/ 5 h 8"/>
                  <a:gd name="T20" fmla="*/ 5 w 6"/>
                  <a:gd name="T21" fmla="*/ 4 h 8"/>
                  <a:gd name="T22" fmla="*/ 6 w 6"/>
                  <a:gd name="T23" fmla="*/ 4 h 8"/>
                  <a:gd name="T24" fmla="*/ 6 w 6"/>
                  <a:gd name="T25" fmla="*/ 3 h 8"/>
                  <a:gd name="T26" fmla="*/ 5 w 6"/>
                  <a:gd name="T27" fmla="*/ 3 h 8"/>
                  <a:gd name="T28" fmla="*/ 5 w 6"/>
                  <a:gd name="T29" fmla="*/ 2 h 8"/>
                  <a:gd name="T30" fmla="*/ 5 w 6"/>
                  <a:gd name="T31" fmla="*/ 1 h 8"/>
                  <a:gd name="T32" fmla="*/ 5 w 6"/>
                  <a:gd name="T33" fmla="*/ 0 h 8"/>
                  <a:gd name="T34" fmla="*/ 5 w 6"/>
                  <a:gd name="T35" fmla="*/ 0 h 8"/>
                  <a:gd name="T36" fmla="*/ 4 w 6"/>
                  <a:gd name="T37" fmla="*/ 1 h 8"/>
                  <a:gd name="T38" fmla="*/ 3 w 6"/>
                  <a:gd name="T39" fmla="*/ 1 h 8"/>
                  <a:gd name="T40" fmla="*/ 2 w 6"/>
                  <a:gd name="T41" fmla="*/ 1 h 8"/>
                  <a:gd name="T42" fmla="*/ 1 w 6"/>
                  <a:gd name="T43" fmla="*/ 2 h 8"/>
                  <a:gd name="T44" fmla="*/ 0 w 6"/>
                  <a:gd name="T45" fmla="*/ 3 h 8"/>
                  <a:gd name="T46" fmla="*/ 0 w 6"/>
                  <a:gd name="T47" fmla="*/ 4 h 8"/>
                  <a:gd name="T48" fmla="*/ 0 w 6"/>
                  <a:gd name="T49" fmla="*/ 5 h 8"/>
                  <a:gd name="T50" fmla="*/ 1 w 6"/>
                  <a:gd name="T51" fmla="*/ 6 h 8"/>
                  <a:gd name="T52" fmla="*/ 1 w 6"/>
                  <a:gd name="T53" fmla="*/ 7 h 8"/>
                  <a:gd name="T54" fmla="*/ 2 w 6"/>
                  <a:gd name="T5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6" h="8"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6"/>
                    </a:cubicBezTo>
                    <a:cubicBezTo>
                      <a:pt x="4" y="6"/>
                      <a:pt x="3" y="6"/>
                      <a:pt x="4" y="6"/>
                    </a:cubicBezTo>
                    <a:cubicBezTo>
                      <a:pt x="4" y="5"/>
                      <a:pt x="4" y="6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6" y="4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6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2"/>
                    </a:cubicBezTo>
                    <a:cubicBezTo>
                      <a:pt x="5" y="2"/>
                      <a:pt x="5" y="2"/>
                      <a:pt x="5" y="1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4" y="0"/>
                      <a:pt x="4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6"/>
                      <a:pt x="1" y="7"/>
                      <a:pt x="1" y="7"/>
                    </a:cubicBezTo>
                    <a:cubicBezTo>
                      <a:pt x="1" y="7"/>
                      <a:pt x="2" y="7"/>
                      <a:pt x="2" y="8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18" name="Freeform 376"/>
              <p:cNvSpPr>
                <a:spLocks/>
              </p:cNvSpPr>
              <p:nvPr/>
            </p:nvSpPr>
            <p:spPr bwMode="auto">
              <a:xfrm>
                <a:off x="4646614" y="1724026"/>
                <a:ext cx="53975" cy="53975"/>
              </a:xfrm>
              <a:custGeom>
                <a:avLst/>
                <a:gdLst>
                  <a:gd name="T0" fmla="*/ 5 w 5"/>
                  <a:gd name="T1" fmla="*/ 2 h 5"/>
                  <a:gd name="T2" fmla="*/ 4 w 5"/>
                  <a:gd name="T3" fmla="*/ 1 h 5"/>
                  <a:gd name="T4" fmla="*/ 4 w 5"/>
                  <a:gd name="T5" fmla="*/ 0 h 5"/>
                  <a:gd name="T6" fmla="*/ 4 w 5"/>
                  <a:gd name="T7" fmla="*/ 0 h 5"/>
                  <a:gd name="T8" fmla="*/ 3 w 5"/>
                  <a:gd name="T9" fmla="*/ 1 h 5"/>
                  <a:gd name="T10" fmla="*/ 2 w 5"/>
                  <a:gd name="T11" fmla="*/ 1 h 5"/>
                  <a:gd name="T12" fmla="*/ 1 w 5"/>
                  <a:gd name="T13" fmla="*/ 2 h 5"/>
                  <a:gd name="T14" fmla="*/ 0 w 5"/>
                  <a:gd name="T15" fmla="*/ 3 h 5"/>
                  <a:gd name="T16" fmla="*/ 0 w 5"/>
                  <a:gd name="T17" fmla="*/ 3 h 5"/>
                  <a:gd name="T18" fmla="*/ 1 w 5"/>
                  <a:gd name="T19" fmla="*/ 4 h 5"/>
                  <a:gd name="T20" fmla="*/ 3 w 5"/>
                  <a:gd name="T21" fmla="*/ 4 h 5"/>
                  <a:gd name="T22" fmla="*/ 3 w 5"/>
                  <a:gd name="T23" fmla="*/ 5 h 5"/>
                  <a:gd name="T24" fmla="*/ 4 w 5"/>
                  <a:gd name="T25" fmla="*/ 5 h 5"/>
                  <a:gd name="T26" fmla="*/ 4 w 5"/>
                  <a:gd name="T27" fmla="*/ 5 h 5"/>
                  <a:gd name="T28" fmla="*/ 4 w 5"/>
                  <a:gd name="T29" fmla="*/ 4 h 5"/>
                  <a:gd name="T30" fmla="*/ 4 w 5"/>
                  <a:gd name="T31" fmla="*/ 3 h 5"/>
                  <a:gd name="T32" fmla="*/ 5 w 5"/>
                  <a:gd name="T33" fmla="*/ 3 h 5"/>
                  <a:gd name="T34" fmla="*/ 5 w 5"/>
                  <a:gd name="T35" fmla="*/ 3 h 5"/>
                  <a:gd name="T36" fmla="*/ 5 w 5"/>
                  <a:gd name="T37" fmla="*/ 2 h 5"/>
                  <a:gd name="T38" fmla="*/ 5 w 5"/>
                  <a:gd name="T39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" h="5">
                    <a:moveTo>
                      <a:pt x="5" y="2"/>
                    </a:moveTo>
                    <a:cubicBezTo>
                      <a:pt x="5" y="1"/>
                      <a:pt x="4" y="1"/>
                      <a:pt x="4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1" y="2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3"/>
                      <a:pt x="4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2"/>
                    </a:cubicBezTo>
                    <a:cubicBezTo>
                      <a:pt x="5" y="2"/>
                      <a:pt x="4" y="2"/>
                      <a:pt x="5" y="2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19" name="Freeform 377"/>
              <p:cNvSpPr>
                <a:spLocks/>
              </p:cNvSpPr>
              <p:nvPr/>
            </p:nvSpPr>
            <p:spPr bwMode="auto">
              <a:xfrm>
                <a:off x="5111751" y="205898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20" name="Freeform 378"/>
              <p:cNvSpPr>
                <a:spLocks/>
              </p:cNvSpPr>
              <p:nvPr/>
            </p:nvSpPr>
            <p:spPr bwMode="auto">
              <a:xfrm>
                <a:off x="5111751" y="1984376"/>
                <a:ext cx="20638" cy="74613"/>
              </a:xfrm>
              <a:custGeom>
                <a:avLst/>
                <a:gdLst>
                  <a:gd name="T0" fmla="*/ 2 w 2"/>
                  <a:gd name="T1" fmla="*/ 3 h 7"/>
                  <a:gd name="T2" fmla="*/ 2 w 2"/>
                  <a:gd name="T3" fmla="*/ 2 h 7"/>
                  <a:gd name="T4" fmla="*/ 2 w 2"/>
                  <a:gd name="T5" fmla="*/ 1 h 7"/>
                  <a:gd name="T6" fmla="*/ 2 w 2"/>
                  <a:gd name="T7" fmla="*/ 0 h 7"/>
                  <a:gd name="T8" fmla="*/ 1 w 2"/>
                  <a:gd name="T9" fmla="*/ 0 h 7"/>
                  <a:gd name="T10" fmla="*/ 1 w 2"/>
                  <a:gd name="T11" fmla="*/ 1 h 7"/>
                  <a:gd name="T12" fmla="*/ 1 w 2"/>
                  <a:gd name="T13" fmla="*/ 2 h 7"/>
                  <a:gd name="T14" fmla="*/ 1 w 2"/>
                  <a:gd name="T15" fmla="*/ 4 h 7"/>
                  <a:gd name="T16" fmla="*/ 1 w 2"/>
                  <a:gd name="T17" fmla="*/ 5 h 7"/>
                  <a:gd name="T18" fmla="*/ 1 w 2"/>
                  <a:gd name="T19" fmla="*/ 6 h 7"/>
                  <a:gd name="T20" fmla="*/ 0 w 2"/>
                  <a:gd name="T21" fmla="*/ 7 h 7"/>
                  <a:gd name="T22" fmla="*/ 2 w 2"/>
                  <a:gd name="T23" fmla="*/ 7 h 7"/>
                  <a:gd name="T24" fmla="*/ 2 w 2"/>
                  <a:gd name="T25" fmla="*/ 6 h 7"/>
                  <a:gd name="T26" fmla="*/ 2 w 2"/>
                  <a:gd name="T27" fmla="*/ 5 h 7"/>
                  <a:gd name="T28" fmla="*/ 2 w 2"/>
                  <a:gd name="T29" fmla="*/ 4 h 7"/>
                  <a:gd name="T30" fmla="*/ 2 w 2"/>
                  <a:gd name="T31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" h="7">
                    <a:moveTo>
                      <a:pt x="2" y="3"/>
                    </a:moveTo>
                    <a:cubicBezTo>
                      <a:pt x="2" y="3"/>
                      <a:pt x="2" y="3"/>
                      <a:pt x="2" y="2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2" y="1"/>
                      <a:pt x="2" y="1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6"/>
                      <a:pt x="1" y="7"/>
                      <a:pt x="0" y="7"/>
                    </a:cubicBezTo>
                    <a:cubicBezTo>
                      <a:pt x="1" y="7"/>
                      <a:pt x="1" y="7"/>
                      <a:pt x="2" y="7"/>
                    </a:cubicBezTo>
                    <a:cubicBezTo>
                      <a:pt x="2" y="7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5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2" y="4"/>
                      <a:pt x="2" y="4"/>
                      <a:pt x="2" y="3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21" name="Freeform 379"/>
              <p:cNvSpPr>
                <a:spLocks/>
              </p:cNvSpPr>
              <p:nvPr/>
            </p:nvSpPr>
            <p:spPr bwMode="auto">
              <a:xfrm>
                <a:off x="8220076" y="3140076"/>
                <a:ext cx="33338" cy="22225"/>
              </a:xfrm>
              <a:custGeom>
                <a:avLst/>
                <a:gdLst>
                  <a:gd name="T0" fmla="*/ 1 w 3"/>
                  <a:gd name="T1" fmla="*/ 2 h 2"/>
                  <a:gd name="T2" fmla="*/ 2 w 3"/>
                  <a:gd name="T3" fmla="*/ 2 h 2"/>
                  <a:gd name="T4" fmla="*/ 3 w 3"/>
                  <a:gd name="T5" fmla="*/ 1 h 2"/>
                  <a:gd name="T6" fmla="*/ 2 w 3"/>
                  <a:gd name="T7" fmla="*/ 0 h 2"/>
                  <a:gd name="T8" fmla="*/ 1 w 3"/>
                  <a:gd name="T9" fmla="*/ 0 h 2"/>
                  <a:gd name="T10" fmla="*/ 0 w 3"/>
                  <a:gd name="T11" fmla="*/ 1 h 2"/>
                  <a:gd name="T12" fmla="*/ 0 w 3"/>
                  <a:gd name="T13" fmla="*/ 2 h 2"/>
                  <a:gd name="T14" fmla="*/ 1 w 3"/>
                  <a:gd name="T1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1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3" y="1"/>
                    </a:cubicBezTo>
                    <a:cubicBezTo>
                      <a:pt x="3" y="1"/>
                      <a:pt x="2" y="1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2"/>
                      <a:pt x="1" y="2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22" name="Freeform 380"/>
              <p:cNvSpPr>
                <a:spLocks/>
              </p:cNvSpPr>
              <p:nvPr/>
            </p:nvSpPr>
            <p:spPr bwMode="auto">
              <a:xfrm>
                <a:off x="8307389" y="3162301"/>
                <a:ext cx="20638" cy="1111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1 h 1"/>
                  <a:gd name="T4" fmla="*/ 2 w 2"/>
                  <a:gd name="T5" fmla="*/ 1 h 1"/>
                  <a:gd name="T6" fmla="*/ 1 w 2"/>
                  <a:gd name="T7" fmla="*/ 0 h 1"/>
                  <a:gd name="T8" fmla="*/ 0 w 2"/>
                  <a:gd name="T9" fmla="*/ 0 h 1"/>
                  <a:gd name="T10" fmla="*/ 0 w 2"/>
                  <a:gd name="T11" fmla="*/ 1 h 1"/>
                  <a:gd name="T12" fmla="*/ 1 w 2"/>
                  <a:gd name="T1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23" name="Freeform 381"/>
              <p:cNvSpPr>
                <a:spLocks/>
              </p:cNvSpPr>
              <p:nvPr/>
            </p:nvSpPr>
            <p:spPr bwMode="auto">
              <a:xfrm>
                <a:off x="8339139" y="3173414"/>
                <a:ext cx="33338" cy="31750"/>
              </a:xfrm>
              <a:custGeom>
                <a:avLst/>
                <a:gdLst>
                  <a:gd name="T0" fmla="*/ 0 w 3"/>
                  <a:gd name="T1" fmla="*/ 2 h 3"/>
                  <a:gd name="T2" fmla="*/ 1 w 3"/>
                  <a:gd name="T3" fmla="*/ 2 h 3"/>
                  <a:gd name="T4" fmla="*/ 2 w 3"/>
                  <a:gd name="T5" fmla="*/ 3 h 3"/>
                  <a:gd name="T6" fmla="*/ 3 w 3"/>
                  <a:gd name="T7" fmla="*/ 3 h 3"/>
                  <a:gd name="T8" fmla="*/ 3 w 3"/>
                  <a:gd name="T9" fmla="*/ 2 h 3"/>
                  <a:gd name="T10" fmla="*/ 2 w 3"/>
                  <a:gd name="T11" fmla="*/ 1 h 3"/>
                  <a:gd name="T12" fmla="*/ 1 w 3"/>
                  <a:gd name="T13" fmla="*/ 1 h 3"/>
                  <a:gd name="T14" fmla="*/ 0 w 3"/>
                  <a:gd name="T15" fmla="*/ 0 h 3"/>
                  <a:gd name="T16" fmla="*/ 0 w 3"/>
                  <a:gd name="T17" fmla="*/ 1 h 3"/>
                  <a:gd name="T18" fmla="*/ 0 w 3"/>
                  <a:gd name="T1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2"/>
                      <a:pt x="1" y="2"/>
                      <a:pt x="1" y="2"/>
                    </a:cubicBezTo>
                    <a:cubicBezTo>
                      <a:pt x="2" y="2"/>
                      <a:pt x="1" y="3"/>
                      <a:pt x="2" y="3"/>
                    </a:cubicBezTo>
                    <a:cubicBezTo>
                      <a:pt x="2" y="3"/>
                      <a:pt x="2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2"/>
                      <a:pt x="2" y="2"/>
                      <a:pt x="2" y="1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24" name="Freeform 382"/>
              <p:cNvSpPr>
                <a:spLocks/>
              </p:cNvSpPr>
              <p:nvPr/>
            </p:nvSpPr>
            <p:spPr bwMode="auto">
              <a:xfrm>
                <a:off x="8220076" y="3249614"/>
                <a:ext cx="22225" cy="20638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1 h 2"/>
                  <a:gd name="T4" fmla="*/ 1 w 2"/>
                  <a:gd name="T5" fmla="*/ 1 h 2"/>
                  <a:gd name="T6" fmla="*/ 1 w 2"/>
                  <a:gd name="T7" fmla="*/ 0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2"/>
                      <a:pt x="2" y="2"/>
                      <a:pt x="2" y="1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25" name="Freeform 383"/>
              <p:cNvSpPr>
                <a:spLocks/>
              </p:cNvSpPr>
              <p:nvPr/>
            </p:nvSpPr>
            <p:spPr bwMode="auto">
              <a:xfrm>
                <a:off x="8242301" y="3259139"/>
                <a:ext cx="11113" cy="1111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  <a:gd name="T6" fmla="*/ 0 w 1"/>
                  <a:gd name="T7" fmla="*/ 1 h 1"/>
                  <a:gd name="T8" fmla="*/ 0 w 1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26" name="Freeform 384"/>
              <p:cNvSpPr>
                <a:spLocks/>
              </p:cNvSpPr>
              <p:nvPr/>
            </p:nvSpPr>
            <p:spPr bwMode="auto">
              <a:xfrm>
                <a:off x="8318501" y="3357564"/>
                <a:ext cx="9525" cy="9525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  <a:gd name="T8" fmla="*/ 0 w 1"/>
                  <a:gd name="T9" fmla="*/ 1 h 1"/>
                  <a:gd name="T10" fmla="*/ 1 w 1"/>
                  <a:gd name="T1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27" name="Freeform 385"/>
              <p:cNvSpPr>
                <a:spLocks/>
              </p:cNvSpPr>
              <p:nvPr/>
            </p:nvSpPr>
            <p:spPr bwMode="auto">
              <a:xfrm>
                <a:off x="8307389" y="3378201"/>
                <a:ext cx="20638" cy="22225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1 h 2"/>
                  <a:gd name="T4" fmla="*/ 1 w 2"/>
                  <a:gd name="T5" fmla="*/ 1 h 2"/>
                  <a:gd name="T6" fmla="*/ 0 w 2"/>
                  <a:gd name="T7" fmla="*/ 0 h 2"/>
                  <a:gd name="T8" fmla="*/ 0 w 2"/>
                  <a:gd name="T9" fmla="*/ 1 h 2"/>
                  <a:gd name="T10" fmla="*/ 0 w 2"/>
                  <a:gd name="T11" fmla="*/ 2 h 2"/>
                  <a:gd name="T12" fmla="*/ 1 w 2"/>
                  <a:gd name="T13" fmla="*/ 2 h 2"/>
                  <a:gd name="T14" fmla="*/ 2 w 2"/>
                  <a:gd name="T1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2" y="2"/>
                      <a:pt x="2" y="2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28" name="Freeform 386"/>
              <p:cNvSpPr>
                <a:spLocks/>
              </p:cNvSpPr>
              <p:nvPr/>
            </p:nvSpPr>
            <p:spPr bwMode="auto">
              <a:xfrm>
                <a:off x="8318501" y="3400426"/>
                <a:ext cx="20638" cy="1111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1 h 1"/>
                  <a:gd name="T4" fmla="*/ 1 w 2"/>
                  <a:gd name="T5" fmla="*/ 0 h 1"/>
                  <a:gd name="T6" fmla="*/ 0 w 2"/>
                  <a:gd name="T7" fmla="*/ 0 h 1"/>
                  <a:gd name="T8" fmla="*/ 0 w 2"/>
                  <a:gd name="T9" fmla="*/ 1 h 1"/>
                  <a:gd name="T10" fmla="*/ 1 w 2"/>
                  <a:gd name="T1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29" name="Freeform 387"/>
              <p:cNvSpPr>
                <a:spLocks/>
              </p:cNvSpPr>
              <p:nvPr/>
            </p:nvSpPr>
            <p:spPr bwMode="auto">
              <a:xfrm>
                <a:off x="8361364" y="3367089"/>
                <a:ext cx="20638" cy="22225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1 h 2"/>
                  <a:gd name="T4" fmla="*/ 2 w 2"/>
                  <a:gd name="T5" fmla="*/ 1 h 2"/>
                  <a:gd name="T6" fmla="*/ 1 w 2"/>
                  <a:gd name="T7" fmla="*/ 0 h 2"/>
                  <a:gd name="T8" fmla="*/ 1 w 2"/>
                  <a:gd name="T9" fmla="*/ 1 h 2"/>
                  <a:gd name="T10" fmla="*/ 1 w 2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1"/>
                      <a:pt x="1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30" name="Freeform 388"/>
              <p:cNvSpPr>
                <a:spLocks/>
              </p:cNvSpPr>
              <p:nvPr/>
            </p:nvSpPr>
            <p:spPr bwMode="auto">
              <a:xfrm>
                <a:off x="8264526" y="3216276"/>
                <a:ext cx="117475" cy="76200"/>
              </a:xfrm>
              <a:custGeom>
                <a:avLst/>
                <a:gdLst>
                  <a:gd name="T0" fmla="*/ 10 w 11"/>
                  <a:gd name="T1" fmla="*/ 3 h 7"/>
                  <a:gd name="T2" fmla="*/ 11 w 11"/>
                  <a:gd name="T3" fmla="*/ 2 h 7"/>
                  <a:gd name="T4" fmla="*/ 11 w 11"/>
                  <a:gd name="T5" fmla="*/ 1 h 7"/>
                  <a:gd name="T6" fmla="*/ 10 w 11"/>
                  <a:gd name="T7" fmla="*/ 1 h 7"/>
                  <a:gd name="T8" fmla="*/ 9 w 11"/>
                  <a:gd name="T9" fmla="*/ 0 h 7"/>
                  <a:gd name="T10" fmla="*/ 8 w 11"/>
                  <a:gd name="T11" fmla="*/ 1 h 7"/>
                  <a:gd name="T12" fmla="*/ 8 w 11"/>
                  <a:gd name="T13" fmla="*/ 2 h 7"/>
                  <a:gd name="T14" fmla="*/ 8 w 11"/>
                  <a:gd name="T15" fmla="*/ 3 h 7"/>
                  <a:gd name="T16" fmla="*/ 7 w 11"/>
                  <a:gd name="T17" fmla="*/ 3 h 7"/>
                  <a:gd name="T18" fmla="*/ 7 w 11"/>
                  <a:gd name="T19" fmla="*/ 4 h 7"/>
                  <a:gd name="T20" fmla="*/ 6 w 11"/>
                  <a:gd name="T21" fmla="*/ 4 h 7"/>
                  <a:gd name="T22" fmla="*/ 5 w 11"/>
                  <a:gd name="T23" fmla="*/ 4 h 7"/>
                  <a:gd name="T24" fmla="*/ 4 w 11"/>
                  <a:gd name="T25" fmla="*/ 4 h 7"/>
                  <a:gd name="T26" fmla="*/ 4 w 11"/>
                  <a:gd name="T27" fmla="*/ 4 h 7"/>
                  <a:gd name="T28" fmla="*/ 2 w 11"/>
                  <a:gd name="T29" fmla="*/ 4 h 7"/>
                  <a:gd name="T30" fmla="*/ 1 w 11"/>
                  <a:gd name="T31" fmla="*/ 4 h 7"/>
                  <a:gd name="T32" fmla="*/ 0 w 11"/>
                  <a:gd name="T33" fmla="*/ 4 h 7"/>
                  <a:gd name="T34" fmla="*/ 0 w 11"/>
                  <a:gd name="T35" fmla="*/ 5 h 7"/>
                  <a:gd name="T36" fmla="*/ 1 w 11"/>
                  <a:gd name="T37" fmla="*/ 6 h 7"/>
                  <a:gd name="T38" fmla="*/ 2 w 11"/>
                  <a:gd name="T39" fmla="*/ 6 h 7"/>
                  <a:gd name="T40" fmla="*/ 3 w 11"/>
                  <a:gd name="T41" fmla="*/ 6 h 7"/>
                  <a:gd name="T42" fmla="*/ 4 w 11"/>
                  <a:gd name="T43" fmla="*/ 7 h 7"/>
                  <a:gd name="T44" fmla="*/ 6 w 11"/>
                  <a:gd name="T45" fmla="*/ 6 h 7"/>
                  <a:gd name="T46" fmla="*/ 7 w 11"/>
                  <a:gd name="T47" fmla="*/ 6 h 7"/>
                  <a:gd name="T48" fmla="*/ 8 w 11"/>
                  <a:gd name="T49" fmla="*/ 5 h 7"/>
                  <a:gd name="T50" fmla="*/ 9 w 11"/>
                  <a:gd name="T51" fmla="*/ 4 h 7"/>
                  <a:gd name="T52" fmla="*/ 10 w 11"/>
                  <a:gd name="T53" fmla="*/ 4 h 7"/>
                  <a:gd name="T54" fmla="*/ 10 w 11"/>
                  <a:gd name="T5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" h="7">
                    <a:moveTo>
                      <a:pt x="10" y="3"/>
                    </a:moveTo>
                    <a:cubicBezTo>
                      <a:pt x="11" y="3"/>
                      <a:pt x="11" y="2"/>
                      <a:pt x="11" y="2"/>
                    </a:cubicBezTo>
                    <a:cubicBezTo>
                      <a:pt x="11" y="2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0"/>
                      <a:pt x="9" y="0"/>
                    </a:cubicBezTo>
                    <a:cubicBezTo>
                      <a:pt x="8" y="0"/>
                      <a:pt x="8" y="0"/>
                      <a:pt x="8" y="1"/>
                    </a:cubicBezTo>
                    <a:cubicBezTo>
                      <a:pt x="8" y="1"/>
                      <a:pt x="8" y="1"/>
                      <a:pt x="8" y="2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2"/>
                      <a:pt x="7" y="3"/>
                    </a:cubicBezTo>
                    <a:cubicBezTo>
                      <a:pt x="7" y="3"/>
                      <a:pt x="7" y="3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2" y="4"/>
                      <a:pt x="2" y="4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0" y="5"/>
                      <a:pt x="0" y="5"/>
                      <a:pt x="1" y="6"/>
                    </a:cubicBezTo>
                    <a:cubicBezTo>
                      <a:pt x="1" y="6"/>
                      <a:pt x="2" y="6"/>
                      <a:pt x="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7"/>
                      <a:pt x="4" y="7"/>
                    </a:cubicBezTo>
                    <a:cubicBezTo>
                      <a:pt x="5" y="7"/>
                      <a:pt x="5" y="6"/>
                      <a:pt x="6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5"/>
                      <a:pt x="9" y="5"/>
                      <a:pt x="9" y="4"/>
                    </a:cubicBezTo>
                    <a:cubicBezTo>
                      <a:pt x="9" y="4"/>
                      <a:pt x="10" y="4"/>
                      <a:pt x="10" y="4"/>
                    </a:cubicBezTo>
                    <a:cubicBezTo>
                      <a:pt x="10" y="4"/>
                      <a:pt x="10" y="3"/>
                      <a:pt x="10" y="3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31" name="Freeform 389"/>
              <p:cNvSpPr>
                <a:spLocks/>
              </p:cNvSpPr>
              <p:nvPr/>
            </p:nvSpPr>
            <p:spPr bwMode="auto">
              <a:xfrm>
                <a:off x="8048626" y="3173414"/>
                <a:ext cx="269875" cy="247650"/>
              </a:xfrm>
              <a:custGeom>
                <a:avLst/>
                <a:gdLst>
                  <a:gd name="T0" fmla="*/ 23 w 25"/>
                  <a:gd name="T1" fmla="*/ 22 h 23"/>
                  <a:gd name="T2" fmla="*/ 23 w 25"/>
                  <a:gd name="T3" fmla="*/ 20 h 23"/>
                  <a:gd name="T4" fmla="*/ 21 w 25"/>
                  <a:gd name="T5" fmla="*/ 19 h 23"/>
                  <a:gd name="T6" fmla="*/ 20 w 25"/>
                  <a:gd name="T7" fmla="*/ 18 h 23"/>
                  <a:gd name="T8" fmla="*/ 19 w 25"/>
                  <a:gd name="T9" fmla="*/ 16 h 23"/>
                  <a:gd name="T10" fmla="*/ 17 w 25"/>
                  <a:gd name="T11" fmla="*/ 15 h 23"/>
                  <a:gd name="T12" fmla="*/ 17 w 25"/>
                  <a:gd name="T13" fmla="*/ 12 h 23"/>
                  <a:gd name="T14" fmla="*/ 18 w 25"/>
                  <a:gd name="T15" fmla="*/ 11 h 23"/>
                  <a:gd name="T16" fmla="*/ 16 w 25"/>
                  <a:gd name="T17" fmla="*/ 10 h 23"/>
                  <a:gd name="T18" fmla="*/ 14 w 25"/>
                  <a:gd name="T19" fmla="*/ 9 h 23"/>
                  <a:gd name="T20" fmla="*/ 14 w 25"/>
                  <a:gd name="T21" fmla="*/ 7 h 23"/>
                  <a:gd name="T22" fmla="*/ 12 w 25"/>
                  <a:gd name="T23" fmla="*/ 5 h 23"/>
                  <a:gd name="T24" fmla="*/ 10 w 25"/>
                  <a:gd name="T25" fmla="*/ 4 h 23"/>
                  <a:gd name="T26" fmla="*/ 8 w 25"/>
                  <a:gd name="T27" fmla="*/ 2 h 23"/>
                  <a:gd name="T28" fmla="*/ 5 w 25"/>
                  <a:gd name="T29" fmla="*/ 2 h 23"/>
                  <a:gd name="T30" fmla="*/ 2 w 25"/>
                  <a:gd name="T31" fmla="*/ 0 h 23"/>
                  <a:gd name="T32" fmla="*/ 1 w 25"/>
                  <a:gd name="T33" fmla="*/ 0 h 23"/>
                  <a:gd name="T34" fmla="*/ 1 w 25"/>
                  <a:gd name="T35" fmla="*/ 9 h 23"/>
                  <a:gd name="T36" fmla="*/ 0 w 25"/>
                  <a:gd name="T37" fmla="*/ 18 h 23"/>
                  <a:gd name="T38" fmla="*/ 0 w 25"/>
                  <a:gd name="T39" fmla="*/ 19 h 23"/>
                  <a:gd name="T40" fmla="*/ 3 w 25"/>
                  <a:gd name="T41" fmla="*/ 19 h 23"/>
                  <a:gd name="T42" fmla="*/ 5 w 25"/>
                  <a:gd name="T43" fmla="*/ 19 h 23"/>
                  <a:gd name="T44" fmla="*/ 6 w 25"/>
                  <a:gd name="T45" fmla="*/ 18 h 23"/>
                  <a:gd name="T46" fmla="*/ 7 w 25"/>
                  <a:gd name="T47" fmla="*/ 17 h 23"/>
                  <a:gd name="T48" fmla="*/ 8 w 25"/>
                  <a:gd name="T49" fmla="*/ 15 h 23"/>
                  <a:gd name="T50" fmla="*/ 9 w 25"/>
                  <a:gd name="T51" fmla="*/ 15 h 23"/>
                  <a:gd name="T52" fmla="*/ 10 w 25"/>
                  <a:gd name="T53" fmla="*/ 15 h 23"/>
                  <a:gd name="T54" fmla="*/ 12 w 25"/>
                  <a:gd name="T55" fmla="*/ 15 h 23"/>
                  <a:gd name="T56" fmla="*/ 14 w 25"/>
                  <a:gd name="T57" fmla="*/ 16 h 23"/>
                  <a:gd name="T58" fmla="*/ 15 w 25"/>
                  <a:gd name="T59" fmla="*/ 18 h 23"/>
                  <a:gd name="T60" fmla="*/ 15 w 25"/>
                  <a:gd name="T61" fmla="*/ 19 h 23"/>
                  <a:gd name="T62" fmla="*/ 17 w 25"/>
                  <a:gd name="T63" fmla="*/ 20 h 23"/>
                  <a:gd name="T64" fmla="*/ 19 w 25"/>
                  <a:gd name="T65" fmla="*/ 22 h 23"/>
                  <a:gd name="T66" fmla="*/ 20 w 25"/>
                  <a:gd name="T67" fmla="*/ 22 h 23"/>
                  <a:gd name="T68" fmla="*/ 22 w 25"/>
                  <a:gd name="T69" fmla="*/ 23 h 23"/>
                  <a:gd name="T70" fmla="*/ 24 w 25"/>
                  <a:gd name="T71" fmla="*/ 23 h 23"/>
                  <a:gd name="T72" fmla="*/ 24 w 25"/>
                  <a:gd name="T73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5" h="23">
                    <a:moveTo>
                      <a:pt x="24" y="22"/>
                    </a:moveTo>
                    <a:cubicBezTo>
                      <a:pt x="23" y="22"/>
                      <a:pt x="23" y="22"/>
                      <a:pt x="23" y="22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9"/>
                      <a:pt x="21" y="19"/>
                      <a:pt x="21" y="18"/>
                    </a:cubicBezTo>
                    <a:cubicBezTo>
                      <a:pt x="20" y="18"/>
                      <a:pt x="20" y="19"/>
                      <a:pt x="20" y="18"/>
                    </a:cubicBezTo>
                    <a:cubicBezTo>
                      <a:pt x="19" y="18"/>
                      <a:pt x="20" y="18"/>
                      <a:pt x="20" y="18"/>
                    </a:cubicBezTo>
                    <a:cubicBezTo>
                      <a:pt x="19" y="17"/>
                      <a:pt x="19" y="16"/>
                      <a:pt x="19" y="16"/>
                    </a:cubicBezTo>
                    <a:cubicBezTo>
                      <a:pt x="18" y="16"/>
                      <a:pt x="18" y="16"/>
                      <a:pt x="18" y="15"/>
                    </a:cubicBezTo>
                    <a:cubicBezTo>
                      <a:pt x="18" y="15"/>
                      <a:pt x="17" y="15"/>
                      <a:pt x="17" y="15"/>
                    </a:cubicBezTo>
                    <a:cubicBezTo>
                      <a:pt x="17" y="14"/>
                      <a:pt x="17" y="14"/>
                      <a:pt x="17" y="13"/>
                    </a:cubicBezTo>
                    <a:cubicBezTo>
                      <a:pt x="17" y="13"/>
                      <a:pt x="17" y="13"/>
                      <a:pt x="17" y="12"/>
                    </a:cubicBezTo>
                    <a:cubicBezTo>
                      <a:pt x="17" y="12"/>
                      <a:pt x="17" y="12"/>
                      <a:pt x="18" y="12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0"/>
                      <a:pt x="17" y="10"/>
                      <a:pt x="17" y="10"/>
                    </a:cubicBezTo>
                    <a:cubicBezTo>
                      <a:pt x="17" y="10"/>
                      <a:pt x="17" y="10"/>
                      <a:pt x="16" y="1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9"/>
                      <a:pt x="15" y="9"/>
                      <a:pt x="14" y="9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3" y="6"/>
                      <a:pt x="13" y="6"/>
                      <a:pt x="13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9" y="3"/>
                      <a:pt x="9" y="3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2"/>
                      <a:pt x="7" y="2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20"/>
                      <a:pt x="1" y="19"/>
                      <a:pt x="1" y="19"/>
                    </a:cubicBezTo>
                    <a:cubicBezTo>
                      <a:pt x="2" y="19"/>
                      <a:pt x="2" y="19"/>
                      <a:pt x="3" y="19"/>
                    </a:cubicBezTo>
                    <a:cubicBezTo>
                      <a:pt x="3" y="19"/>
                      <a:pt x="4" y="19"/>
                      <a:pt x="4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6" y="19"/>
                      <a:pt x="6" y="19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6"/>
                    </a:cubicBezTo>
                    <a:cubicBezTo>
                      <a:pt x="8" y="16"/>
                      <a:pt x="7" y="16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3" y="16"/>
                      <a:pt x="13" y="15"/>
                      <a:pt x="13" y="16"/>
                    </a:cubicBezTo>
                    <a:cubicBezTo>
                      <a:pt x="13" y="16"/>
                      <a:pt x="14" y="16"/>
                      <a:pt x="14" y="16"/>
                    </a:cubicBezTo>
                    <a:cubicBezTo>
                      <a:pt x="14" y="16"/>
                      <a:pt x="14" y="17"/>
                      <a:pt x="14" y="17"/>
                    </a:cubicBezTo>
                    <a:cubicBezTo>
                      <a:pt x="14" y="17"/>
                      <a:pt x="14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6" y="19"/>
                      <a:pt x="15" y="19"/>
                      <a:pt x="15" y="19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18" y="22"/>
                      <a:pt x="18" y="21"/>
                      <a:pt x="19" y="22"/>
                    </a:cubicBezTo>
                    <a:cubicBezTo>
                      <a:pt x="19" y="22"/>
                      <a:pt x="19" y="22"/>
                      <a:pt x="20" y="22"/>
                    </a:cubicBezTo>
                    <a:cubicBezTo>
                      <a:pt x="20" y="22"/>
                      <a:pt x="20" y="22"/>
                      <a:pt x="20" y="22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2" y="22"/>
                      <a:pt x="22" y="22"/>
                      <a:pt x="22" y="23"/>
                    </a:cubicBezTo>
                    <a:cubicBezTo>
                      <a:pt x="22" y="23"/>
                      <a:pt x="23" y="23"/>
                      <a:pt x="23" y="23"/>
                    </a:cubicBezTo>
                    <a:cubicBezTo>
                      <a:pt x="23" y="23"/>
                      <a:pt x="24" y="23"/>
                      <a:pt x="24" y="23"/>
                    </a:cubicBezTo>
                    <a:cubicBezTo>
                      <a:pt x="24" y="23"/>
                      <a:pt x="24" y="23"/>
                      <a:pt x="24" y="23"/>
                    </a:cubicBezTo>
                    <a:cubicBezTo>
                      <a:pt x="25" y="22"/>
                      <a:pt x="24" y="22"/>
                      <a:pt x="24" y="22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32" name="Freeform 390"/>
              <p:cNvSpPr>
                <a:spLocks/>
              </p:cNvSpPr>
              <p:nvPr/>
            </p:nvSpPr>
            <p:spPr bwMode="auto">
              <a:xfrm>
                <a:off x="8382001" y="3205164"/>
                <a:ext cx="22225" cy="33338"/>
              </a:xfrm>
              <a:custGeom>
                <a:avLst/>
                <a:gdLst>
                  <a:gd name="T0" fmla="*/ 1 w 2"/>
                  <a:gd name="T1" fmla="*/ 0 h 3"/>
                  <a:gd name="T2" fmla="*/ 0 w 2"/>
                  <a:gd name="T3" fmla="*/ 2 h 3"/>
                  <a:gd name="T4" fmla="*/ 1 w 2"/>
                  <a:gd name="T5" fmla="*/ 3 h 3"/>
                  <a:gd name="T6" fmla="*/ 1 w 2"/>
                  <a:gd name="T7" fmla="*/ 3 h 3"/>
                  <a:gd name="T8" fmla="*/ 2 w 2"/>
                  <a:gd name="T9" fmla="*/ 1 h 3"/>
                  <a:gd name="T10" fmla="*/ 1 w 2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1" y="1"/>
                      <a:pt x="1" y="1"/>
                      <a:pt x="1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33" name="Freeform 391"/>
              <p:cNvSpPr>
                <a:spLocks/>
              </p:cNvSpPr>
              <p:nvPr/>
            </p:nvSpPr>
            <p:spPr bwMode="auto">
              <a:xfrm>
                <a:off x="8328026" y="3432176"/>
                <a:ext cx="11113" cy="1111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1 h 1"/>
                  <a:gd name="T8" fmla="*/ 0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34" name="Freeform 392"/>
              <p:cNvSpPr>
                <a:spLocks/>
              </p:cNvSpPr>
              <p:nvPr/>
            </p:nvSpPr>
            <p:spPr bwMode="auto">
              <a:xfrm>
                <a:off x="8350251" y="3421064"/>
                <a:ext cx="11113" cy="22225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1 h 2"/>
                  <a:gd name="T4" fmla="*/ 0 w 1"/>
                  <a:gd name="T5" fmla="*/ 1 h 2"/>
                  <a:gd name="T6" fmla="*/ 1 w 1"/>
                  <a:gd name="T7" fmla="*/ 2 h 2"/>
                  <a:gd name="T8" fmla="*/ 1 w 1"/>
                  <a:gd name="T9" fmla="*/ 1 h 2"/>
                  <a:gd name="T10" fmla="*/ 0 w 1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35" name="Freeform 393"/>
              <p:cNvSpPr>
                <a:spLocks/>
              </p:cNvSpPr>
              <p:nvPr/>
            </p:nvSpPr>
            <p:spPr bwMode="auto">
              <a:xfrm>
                <a:off x="8372476" y="3443289"/>
                <a:ext cx="20638" cy="22225"/>
              </a:xfrm>
              <a:custGeom>
                <a:avLst/>
                <a:gdLst>
                  <a:gd name="T0" fmla="*/ 1 w 2"/>
                  <a:gd name="T1" fmla="*/ 0 h 2"/>
                  <a:gd name="T2" fmla="*/ 0 w 2"/>
                  <a:gd name="T3" fmla="*/ 1 h 2"/>
                  <a:gd name="T4" fmla="*/ 0 w 2"/>
                  <a:gd name="T5" fmla="*/ 1 h 2"/>
                  <a:gd name="T6" fmla="*/ 0 w 2"/>
                  <a:gd name="T7" fmla="*/ 1 h 2"/>
                  <a:gd name="T8" fmla="*/ 1 w 2"/>
                  <a:gd name="T9" fmla="*/ 2 h 2"/>
                  <a:gd name="T10" fmla="*/ 1 w 2"/>
                  <a:gd name="T11" fmla="*/ 1 h 2"/>
                  <a:gd name="T12" fmla="*/ 2 w 2"/>
                  <a:gd name="T13" fmla="*/ 1 h 2"/>
                  <a:gd name="T14" fmla="*/ 1 w 2"/>
                  <a:gd name="T1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36" name="Freeform 394"/>
              <p:cNvSpPr>
                <a:spLocks/>
              </p:cNvSpPr>
              <p:nvPr/>
            </p:nvSpPr>
            <p:spPr bwMode="auto">
              <a:xfrm>
                <a:off x="8426451" y="3259139"/>
                <a:ext cx="42863" cy="53975"/>
              </a:xfrm>
              <a:custGeom>
                <a:avLst/>
                <a:gdLst>
                  <a:gd name="T0" fmla="*/ 4 w 4"/>
                  <a:gd name="T1" fmla="*/ 2 h 5"/>
                  <a:gd name="T2" fmla="*/ 3 w 4"/>
                  <a:gd name="T3" fmla="*/ 2 h 5"/>
                  <a:gd name="T4" fmla="*/ 3 w 4"/>
                  <a:gd name="T5" fmla="*/ 1 h 5"/>
                  <a:gd name="T6" fmla="*/ 2 w 4"/>
                  <a:gd name="T7" fmla="*/ 0 h 5"/>
                  <a:gd name="T8" fmla="*/ 1 w 4"/>
                  <a:gd name="T9" fmla="*/ 0 h 5"/>
                  <a:gd name="T10" fmla="*/ 1 w 4"/>
                  <a:gd name="T11" fmla="*/ 1 h 5"/>
                  <a:gd name="T12" fmla="*/ 1 w 4"/>
                  <a:gd name="T13" fmla="*/ 1 h 5"/>
                  <a:gd name="T14" fmla="*/ 1 w 4"/>
                  <a:gd name="T15" fmla="*/ 2 h 5"/>
                  <a:gd name="T16" fmla="*/ 1 w 4"/>
                  <a:gd name="T17" fmla="*/ 2 h 5"/>
                  <a:gd name="T18" fmla="*/ 2 w 4"/>
                  <a:gd name="T19" fmla="*/ 3 h 5"/>
                  <a:gd name="T20" fmla="*/ 2 w 4"/>
                  <a:gd name="T21" fmla="*/ 4 h 5"/>
                  <a:gd name="T22" fmla="*/ 3 w 4"/>
                  <a:gd name="T23" fmla="*/ 5 h 5"/>
                  <a:gd name="T24" fmla="*/ 4 w 4"/>
                  <a:gd name="T25" fmla="*/ 4 h 5"/>
                  <a:gd name="T26" fmla="*/ 4 w 4"/>
                  <a:gd name="T27" fmla="*/ 3 h 5"/>
                  <a:gd name="T28" fmla="*/ 4 w 4"/>
                  <a:gd name="T29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" h="5">
                    <a:moveTo>
                      <a:pt x="4" y="2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2" y="4"/>
                      <a:pt x="1" y="4"/>
                      <a:pt x="2" y="4"/>
                    </a:cubicBezTo>
                    <a:cubicBezTo>
                      <a:pt x="2" y="5"/>
                      <a:pt x="2" y="5"/>
                      <a:pt x="3" y="5"/>
                    </a:cubicBezTo>
                    <a:cubicBezTo>
                      <a:pt x="3" y="5"/>
                      <a:pt x="4" y="5"/>
                      <a:pt x="4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2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37" name="Freeform 395"/>
              <p:cNvSpPr>
                <a:spLocks/>
              </p:cNvSpPr>
              <p:nvPr/>
            </p:nvSpPr>
            <p:spPr bwMode="auto">
              <a:xfrm>
                <a:off x="8480426" y="3303589"/>
                <a:ext cx="42863" cy="31750"/>
              </a:xfrm>
              <a:custGeom>
                <a:avLst/>
                <a:gdLst>
                  <a:gd name="T0" fmla="*/ 3 w 4"/>
                  <a:gd name="T1" fmla="*/ 1 h 3"/>
                  <a:gd name="T2" fmla="*/ 2 w 4"/>
                  <a:gd name="T3" fmla="*/ 1 h 3"/>
                  <a:gd name="T4" fmla="*/ 2 w 4"/>
                  <a:gd name="T5" fmla="*/ 0 h 3"/>
                  <a:gd name="T6" fmla="*/ 1 w 4"/>
                  <a:gd name="T7" fmla="*/ 0 h 3"/>
                  <a:gd name="T8" fmla="*/ 0 w 4"/>
                  <a:gd name="T9" fmla="*/ 0 h 3"/>
                  <a:gd name="T10" fmla="*/ 1 w 4"/>
                  <a:gd name="T11" fmla="*/ 1 h 3"/>
                  <a:gd name="T12" fmla="*/ 1 w 4"/>
                  <a:gd name="T13" fmla="*/ 1 h 3"/>
                  <a:gd name="T14" fmla="*/ 1 w 4"/>
                  <a:gd name="T15" fmla="*/ 2 h 3"/>
                  <a:gd name="T16" fmla="*/ 2 w 4"/>
                  <a:gd name="T17" fmla="*/ 3 h 3"/>
                  <a:gd name="T18" fmla="*/ 4 w 4"/>
                  <a:gd name="T19" fmla="*/ 2 h 3"/>
                  <a:gd name="T20" fmla="*/ 3 w 4"/>
                  <a:gd name="T21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3">
                    <a:moveTo>
                      <a:pt x="3" y="1"/>
                    </a:move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3" y="3"/>
                      <a:pt x="3" y="3"/>
                      <a:pt x="4" y="2"/>
                    </a:cubicBezTo>
                    <a:cubicBezTo>
                      <a:pt x="4" y="2"/>
                      <a:pt x="4" y="2"/>
                      <a:pt x="3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38" name="Freeform 396"/>
              <p:cNvSpPr>
                <a:spLocks/>
              </p:cNvSpPr>
              <p:nvPr/>
            </p:nvSpPr>
            <p:spPr bwMode="auto">
              <a:xfrm>
                <a:off x="8489951" y="3346451"/>
                <a:ext cx="33338" cy="20638"/>
              </a:xfrm>
              <a:custGeom>
                <a:avLst/>
                <a:gdLst>
                  <a:gd name="T0" fmla="*/ 2 w 3"/>
                  <a:gd name="T1" fmla="*/ 0 h 2"/>
                  <a:gd name="T2" fmla="*/ 1 w 3"/>
                  <a:gd name="T3" fmla="*/ 0 h 2"/>
                  <a:gd name="T4" fmla="*/ 1 w 3"/>
                  <a:gd name="T5" fmla="*/ 1 h 2"/>
                  <a:gd name="T6" fmla="*/ 1 w 3"/>
                  <a:gd name="T7" fmla="*/ 2 h 2"/>
                  <a:gd name="T8" fmla="*/ 1 w 3"/>
                  <a:gd name="T9" fmla="*/ 2 h 2"/>
                  <a:gd name="T10" fmla="*/ 2 w 3"/>
                  <a:gd name="T11" fmla="*/ 1 h 2"/>
                  <a:gd name="T12" fmla="*/ 2 w 3"/>
                  <a:gd name="T13" fmla="*/ 1 h 2"/>
                  <a:gd name="T14" fmla="*/ 2 w 3"/>
                  <a:gd name="T1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2">
                    <a:moveTo>
                      <a:pt x="2" y="0"/>
                    </a:move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1"/>
                    </a:cubicBezTo>
                    <a:cubicBezTo>
                      <a:pt x="1" y="1"/>
                      <a:pt x="0" y="1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0"/>
                      <a:pt x="2" y="0"/>
                      <a:pt x="2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39" name="Freeform 397"/>
              <p:cNvSpPr>
                <a:spLocks/>
              </p:cNvSpPr>
              <p:nvPr/>
            </p:nvSpPr>
            <p:spPr bwMode="auto">
              <a:xfrm>
                <a:off x="8523289" y="3324226"/>
                <a:ext cx="42863" cy="42863"/>
              </a:xfrm>
              <a:custGeom>
                <a:avLst/>
                <a:gdLst>
                  <a:gd name="T0" fmla="*/ 4 w 4"/>
                  <a:gd name="T1" fmla="*/ 3 h 4"/>
                  <a:gd name="T2" fmla="*/ 4 w 4"/>
                  <a:gd name="T3" fmla="*/ 3 h 4"/>
                  <a:gd name="T4" fmla="*/ 4 w 4"/>
                  <a:gd name="T5" fmla="*/ 2 h 4"/>
                  <a:gd name="T6" fmla="*/ 3 w 4"/>
                  <a:gd name="T7" fmla="*/ 1 h 4"/>
                  <a:gd name="T8" fmla="*/ 2 w 4"/>
                  <a:gd name="T9" fmla="*/ 0 h 4"/>
                  <a:gd name="T10" fmla="*/ 1 w 4"/>
                  <a:gd name="T11" fmla="*/ 0 h 4"/>
                  <a:gd name="T12" fmla="*/ 0 w 4"/>
                  <a:gd name="T13" fmla="*/ 1 h 4"/>
                  <a:gd name="T14" fmla="*/ 2 w 4"/>
                  <a:gd name="T15" fmla="*/ 2 h 4"/>
                  <a:gd name="T16" fmla="*/ 3 w 4"/>
                  <a:gd name="T17" fmla="*/ 3 h 4"/>
                  <a:gd name="T18" fmla="*/ 4 w 4"/>
                  <a:gd name="T1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4">
                    <a:moveTo>
                      <a:pt x="4" y="3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2"/>
                      <a:pt x="1" y="2"/>
                      <a:pt x="2" y="2"/>
                    </a:cubicBezTo>
                    <a:cubicBezTo>
                      <a:pt x="2" y="3"/>
                      <a:pt x="2" y="3"/>
                      <a:pt x="3" y="3"/>
                    </a:cubicBezTo>
                    <a:cubicBezTo>
                      <a:pt x="3" y="3"/>
                      <a:pt x="4" y="4"/>
                      <a:pt x="4" y="3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40" name="Freeform 398"/>
              <p:cNvSpPr>
                <a:spLocks/>
              </p:cNvSpPr>
              <p:nvPr/>
            </p:nvSpPr>
            <p:spPr bwMode="auto">
              <a:xfrm>
                <a:off x="8588376" y="3357564"/>
                <a:ext cx="20638" cy="42863"/>
              </a:xfrm>
              <a:custGeom>
                <a:avLst/>
                <a:gdLst>
                  <a:gd name="T0" fmla="*/ 2 w 2"/>
                  <a:gd name="T1" fmla="*/ 3 h 4"/>
                  <a:gd name="T2" fmla="*/ 1 w 2"/>
                  <a:gd name="T3" fmla="*/ 2 h 4"/>
                  <a:gd name="T4" fmla="*/ 1 w 2"/>
                  <a:gd name="T5" fmla="*/ 1 h 4"/>
                  <a:gd name="T6" fmla="*/ 0 w 2"/>
                  <a:gd name="T7" fmla="*/ 1 h 4"/>
                  <a:gd name="T8" fmla="*/ 0 w 2"/>
                  <a:gd name="T9" fmla="*/ 2 h 4"/>
                  <a:gd name="T10" fmla="*/ 0 w 2"/>
                  <a:gd name="T11" fmla="*/ 3 h 4"/>
                  <a:gd name="T12" fmla="*/ 1 w 2"/>
                  <a:gd name="T13" fmla="*/ 3 h 4"/>
                  <a:gd name="T14" fmla="*/ 2 w 2"/>
                  <a:gd name="T15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4">
                    <a:moveTo>
                      <a:pt x="2" y="3"/>
                    </a:moveTo>
                    <a:cubicBezTo>
                      <a:pt x="2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1" y="3"/>
                      <a:pt x="1" y="4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41" name="Freeform 399"/>
              <p:cNvSpPr>
                <a:spLocks/>
              </p:cNvSpPr>
              <p:nvPr/>
            </p:nvSpPr>
            <p:spPr bwMode="auto">
              <a:xfrm>
                <a:off x="8555039" y="3378201"/>
                <a:ext cx="33338" cy="33338"/>
              </a:xfrm>
              <a:custGeom>
                <a:avLst/>
                <a:gdLst>
                  <a:gd name="T0" fmla="*/ 2 w 3"/>
                  <a:gd name="T1" fmla="*/ 1 h 3"/>
                  <a:gd name="T2" fmla="*/ 1 w 3"/>
                  <a:gd name="T3" fmla="*/ 1 h 3"/>
                  <a:gd name="T4" fmla="*/ 0 w 3"/>
                  <a:gd name="T5" fmla="*/ 0 h 3"/>
                  <a:gd name="T6" fmla="*/ 0 w 3"/>
                  <a:gd name="T7" fmla="*/ 1 h 3"/>
                  <a:gd name="T8" fmla="*/ 0 w 3"/>
                  <a:gd name="T9" fmla="*/ 1 h 3"/>
                  <a:gd name="T10" fmla="*/ 1 w 3"/>
                  <a:gd name="T11" fmla="*/ 2 h 3"/>
                  <a:gd name="T12" fmla="*/ 3 w 3"/>
                  <a:gd name="T13" fmla="*/ 2 h 3"/>
                  <a:gd name="T14" fmla="*/ 3 w 3"/>
                  <a:gd name="T15" fmla="*/ 2 h 3"/>
                  <a:gd name="T16" fmla="*/ 3 w 3"/>
                  <a:gd name="T17" fmla="*/ 1 h 3"/>
                  <a:gd name="T18" fmla="*/ 2 w 3"/>
                  <a:gd name="T1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3">
                    <a:moveTo>
                      <a:pt x="2" y="1"/>
                    </a:move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2" y="3"/>
                      <a:pt x="2" y="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42" name="Freeform 400"/>
              <p:cNvSpPr>
                <a:spLocks/>
              </p:cNvSpPr>
              <p:nvPr/>
            </p:nvSpPr>
            <p:spPr bwMode="auto">
              <a:xfrm>
                <a:off x="8566151" y="346551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43" name="Freeform 401"/>
              <p:cNvSpPr>
                <a:spLocks/>
              </p:cNvSpPr>
              <p:nvPr/>
            </p:nvSpPr>
            <p:spPr bwMode="auto">
              <a:xfrm>
                <a:off x="8555039" y="3454401"/>
                <a:ext cx="22225" cy="11113"/>
              </a:xfrm>
              <a:custGeom>
                <a:avLst/>
                <a:gdLst>
                  <a:gd name="T0" fmla="*/ 1 w 2"/>
                  <a:gd name="T1" fmla="*/ 0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  <a:gd name="T8" fmla="*/ 1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44" name="Freeform 402"/>
              <p:cNvSpPr>
                <a:spLocks/>
              </p:cNvSpPr>
              <p:nvPr/>
            </p:nvSpPr>
            <p:spPr bwMode="auto">
              <a:xfrm>
                <a:off x="8609014" y="3411539"/>
                <a:ext cx="22225" cy="20638"/>
              </a:xfrm>
              <a:custGeom>
                <a:avLst/>
                <a:gdLst>
                  <a:gd name="T0" fmla="*/ 1 w 2"/>
                  <a:gd name="T1" fmla="*/ 1 h 2"/>
                  <a:gd name="T2" fmla="*/ 1 w 2"/>
                  <a:gd name="T3" fmla="*/ 1 h 2"/>
                  <a:gd name="T4" fmla="*/ 0 w 2"/>
                  <a:gd name="T5" fmla="*/ 0 h 2"/>
                  <a:gd name="T6" fmla="*/ 0 w 2"/>
                  <a:gd name="T7" fmla="*/ 1 h 2"/>
                  <a:gd name="T8" fmla="*/ 0 w 2"/>
                  <a:gd name="T9" fmla="*/ 2 h 2"/>
                  <a:gd name="T10" fmla="*/ 0 w 2"/>
                  <a:gd name="T11" fmla="*/ 2 h 2"/>
                  <a:gd name="T12" fmla="*/ 1 w 2"/>
                  <a:gd name="T13" fmla="*/ 2 h 2"/>
                  <a:gd name="T14" fmla="*/ 2 w 2"/>
                  <a:gd name="T15" fmla="*/ 2 h 2"/>
                  <a:gd name="T16" fmla="*/ 2 w 2"/>
                  <a:gd name="T17" fmla="*/ 1 h 2"/>
                  <a:gd name="T18" fmla="*/ 1 w 2"/>
                  <a:gd name="T1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2" y="2"/>
                      <a:pt x="2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2" y="1"/>
                      <a:pt x="2" y="1"/>
                      <a:pt x="1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45" name="Freeform 403"/>
              <p:cNvSpPr>
                <a:spLocks/>
              </p:cNvSpPr>
              <p:nvPr/>
            </p:nvSpPr>
            <p:spPr bwMode="auto">
              <a:xfrm>
                <a:off x="8555039" y="3486151"/>
                <a:ext cx="22225" cy="11113"/>
              </a:xfrm>
              <a:custGeom>
                <a:avLst/>
                <a:gdLst>
                  <a:gd name="T0" fmla="*/ 1 w 2"/>
                  <a:gd name="T1" fmla="*/ 0 h 1"/>
                  <a:gd name="T2" fmla="*/ 0 w 2"/>
                  <a:gd name="T3" fmla="*/ 0 h 1"/>
                  <a:gd name="T4" fmla="*/ 0 w 2"/>
                  <a:gd name="T5" fmla="*/ 0 h 1"/>
                  <a:gd name="T6" fmla="*/ 1 w 2"/>
                  <a:gd name="T7" fmla="*/ 1 h 1"/>
                  <a:gd name="T8" fmla="*/ 1 w 2"/>
                  <a:gd name="T9" fmla="*/ 0 h 1"/>
                  <a:gd name="T10" fmla="*/ 1 w 2"/>
                  <a:gd name="T11" fmla="*/ 0 h 1"/>
                  <a:gd name="T12" fmla="*/ 1 w 2"/>
                  <a:gd name="T1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0"/>
                      <a:pt x="2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46" name="Freeform 404"/>
              <p:cNvSpPr>
                <a:spLocks/>
              </p:cNvSpPr>
              <p:nvPr/>
            </p:nvSpPr>
            <p:spPr bwMode="auto">
              <a:xfrm>
                <a:off x="2941639" y="654051"/>
                <a:ext cx="1068388" cy="584200"/>
              </a:xfrm>
              <a:custGeom>
                <a:avLst/>
                <a:gdLst>
                  <a:gd name="T0" fmla="*/ 92 w 99"/>
                  <a:gd name="T1" fmla="*/ 3 h 54"/>
                  <a:gd name="T2" fmla="*/ 86 w 99"/>
                  <a:gd name="T3" fmla="*/ 4 h 54"/>
                  <a:gd name="T4" fmla="*/ 84 w 99"/>
                  <a:gd name="T5" fmla="*/ 3 h 54"/>
                  <a:gd name="T6" fmla="*/ 79 w 99"/>
                  <a:gd name="T7" fmla="*/ 3 h 54"/>
                  <a:gd name="T8" fmla="*/ 85 w 99"/>
                  <a:gd name="T9" fmla="*/ 2 h 54"/>
                  <a:gd name="T10" fmla="*/ 76 w 99"/>
                  <a:gd name="T11" fmla="*/ 0 h 54"/>
                  <a:gd name="T12" fmla="*/ 64 w 99"/>
                  <a:gd name="T13" fmla="*/ 0 h 54"/>
                  <a:gd name="T14" fmla="*/ 55 w 99"/>
                  <a:gd name="T15" fmla="*/ 1 h 54"/>
                  <a:gd name="T16" fmla="*/ 48 w 99"/>
                  <a:gd name="T17" fmla="*/ 1 h 54"/>
                  <a:gd name="T18" fmla="*/ 42 w 99"/>
                  <a:gd name="T19" fmla="*/ 2 h 54"/>
                  <a:gd name="T20" fmla="*/ 38 w 99"/>
                  <a:gd name="T21" fmla="*/ 3 h 54"/>
                  <a:gd name="T22" fmla="*/ 29 w 99"/>
                  <a:gd name="T23" fmla="*/ 2 h 54"/>
                  <a:gd name="T24" fmla="*/ 21 w 99"/>
                  <a:gd name="T25" fmla="*/ 4 h 54"/>
                  <a:gd name="T26" fmla="*/ 14 w 99"/>
                  <a:gd name="T27" fmla="*/ 6 h 54"/>
                  <a:gd name="T28" fmla="*/ 4 w 99"/>
                  <a:gd name="T29" fmla="*/ 9 h 54"/>
                  <a:gd name="T30" fmla="*/ 5 w 99"/>
                  <a:gd name="T31" fmla="*/ 10 h 54"/>
                  <a:gd name="T32" fmla="*/ 6 w 99"/>
                  <a:gd name="T33" fmla="*/ 12 h 54"/>
                  <a:gd name="T34" fmla="*/ 2 w 99"/>
                  <a:gd name="T35" fmla="*/ 13 h 54"/>
                  <a:gd name="T36" fmla="*/ 6 w 99"/>
                  <a:gd name="T37" fmla="*/ 15 h 54"/>
                  <a:gd name="T38" fmla="*/ 10 w 99"/>
                  <a:gd name="T39" fmla="*/ 13 h 54"/>
                  <a:gd name="T40" fmla="*/ 14 w 99"/>
                  <a:gd name="T41" fmla="*/ 13 h 54"/>
                  <a:gd name="T42" fmla="*/ 18 w 99"/>
                  <a:gd name="T43" fmla="*/ 15 h 54"/>
                  <a:gd name="T44" fmla="*/ 21 w 99"/>
                  <a:gd name="T45" fmla="*/ 18 h 54"/>
                  <a:gd name="T46" fmla="*/ 20 w 99"/>
                  <a:gd name="T47" fmla="*/ 25 h 54"/>
                  <a:gd name="T48" fmla="*/ 24 w 99"/>
                  <a:gd name="T49" fmla="*/ 26 h 54"/>
                  <a:gd name="T50" fmla="*/ 22 w 99"/>
                  <a:gd name="T51" fmla="*/ 27 h 54"/>
                  <a:gd name="T52" fmla="*/ 24 w 99"/>
                  <a:gd name="T53" fmla="*/ 29 h 54"/>
                  <a:gd name="T54" fmla="*/ 21 w 99"/>
                  <a:gd name="T55" fmla="*/ 32 h 54"/>
                  <a:gd name="T56" fmla="*/ 18 w 99"/>
                  <a:gd name="T57" fmla="*/ 37 h 54"/>
                  <a:gd name="T58" fmla="*/ 18 w 99"/>
                  <a:gd name="T59" fmla="*/ 41 h 54"/>
                  <a:gd name="T60" fmla="*/ 19 w 99"/>
                  <a:gd name="T61" fmla="*/ 47 h 54"/>
                  <a:gd name="T62" fmla="*/ 22 w 99"/>
                  <a:gd name="T63" fmla="*/ 51 h 54"/>
                  <a:gd name="T64" fmla="*/ 27 w 99"/>
                  <a:gd name="T65" fmla="*/ 53 h 54"/>
                  <a:gd name="T66" fmla="*/ 32 w 99"/>
                  <a:gd name="T67" fmla="*/ 52 h 54"/>
                  <a:gd name="T68" fmla="*/ 34 w 99"/>
                  <a:gd name="T69" fmla="*/ 47 h 54"/>
                  <a:gd name="T70" fmla="*/ 39 w 99"/>
                  <a:gd name="T71" fmla="*/ 44 h 54"/>
                  <a:gd name="T72" fmla="*/ 39 w 99"/>
                  <a:gd name="T73" fmla="*/ 41 h 54"/>
                  <a:gd name="T74" fmla="*/ 45 w 99"/>
                  <a:gd name="T75" fmla="*/ 40 h 54"/>
                  <a:gd name="T76" fmla="*/ 49 w 99"/>
                  <a:gd name="T77" fmla="*/ 39 h 54"/>
                  <a:gd name="T78" fmla="*/ 54 w 99"/>
                  <a:gd name="T79" fmla="*/ 36 h 54"/>
                  <a:gd name="T80" fmla="*/ 59 w 99"/>
                  <a:gd name="T81" fmla="*/ 33 h 54"/>
                  <a:gd name="T82" fmla="*/ 67 w 99"/>
                  <a:gd name="T83" fmla="*/ 32 h 54"/>
                  <a:gd name="T84" fmla="*/ 76 w 99"/>
                  <a:gd name="T85" fmla="*/ 29 h 54"/>
                  <a:gd name="T86" fmla="*/ 69 w 99"/>
                  <a:gd name="T87" fmla="*/ 28 h 54"/>
                  <a:gd name="T88" fmla="*/ 70 w 99"/>
                  <a:gd name="T89" fmla="*/ 27 h 54"/>
                  <a:gd name="T90" fmla="*/ 73 w 99"/>
                  <a:gd name="T91" fmla="*/ 25 h 54"/>
                  <a:gd name="T92" fmla="*/ 76 w 99"/>
                  <a:gd name="T93" fmla="*/ 27 h 54"/>
                  <a:gd name="T94" fmla="*/ 78 w 99"/>
                  <a:gd name="T95" fmla="*/ 26 h 54"/>
                  <a:gd name="T96" fmla="*/ 75 w 99"/>
                  <a:gd name="T97" fmla="*/ 24 h 54"/>
                  <a:gd name="T98" fmla="*/ 76 w 99"/>
                  <a:gd name="T99" fmla="*/ 21 h 54"/>
                  <a:gd name="T100" fmla="*/ 83 w 99"/>
                  <a:gd name="T101" fmla="*/ 19 h 54"/>
                  <a:gd name="T102" fmla="*/ 85 w 99"/>
                  <a:gd name="T103" fmla="*/ 17 h 54"/>
                  <a:gd name="T104" fmla="*/ 86 w 99"/>
                  <a:gd name="T105" fmla="*/ 16 h 54"/>
                  <a:gd name="T106" fmla="*/ 88 w 99"/>
                  <a:gd name="T107" fmla="*/ 13 h 54"/>
                  <a:gd name="T108" fmla="*/ 88 w 99"/>
                  <a:gd name="T109" fmla="*/ 9 h 54"/>
                  <a:gd name="T110" fmla="*/ 89 w 99"/>
                  <a:gd name="T111" fmla="*/ 7 h 54"/>
                  <a:gd name="T112" fmla="*/ 94 w 99"/>
                  <a:gd name="T113" fmla="*/ 5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99" h="54">
                    <a:moveTo>
                      <a:pt x="98" y="3"/>
                    </a:moveTo>
                    <a:cubicBezTo>
                      <a:pt x="97" y="3"/>
                      <a:pt x="97" y="3"/>
                      <a:pt x="96" y="3"/>
                    </a:cubicBezTo>
                    <a:cubicBezTo>
                      <a:pt x="96" y="3"/>
                      <a:pt x="96" y="3"/>
                      <a:pt x="96" y="3"/>
                    </a:cubicBezTo>
                    <a:cubicBezTo>
                      <a:pt x="96" y="3"/>
                      <a:pt x="95" y="3"/>
                      <a:pt x="95" y="3"/>
                    </a:cubicBezTo>
                    <a:cubicBezTo>
                      <a:pt x="94" y="3"/>
                      <a:pt x="94" y="3"/>
                      <a:pt x="93" y="3"/>
                    </a:cubicBezTo>
                    <a:cubicBezTo>
                      <a:pt x="93" y="3"/>
                      <a:pt x="92" y="3"/>
                      <a:pt x="92" y="3"/>
                    </a:cubicBezTo>
                    <a:cubicBezTo>
                      <a:pt x="92" y="3"/>
                      <a:pt x="91" y="3"/>
                      <a:pt x="91" y="3"/>
                    </a:cubicBezTo>
                    <a:cubicBezTo>
                      <a:pt x="91" y="3"/>
                      <a:pt x="91" y="3"/>
                      <a:pt x="90" y="3"/>
                    </a:cubicBezTo>
                    <a:cubicBezTo>
                      <a:pt x="90" y="4"/>
                      <a:pt x="89" y="3"/>
                      <a:pt x="89" y="3"/>
                    </a:cubicBezTo>
                    <a:cubicBezTo>
                      <a:pt x="88" y="4"/>
                      <a:pt x="88" y="4"/>
                      <a:pt x="88" y="4"/>
                    </a:cubicBezTo>
                    <a:cubicBezTo>
                      <a:pt x="87" y="4"/>
                      <a:pt x="87" y="3"/>
                      <a:pt x="87" y="4"/>
                    </a:cubicBezTo>
                    <a:cubicBezTo>
                      <a:pt x="86" y="4"/>
                      <a:pt x="86" y="4"/>
                      <a:pt x="86" y="4"/>
                    </a:cubicBezTo>
                    <a:cubicBezTo>
                      <a:pt x="86" y="5"/>
                      <a:pt x="85" y="4"/>
                      <a:pt x="84" y="5"/>
                    </a:cubicBezTo>
                    <a:cubicBezTo>
                      <a:pt x="83" y="5"/>
                      <a:pt x="83" y="5"/>
                      <a:pt x="83" y="5"/>
                    </a:cubicBezTo>
                    <a:cubicBezTo>
                      <a:pt x="82" y="5"/>
                      <a:pt x="82" y="6"/>
                      <a:pt x="81" y="5"/>
                    </a:cubicBezTo>
                    <a:cubicBezTo>
                      <a:pt x="81" y="5"/>
                      <a:pt x="82" y="5"/>
                      <a:pt x="82" y="4"/>
                    </a:cubicBezTo>
                    <a:cubicBezTo>
                      <a:pt x="83" y="4"/>
                      <a:pt x="83" y="4"/>
                      <a:pt x="83" y="4"/>
                    </a:cubicBezTo>
                    <a:cubicBezTo>
                      <a:pt x="84" y="4"/>
                      <a:pt x="84" y="3"/>
                      <a:pt x="84" y="3"/>
                    </a:cubicBezTo>
                    <a:cubicBezTo>
                      <a:pt x="84" y="3"/>
                      <a:pt x="84" y="3"/>
                      <a:pt x="84" y="3"/>
                    </a:cubicBezTo>
                    <a:cubicBezTo>
                      <a:pt x="84" y="3"/>
                      <a:pt x="83" y="3"/>
                      <a:pt x="83" y="3"/>
                    </a:cubicBezTo>
                    <a:cubicBezTo>
                      <a:pt x="83" y="3"/>
                      <a:pt x="83" y="3"/>
                      <a:pt x="83" y="3"/>
                    </a:cubicBezTo>
                    <a:cubicBezTo>
                      <a:pt x="82" y="3"/>
                      <a:pt x="82" y="3"/>
                      <a:pt x="81" y="3"/>
                    </a:cubicBezTo>
                    <a:cubicBezTo>
                      <a:pt x="80" y="3"/>
                      <a:pt x="80" y="3"/>
                      <a:pt x="80" y="3"/>
                    </a:cubicBezTo>
                    <a:cubicBezTo>
                      <a:pt x="79" y="3"/>
                      <a:pt x="79" y="3"/>
                      <a:pt x="79" y="3"/>
                    </a:cubicBezTo>
                    <a:cubicBezTo>
                      <a:pt x="79" y="3"/>
                      <a:pt x="79" y="3"/>
                      <a:pt x="79" y="3"/>
                    </a:cubicBezTo>
                    <a:cubicBezTo>
                      <a:pt x="79" y="3"/>
                      <a:pt x="79" y="3"/>
                      <a:pt x="79" y="2"/>
                    </a:cubicBezTo>
                    <a:cubicBezTo>
                      <a:pt x="80" y="2"/>
                      <a:pt x="80" y="2"/>
                      <a:pt x="81" y="2"/>
                    </a:cubicBezTo>
                    <a:cubicBezTo>
                      <a:pt x="82" y="2"/>
                      <a:pt x="82" y="2"/>
                      <a:pt x="83" y="2"/>
                    </a:cubicBezTo>
                    <a:cubicBezTo>
                      <a:pt x="83" y="2"/>
                      <a:pt x="84" y="2"/>
                      <a:pt x="84" y="2"/>
                    </a:cubicBezTo>
                    <a:cubicBezTo>
                      <a:pt x="85" y="2"/>
                      <a:pt x="85" y="2"/>
                      <a:pt x="85" y="2"/>
                    </a:cubicBezTo>
                    <a:cubicBezTo>
                      <a:pt x="85" y="1"/>
                      <a:pt x="84" y="1"/>
                      <a:pt x="84" y="1"/>
                    </a:cubicBezTo>
                    <a:cubicBezTo>
                      <a:pt x="83" y="1"/>
                      <a:pt x="83" y="1"/>
                      <a:pt x="82" y="1"/>
                    </a:cubicBezTo>
                    <a:cubicBezTo>
                      <a:pt x="81" y="1"/>
                      <a:pt x="81" y="1"/>
                      <a:pt x="80" y="1"/>
                    </a:cubicBezTo>
                    <a:cubicBezTo>
                      <a:pt x="80" y="1"/>
                      <a:pt x="79" y="1"/>
                      <a:pt x="79" y="0"/>
                    </a:cubicBezTo>
                    <a:cubicBezTo>
                      <a:pt x="78" y="0"/>
                      <a:pt x="78" y="0"/>
                      <a:pt x="77" y="0"/>
                    </a:cubicBezTo>
                    <a:cubicBezTo>
                      <a:pt x="77" y="0"/>
                      <a:pt x="77" y="0"/>
                      <a:pt x="76" y="0"/>
                    </a:cubicBezTo>
                    <a:cubicBezTo>
                      <a:pt x="75" y="0"/>
                      <a:pt x="75" y="0"/>
                      <a:pt x="74" y="0"/>
                    </a:cubicBezTo>
                    <a:cubicBezTo>
                      <a:pt x="73" y="0"/>
                      <a:pt x="73" y="0"/>
                      <a:pt x="72" y="0"/>
                    </a:cubicBezTo>
                    <a:cubicBezTo>
                      <a:pt x="71" y="0"/>
                      <a:pt x="71" y="0"/>
                      <a:pt x="70" y="0"/>
                    </a:cubicBezTo>
                    <a:cubicBezTo>
                      <a:pt x="69" y="0"/>
                      <a:pt x="68" y="0"/>
                      <a:pt x="68" y="0"/>
                    </a:cubicBezTo>
                    <a:cubicBezTo>
                      <a:pt x="67" y="0"/>
                      <a:pt x="67" y="1"/>
                      <a:pt x="66" y="1"/>
                    </a:cubicBezTo>
                    <a:cubicBezTo>
                      <a:pt x="65" y="1"/>
                      <a:pt x="65" y="0"/>
                      <a:pt x="64" y="0"/>
                    </a:cubicBezTo>
                    <a:cubicBezTo>
                      <a:pt x="63" y="0"/>
                      <a:pt x="63" y="0"/>
                      <a:pt x="62" y="0"/>
                    </a:cubicBezTo>
                    <a:cubicBezTo>
                      <a:pt x="61" y="0"/>
                      <a:pt x="61" y="1"/>
                      <a:pt x="60" y="1"/>
                    </a:cubicBezTo>
                    <a:cubicBezTo>
                      <a:pt x="59" y="1"/>
                      <a:pt x="59" y="0"/>
                      <a:pt x="58" y="0"/>
                    </a:cubicBezTo>
                    <a:cubicBezTo>
                      <a:pt x="58" y="1"/>
                      <a:pt x="58" y="1"/>
                      <a:pt x="57" y="1"/>
                    </a:cubicBezTo>
                    <a:cubicBezTo>
                      <a:pt x="57" y="1"/>
                      <a:pt x="57" y="1"/>
                      <a:pt x="56" y="1"/>
                    </a:cubicBezTo>
                    <a:cubicBezTo>
                      <a:pt x="56" y="1"/>
                      <a:pt x="56" y="1"/>
                      <a:pt x="55" y="1"/>
                    </a:cubicBezTo>
                    <a:cubicBezTo>
                      <a:pt x="55" y="1"/>
                      <a:pt x="55" y="1"/>
                      <a:pt x="54" y="1"/>
                    </a:cubicBezTo>
                    <a:cubicBezTo>
                      <a:pt x="54" y="1"/>
                      <a:pt x="53" y="1"/>
                      <a:pt x="53" y="1"/>
                    </a:cubicBezTo>
                    <a:cubicBezTo>
                      <a:pt x="52" y="1"/>
                      <a:pt x="52" y="1"/>
                      <a:pt x="51" y="1"/>
                    </a:cubicBezTo>
                    <a:cubicBezTo>
                      <a:pt x="51" y="2"/>
                      <a:pt x="51" y="2"/>
                      <a:pt x="50" y="2"/>
                    </a:cubicBezTo>
                    <a:cubicBezTo>
                      <a:pt x="50" y="2"/>
                      <a:pt x="50" y="2"/>
                      <a:pt x="49" y="1"/>
                    </a:cubicBezTo>
                    <a:cubicBezTo>
                      <a:pt x="49" y="1"/>
                      <a:pt x="48" y="1"/>
                      <a:pt x="48" y="1"/>
                    </a:cubicBezTo>
                    <a:cubicBezTo>
                      <a:pt x="47" y="1"/>
                      <a:pt x="47" y="2"/>
                      <a:pt x="47" y="2"/>
                    </a:cubicBezTo>
                    <a:cubicBezTo>
                      <a:pt x="46" y="2"/>
                      <a:pt x="46" y="3"/>
                      <a:pt x="46" y="3"/>
                    </a:cubicBezTo>
                    <a:cubicBezTo>
                      <a:pt x="45" y="3"/>
                      <a:pt x="45" y="3"/>
                      <a:pt x="45" y="2"/>
                    </a:cubicBezTo>
                    <a:cubicBezTo>
                      <a:pt x="44" y="2"/>
                      <a:pt x="44" y="2"/>
                      <a:pt x="43" y="2"/>
                    </a:cubicBezTo>
                    <a:cubicBezTo>
                      <a:pt x="43" y="2"/>
                      <a:pt x="42" y="1"/>
                      <a:pt x="42" y="2"/>
                    </a:cubicBezTo>
                    <a:cubicBezTo>
                      <a:pt x="42" y="2"/>
                      <a:pt x="42" y="2"/>
                      <a:pt x="42" y="2"/>
                    </a:cubicBezTo>
                    <a:cubicBezTo>
                      <a:pt x="41" y="3"/>
                      <a:pt x="41" y="3"/>
                      <a:pt x="41" y="3"/>
                    </a:cubicBezTo>
                    <a:cubicBezTo>
                      <a:pt x="41" y="3"/>
                      <a:pt x="41" y="3"/>
                      <a:pt x="41" y="3"/>
                    </a:cubicBezTo>
                    <a:cubicBezTo>
                      <a:pt x="40" y="4"/>
                      <a:pt x="40" y="3"/>
                      <a:pt x="39" y="3"/>
                    </a:cubicBezTo>
                    <a:cubicBezTo>
                      <a:pt x="39" y="3"/>
                      <a:pt x="39" y="3"/>
                      <a:pt x="39" y="3"/>
                    </a:cubicBezTo>
                    <a:cubicBezTo>
                      <a:pt x="39" y="3"/>
                      <a:pt x="39" y="2"/>
                      <a:pt x="38" y="2"/>
                    </a:cubicBezTo>
                    <a:cubicBezTo>
                      <a:pt x="38" y="2"/>
                      <a:pt x="38" y="3"/>
                      <a:pt x="38" y="3"/>
                    </a:cubicBezTo>
                    <a:cubicBezTo>
                      <a:pt x="37" y="3"/>
                      <a:pt x="37" y="2"/>
                      <a:pt x="37" y="2"/>
                    </a:cubicBezTo>
                    <a:cubicBezTo>
                      <a:pt x="36" y="2"/>
                      <a:pt x="36" y="2"/>
                      <a:pt x="36" y="2"/>
                    </a:cubicBezTo>
                    <a:cubicBezTo>
                      <a:pt x="35" y="2"/>
                      <a:pt x="35" y="2"/>
                      <a:pt x="35" y="2"/>
                    </a:cubicBezTo>
                    <a:cubicBezTo>
                      <a:pt x="34" y="2"/>
                      <a:pt x="34" y="2"/>
                      <a:pt x="33" y="2"/>
                    </a:cubicBezTo>
                    <a:cubicBezTo>
                      <a:pt x="32" y="2"/>
                      <a:pt x="32" y="2"/>
                      <a:pt x="31" y="2"/>
                    </a:cubicBezTo>
                    <a:cubicBezTo>
                      <a:pt x="30" y="2"/>
                      <a:pt x="29" y="2"/>
                      <a:pt x="29" y="2"/>
                    </a:cubicBezTo>
                    <a:cubicBezTo>
                      <a:pt x="28" y="2"/>
                      <a:pt x="28" y="3"/>
                      <a:pt x="27" y="3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5" y="4"/>
                      <a:pt x="25" y="4"/>
                      <a:pt x="24" y="4"/>
                    </a:cubicBezTo>
                    <a:cubicBezTo>
                      <a:pt x="24" y="4"/>
                      <a:pt x="24" y="4"/>
                      <a:pt x="23" y="4"/>
                    </a:cubicBezTo>
                    <a:cubicBezTo>
                      <a:pt x="22" y="5"/>
                      <a:pt x="22" y="4"/>
                      <a:pt x="21" y="4"/>
                    </a:cubicBezTo>
                    <a:cubicBezTo>
                      <a:pt x="20" y="4"/>
                      <a:pt x="20" y="4"/>
                      <a:pt x="19" y="4"/>
                    </a:cubicBezTo>
                    <a:cubicBezTo>
                      <a:pt x="18" y="4"/>
                      <a:pt x="18" y="4"/>
                      <a:pt x="17" y="4"/>
                    </a:cubicBezTo>
                    <a:cubicBezTo>
                      <a:pt x="16" y="5"/>
                      <a:pt x="16" y="5"/>
                      <a:pt x="15" y="5"/>
                    </a:cubicBezTo>
                    <a:cubicBezTo>
                      <a:pt x="14" y="5"/>
                      <a:pt x="14" y="5"/>
                      <a:pt x="13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4" y="6"/>
                      <a:pt x="14" y="6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8"/>
                      <a:pt x="14" y="7"/>
                      <a:pt x="13" y="8"/>
                    </a:cubicBezTo>
                    <a:cubicBezTo>
                      <a:pt x="12" y="8"/>
                      <a:pt x="11" y="8"/>
                      <a:pt x="10" y="8"/>
                    </a:cubicBezTo>
                    <a:cubicBezTo>
                      <a:pt x="10" y="8"/>
                      <a:pt x="9" y="8"/>
                      <a:pt x="9" y="8"/>
                    </a:cubicBezTo>
                    <a:cubicBezTo>
                      <a:pt x="8" y="8"/>
                      <a:pt x="7" y="8"/>
                      <a:pt x="7" y="8"/>
                    </a:cubicBezTo>
                    <a:cubicBezTo>
                      <a:pt x="6" y="8"/>
                      <a:pt x="5" y="9"/>
                      <a:pt x="4" y="9"/>
                    </a:cubicBezTo>
                    <a:cubicBezTo>
                      <a:pt x="3" y="9"/>
                      <a:pt x="3" y="9"/>
                      <a:pt x="2" y="9"/>
                    </a:cubicBezTo>
                    <a:cubicBezTo>
                      <a:pt x="1" y="9"/>
                      <a:pt x="1" y="9"/>
                      <a:pt x="0" y="10"/>
                    </a:cubicBezTo>
                    <a:cubicBezTo>
                      <a:pt x="0" y="10"/>
                      <a:pt x="0" y="10"/>
                      <a:pt x="1" y="11"/>
                    </a:cubicBezTo>
                    <a:cubicBezTo>
                      <a:pt x="1" y="11"/>
                      <a:pt x="2" y="11"/>
                      <a:pt x="2" y="11"/>
                    </a:cubicBezTo>
                    <a:cubicBezTo>
                      <a:pt x="3" y="11"/>
                      <a:pt x="3" y="11"/>
                      <a:pt x="4" y="11"/>
                    </a:cubicBezTo>
                    <a:cubicBezTo>
                      <a:pt x="4" y="11"/>
                      <a:pt x="4" y="11"/>
                      <a:pt x="5" y="10"/>
                    </a:cubicBezTo>
                    <a:cubicBezTo>
                      <a:pt x="5" y="10"/>
                      <a:pt x="6" y="10"/>
                      <a:pt x="6" y="10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8" y="11"/>
                      <a:pt x="8" y="11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11"/>
                      <a:pt x="8" y="11"/>
                      <a:pt x="8" y="11"/>
                    </a:cubicBezTo>
                    <a:cubicBezTo>
                      <a:pt x="7" y="12"/>
                      <a:pt x="7" y="12"/>
                      <a:pt x="6" y="12"/>
                    </a:cubicBezTo>
                    <a:cubicBezTo>
                      <a:pt x="6" y="12"/>
                      <a:pt x="6" y="12"/>
                      <a:pt x="5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3" y="12"/>
                      <a:pt x="3" y="11"/>
                      <a:pt x="2" y="12"/>
                    </a:cubicBezTo>
                    <a:cubicBezTo>
                      <a:pt x="2" y="12"/>
                      <a:pt x="1" y="12"/>
                      <a:pt x="1" y="12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3"/>
                      <a:pt x="2" y="13"/>
                      <a:pt x="2" y="13"/>
                    </a:cubicBezTo>
                    <a:cubicBezTo>
                      <a:pt x="2" y="13"/>
                      <a:pt x="3" y="12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5"/>
                      <a:pt x="4" y="14"/>
                      <a:pt x="4" y="14"/>
                    </a:cubicBezTo>
                    <a:cubicBezTo>
                      <a:pt x="5" y="15"/>
                      <a:pt x="5" y="15"/>
                      <a:pt x="6" y="15"/>
                    </a:cubicBezTo>
                    <a:cubicBezTo>
                      <a:pt x="6" y="14"/>
                      <a:pt x="6" y="14"/>
                      <a:pt x="7" y="14"/>
                    </a:cubicBezTo>
                    <a:cubicBezTo>
                      <a:pt x="7" y="14"/>
                      <a:pt x="7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8" y="14"/>
                      <a:pt x="9" y="15"/>
                    </a:cubicBezTo>
                    <a:cubicBezTo>
                      <a:pt x="9" y="15"/>
                      <a:pt x="9" y="15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14"/>
                      <a:pt x="13" y="13"/>
                      <a:pt x="13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3"/>
                      <a:pt x="13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3" y="14"/>
                      <a:pt x="13" y="14"/>
                    </a:cubicBezTo>
                    <a:cubicBezTo>
                      <a:pt x="14" y="14"/>
                      <a:pt x="14" y="14"/>
                      <a:pt x="15" y="14"/>
                    </a:cubicBezTo>
                    <a:cubicBezTo>
                      <a:pt x="15" y="14"/>
                      <a:pt x="15" y="14"/>
                      <a:pt x="16" y="14"/>
                    </a:cubicBezTo>
                    <a:cubicBezTo>
                      <a:pt x="16" y="14"/>
                      <a:pt x="17" y="14"/>
                      <a:pt x="17" y="14"/>
                    </a:cubicBezTo>
                    <a:cubicBezTo>
                      <a:pt x="17" y="14"/>
                      <a:pt x="18" y="15"/>
                      <a:pt x="18" y="15"/>
                    </a:cubicBezTo>
                    <a:cubicBezTo>
                      <a:pt x="18" y="15"/>
                      <a:pt x="18" y="15"/>
                      <a:pt x="19" y="15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20" y="16"/>
                      <a:pt x="19" y="16"/>
                      <a:pt x="19" y="16"/>
                    </a:cubicBezTo>
                    <a:cubicBezTo>
                      <a:pt x="20" y="17"/>
                      <a:pt x="20" y="16"/>
                      <a:pt x="20" y="17"/>
                    </a:cubicBezTo>
                    <a:cubicBezTo>
                      <a:pt x="20" y="17"/>
                      <a:pt x="21" y="17"/>
                      <a:pt x="21" y="17"/>
                    </a:cubicBezTo>
                    <a:cubicBezTo>
                      <a:pt x="21" y="17"/>
                      <a:pt x="21" y="17"/>
                      <a:pt x="21" y="18"/>
                    </a:cubicBezTo>
                    <a:cubicBezTo>
                      <a:pt x="21" y="18"/>
                      <a:pt x="21" y="19"/>
                      <a:pt x="21" y="19"/>
                    </a:cubicBezTo>
                    <a:cubicBezTo>
                      <a:pt x="21" y="19"/>
                      <a:pt x="21" y="20"/>
                      <a:pt x="21" y="20"/>
                    </a:cubicBezTo>
                    <a:cubicBezTo>
                      <a:pt x="21" y="21"/>
                      <a:pt x="21" y="21"/>
                      <a:pt x="21" y="22"/>
                    </a:cubicBezTo>
                    <a:cubicBezTo>
                      <a:pt x="21" y="22"/>
                      <a:pt x="21" y="22"/>
                      <a:pt x="21" y="23"/>
                    </a:cubicBezTo>
                    <a:cubicBezTo>
                      <a:pt x="20" y="23"/>
                      <a:pt x="20" y="23"/>
                      <a:pt x="20" y="24"/>
                    </a:cubicBezTo>
                    <a:cubicBezTo>
                      <a:pt x="20" y="24"/>
                      <a:pt x="20" y="24"/>
                      <a:pt x="20" y="25"/>
                    </a:cubicBezTo>
                    <a:cubicBezTo>
                      <a:pt x="19" y="25"/>
                      <a:pt x="19" y="25"/>
                      <a:pt x="20" y="25"/>
                    </a:cubicBezTo>
                    <a:cubicBezTo>
                      <a:pt x="20" y="26"/>
                      <a:pt x="20" y="25"/>
                      <a:pt x="21" y="25"/>
                    </a:cubicBezTo>
                    <a:cubicBezTo>
                      <a:pt x="21" y="25"/>
                      <a:pt x="21" y="25"/>
                      <a:pt x="22" y="25"/>
                    </a:cubicBezTo>
                    <a:cubicBezTo>
                      <a:pt x="22" y="25"/>
                      <a:pt x="22" y="24"/>
                      <a:pt x="23" y="25"/>
                    </a:cubicBezTo>
                    <a:cubicBezTo>
                      <a:pt x="23" y="25"/>
                      <a:pt x="23" y="25"/>
                      <a:pt x="23" y="25"/>
                    </a:cubicBezTo>
                    <a:cubicBezTo>
                      <a:pt x="24" y="25"/>
                      <a:pt x="24" y="25"/>
                      <a:pt x="24" y="26"/>
                    </a:cubicBezTo>
                    <a:cubicBezTo>
                      <a:pt x="25" y="26"/>
                      <a:pt x="25" y="26"/>
                      <a:pt x="25" y="26"/>
                    </a:cubicBezTo>
                    <a:cubicBezTo>
                      <a:pt x="25" y="27"/>
                      <a:pt x="25" y="27"/>
                      <a:pt x="25" y="27"/>
                    </a:cubicBezTo>
                    <a:cubicBezTo>
                      <a:pt x="25" y="27"/>
                      <a:pt x="25" y="27"/>
                      <a:pt x="25" y="27"/>
                    </a:cubicBezTo>
                    <a:cubicBezTo>
                      <a:pt x="25" y="27"/>
                      <a:pt x="25" y="28"/>
                      <a:pt x="24" y="28"/>
                    </a:cubicBezTo>
                    <a:cubicBezTo>
                      <a:pt x="24" y="28"/>
                      <a:pt x="24" y="27"/>
                      <a:pt x="24" y="27"/>
                    </a:cubicBezTo>
                    <a:cubicBezTo>
                      <a:pt x="23" y="27"/>
                      <a:pt x="23" y="27"/>
                      <a:pt x="22" y="27"/>
                    </a:cubicBezTo>
                    <a:cubicBezTo>
                      <a:pt x="22" y="27"/>
                      <a:pt x="22" y="27"/>
                      <a:pt x="21" y="27"/>
                    </a:cubicBezTo>
                    <a:cubicBezTo>
                      <a:pt x="21" y="27"/>
                      <a:pt x="20" y="26"/>
                      <a:pt x="20" y="27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20" y="28"/>
                      <a:pt x="21" y="27"/>
                      <a:pt x="21" y="28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3" y="28"/>
                      <a:pt x="24" y="28"/>
                      <a:pt x="24" y="29"/>
                    </a:cubicBezTo>
                    <a:cubicBezTo>
                      <a:pt x="24" y="29"/>
                      <a:pt x="25" y="29"/>
                      <a:pt x="25" y="29"/>
                    </a:cubicBezTo>
                    <a:cubicBezTo>
                      <a:pt x="25" y="30"/>
                      <a:pt x="25" y="30"/>
                      <a:pt x="25" y="31"/>
                    </a:cubicBezTo>
                    <a:cubicBezTo>
                      <a:pt x="25" y="31"/>
                      <a:pt x="24" y="32"/>
                      <a:pt x="24" y="32"/>
                    </a:cubicBezTo>
                    <a:cubicBezTo>
                      <a:pt x="23" y="32"/>
                      <a:pt x="23" y="32"/>
                      <a:pt x="22" y="32"/>
                    </a:cubicBezTo>
                    <a:cubicBezTo>
                      <a:pt x="22" y="32"/>
                      <a:pt x="22" y="32"/>
                      <a:pt x="21" y="32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0" y="32"/>
                      <a:pt x="20" y="33"/>
                      <a:pt x="20" y="33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19" y="33"/>
                      <a:pt x="18" y="34"/>
                      <a:pt x="18" y="34"/>
                    </a:cubicBezTo>
                    <a:cubicBezTo>
                      <a:pt x="18" y="34"/>
                      <a:pt x="17" y="35"/>
                      <a:pt x="17" y="35"/>
                    </a:cubicBezTo>
                    <a:cubicBezTo>
                      <a:pt x="17" y="36"/>
                      <a:pt x="17" y="36"/>
                      <a:pt x="18" y="36"/>
                    </a:cubicBezTo>
                    <a:cubicBezTo>
                      <a:pt x="18" y="37"/>
                      <a:pt x="18" y="36"/>
                      <a:pt x="18" y="37"/>
                    </a:cubicBezTo>
                    <a:cubicBezTo>
                      <a:pt x="19" y="37"/>
                      <a:pt x="18" y="37"/>
                      <a:pt x="17" y="37"/>
                    </a:cubicBezTo>
                    <a:cubicBezTo>
                      <a:pt x="17" y="38"/>
                      <a:pt x="17" y="38"/>
                      <a:pt x="17" y="39"/>
                    </a:cubicBezTo>
                    <a:cubicBezTo>
                      <a:pt x="17" y="39"/>
                      <a:pt x="17" y="39"/>
                      <a:pt x="17" y="39"/>
                    </a:cubicBezTo>
                    <a:cubicBezTo>
                      <a:pt x="17" y="40"/>
                      <a:pt x="18" y="40"/>
                      <a:pt x="18" y="40"/>
                    </a:cubicBezTo>
                    <a:cubicBezTo>
                      <a:pt x="18" y="40"/>
                      <a:pt x="18" y="40"/>
                      <a:pt x="18" y="40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3"/>
                    </a:cubicBezTo>
                    <a:cubicBezTo>
                      <a:pt x="18" y="43"/>
                      <a:pt x="18" y="44"/>
                      <a:pt x="18" y="44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9" y="46"/>
                      <a:pt x="19" y="46"/>
                      <a:pt x="19" y="46"/>
                    </a:cubicBezTo>
                    <a:cubicBezTo>
                      <a:pt x="19" y="46"/>
                      <a:pt x="20" y="46"/>
                      <a:pt x="20" y="46"/>
                    </a:cubicBezTo>
                    <a:cubicBezTo>
                      <a:pt x="20" y="47"/>
                      <a:pt x="19" y="47"/>
                      <a:pt x="19" y="47"/>
                    </a:cubicBezTo>
                    <a:cubicBezTo>
                      <a:pt x="19" y="47"/>
                      <a:pt x="19" y="48"/>
                      <a:pt x="19" y="48"/>
                    </a:cubicBezTo>
                    <a:cubicBezTo>
                      <a:pt x="20" y="48"/>
                      <a:pt x="20" y="49"/>
                      <a:pt x="20" y="49"/>
                    </a:cubicBezTo>
                    <a:cubicBezTo>
                      <a:pt x="20" y="49"/>
                      <a:pt x="20" y="49"/>
                      <a:pt x="20" y="49"/>
                    </a:cubicBezTo>
                    <a:cubicBezTo>
                      <a:pt x="20" y="49"/>
                      <a:pt x="20" y="50"/>
                      <a:pt x="21" y="50"/>
                    </a:cubicBezTo>
                    <a:cubicBezTo>
                      <a:pt x="21" y="50"/>
                      <a:pt x="21" y="51"/>
                      <a:pt x="21" y="51"/>
                    </a:cubicBezTo>
                    <a:cubicBezTo>
                      <a:pt x="21" y="51"/>
                      <a:pt x="21" y="51"/>
                      <a:pt x="22" y="51"/>
                    </a:cubicBezTo>
                    <a:cubicBezTo>
                      <a:pt x="22" y="52"/>
                      <a:pt x="23" y="51"/>
                      <a:pt x="23" y="51"/>
                    </a:cubicBezTo>
                    <a:cubicBezTo>
                      <a:pt x="24" y="51"/>
                      <a:pt x="24" y="52"/>
                      <a:pt x="25" y="51"/>
                    </a:cubicBezTo>
                    <a:cubicBezTo>
                      <a:pt x="25" y="51"/>
                      <a:pt x="25" y="51"/>
                      <a:pt x="25" y="51"/>
                    </a:cubicBezTo>
                    <a:cubicBezTo>
                      <a:pt x="26" y="51"/>
                      <a:pt x="26" y="51"/>
                      <a:pt x="26" y="51"/>
                    </a:cubicBezTo>
                    <a:cubicBezTo>
                      <a:pt x="26" y="52"/>
                      <a:pt x="27" y="52"/>
                      <a:pt x="27" y="52"/>
                    </a:cubicBezTo>
                    <a:cubicBezTo>
                      <a:pt x="27" y="52"/>
                      <a:pt x="27" y="53"/>
                      <a:pt x="27" y="53"/>
                    </a:cubicBezTo>
                    <a:cubicBezTo>
                      <a:pt x="28" y="53"/>
                      <a:pt x="27" y="54"/>
                      <a:pt x="28" y="54"/>
                    </a:cubicBezTo>
                    <a:cubicBezTo>
                      <a:pt x="28" y="54"/>
                      <a:pt x="28" y="53"/>
                      <a:pt x="28" y="53"/>
                    </a:cubicBezTo>
                    <a:cubicBezTo>
                      <a:pt x="29" y="53"/>
                      <a:pt x="29" y="53"/>
                      <a:pt x="29" y="53"/>
                    </a:cubicBezTo>
                    <a:cubicBezTo>
                      <a:pt x="30" y="53"/>
                      <a:pt x="30" y="53"/>
                      <a:pt x="30" y="53"/>
                    </a:cubicBezTo>
                    <a:cubicBezTo>
                      <a:pt x="31" y="53"/>
                      <a:pt x="31" y="53"/>
                      <a:pt x="31" y="53"/>
                    </a:cubicBezTo>
                    <a:cubicBezTo>
                      <a:pt x="31" y="53"/>
                      <a:pt x="31" y="52"/>
                      <a:pt x="32" y="52"/>
                    </a:cubicBezTo>
                    <a:cubicBezTo>
                      <a:pt x="32" y="52"/>
                      <a:pt x="32" y="52"/>
                      <a:pt x="33" y="51"/>
                    </a:cubicBezTo>
                    <a:cubicBezTo>
                      <a:pt x="33" y="51"/>
                      <a:pt x="33" y="51"/>
                      <a:pt x="33" y="51"/>
                    </a:cubicBezTo>
                    <a:cubicBezTo>
                      <a:pt x="33" y="50"/>
                      <a:pt x="33" y="50"/>
                      <a:pt x="34" y="50"/>
                    </a:cubicBezTo>
                    <a:cubicBezTo>
                      <a:pt x="34" y="49"/>
                      <a:pt x="34" y="49"/>
                      <a:pt x="34" y="49"/>
                    </a:cubicBezTo>
                    <a:cubicBezTo>
                      <a:pt x="35" y="49"/>
                      <a:pt x="35" y="48"/>
                      <a:pt x="34" y="48"/>
                    </a:cubicBezTo>
                    <a:cubicBezTo>
                      <a:pt x="34" y="48"/>
                      <a:pt x="34" y="47"/>
                      <a:pt x="34" y="47"/>
                    </a:cubicBezTo>
                    <a:cubicBezTo>
                      <a:pt x="34" y="47"/>
                      <a:pt x="35" y="46"/>
                      <a:pt x="35" y="46"/>
                    </a:cubicBezTo>
                    <a:cubicBezTo>
                      <a:pt x="35" y="46"/>
                      <a:pt x="35" y="47"/>
                      <a:pt x="36" y="47"/>
                    </a:cubicBezTo>
                    <a:cubicBezTo>
                      <a:pt x="36" y="47"/>
                      <a:pt x="36" y="46"/>
                      <a:pt x="36" y="46"/>
                    </a:cubicBezTo>
                    <a:cubicBezTo>
                      <a:pt x="36" y="46"/>
                      <a:pt x="36" y="46"/>
                      <a:pt x="36" y="46"/>
                    </a:cubicBezTo>
                    <a:cubicBezTo>
                      <a:pt x="37" y="45"/>
                      <a:pt x="38" y="45"/>
                      <a:pt x="38" y="45"/>
                    </a:cubicBezTo>
                    <a:cubicBezTo>
                      <a:pt x="38" y="45"/>
                      <a:pt x="39" y="45"/>
                      <a:pt x="39" y="44"/>
                    </a:cubicBezTo>
                    <a:cubicBezTo>
                      <a:pt x="39" y="44"/>
                      <a:pt x="39" y="43"/>
                      <a:pt x="38" y="43"/>
                    </a:cubicBezTo>
                    <a:cubicBezTo>
                      <a:pt x="38" y="43"/>
                      <a:pt x="38" y="44"/>
                      <a:pt x="38" y="43"/>
                    </a:cubicBezTo>
                    <a:cubicBezTo>
                      <a:pt x="38" y="43"/>
                      <a:pt x="38" y="43"/>
                      <a:pt x="38" y="43"/>
                    </a:cubicBezTo>
                    <a:cubicBezTo>
                      <a:pt x="39" y="43"/>
                      <a:pt x="39" y="43"/>
                      <a:pt x="39" y="43"/>
                    </a:cubicBezTo>
                    <a:cubicBezTo>
                      <a:pt x="39" y="42"/>
                      <a:pt x="39" y="42"/>
                      <a:pt x="39" y="42"/>
                    </a:cubicBezTo>
                    <a:cubicBezTo>
                      <a:pt x="39" y="42"/>
                      <a:pt x="39" y="41"/>
                      <a:pt x="39" y="41"/>
                    </a:cubicBezTo>
                    <a:cubicBezTo>
                      <a:pt x="39" y="41"/>
                      <a:pt x="40" y="41"/>
                      <a:pt x="40" y="41"/>
                    </a:cubicBezTo>
                    <a:cubicBezTo>
                      <a:pt x="41" y="41"/>
                      <a:pt x="41" y="41"/>
                      <a:pt x="41" y="41"/>
                    </a:cubicBezTo>
                    <a:cubicBezTo>
                      <a:pt x="41" y="41"/>
                      <a:pt x="41" y="40"/>
                      <a:pt x="41" y="40"/>
                    </a:cubicBezTo>
                    <a:cubicBezTo>
                      <a:pt x="41" y="40"/>
                      <a:pt x="41" y="40"/>
                      <a:pt x="41" y="40"/>
                    </a:cubicBezTo>
                    <a:cubicBezTo>
                      <a:pt x="42" y="40"/>
                      <a:pt x="42" y="40"/>
                      <a:pt x="43" y="40"/>
                    </a:cubicBezTo>
                    <a:cubicBezTo>
                      <a:pt x="44" y="40"/>
                      <a:pt x="44" y="40"/>
                      <a:pt x="45" y="40"/>
                    </a:cubicBezTo>
                    <a:cubicBezTo>
                      <a:pt x="45" y="39"/>
                      <a:pt x="45" y="39"/>
                      <a:pt x="46" y="39"/>
                    </a:cubicBezTo>
                    <a:cubicBezTo>
                      <a:pt x="46" y="39"/>
                      <a:pt x="45" y="38"/>
                      <a:pt x="46" y="38"/>
                    </a:cubicBezTo>
                    <a:cubicBezTo>
                      <a:pt x="46" y="38"/>
                      <a:pt x="46" y="38"/>
                      <a:pt x="47" y="38"/>
                    </a:cubicBezTo>
                    <a:cubicBezTo>
                      <a:pt x="47" y="38"/>
                      <a:pt x="46" y="39"/>
                      <a:pt x="47" y="39"/>
                    </a:cubicBezTo>
                    <a:cubicBezTo>
                      <a:pt x="47" y="39"/>
                      <a:pt x="47" y="39"/>
                      <a:pt x="47" y="39"/>
                    </a:cubicBezTo>
                    <a:cubicBezTo>
                      <a:pt x="48" y="39"/>
                      <a:pt x="48" y="39"/>
                      <a:pt x="49" y="39"/>
                    </a:cubicBezTo>
                    <a:cubicBezTo>
                      <a:pt x="49" y="39"/>
                      <a:pt x="49" y="39"/>
                      <a:pt x="49" y="39"/>
                    </a:cubicBezTo>
                    <a:cubicBezTo>
                      <a:pt x="50" y="39"/>
                      <a:pt x="49" y="38"/>
                      <a:pt x="49" y="38"/>
                    </a:cubicBezTo>
                    <a:cubicBezTo>
                      <a:pt x="50" y="38"/>
                      <a:pt x="50" y="38"/>
                      <a:pt x="51" y="38"/>
                    </a:cubicBezTo>
                    <a:cubicBezTo>
                      <a:pt x="51" y="38"/>
                      <a:pt x="52" y="38"/>
                      <a:pt x="52" y="38"/>
                    </a:cubicBezTo>
                    <a:cubicBezTo>
                      <a:pt x="53" y="37"/>
                      <a:pt x="53" y="37"/>
                      <a:pt x="53" y="37"/>
                    </a:cubicBezTo>
                    <a:cubicBezTo>
                      <a:pt x="54" y="36"/>
                      <a:pt x="54" y="36"/>
                      <a:pt x="54" y="36"/>
                    </a:cubicBezTo>
                    <a:cubicBezTo>
                      <a:pt x="55" y="35"/>
                      <a:pt x="55" y="35"/>
                      <a:pt x="55" y="35"/>
                    </a:cubicBezTo>
                    <a:cubicBezTo>
                      <a:pt x="56" y="34"/>
                      <a:pt x="56" y="34"/>
                      <a:pt x="56" y="34"/>
                    </a:cubicBezTo>
                    <a:cubicBezTo>
                      <a:pt x="57" y="34"/>
                      <a:pt x="57" y="34"/>
                      <a:pt x="58" y="34"/>
                    </a:cubicBezTo>
                    <a:cubicBezTo>
                      <a:pt x="58" y="33"/>
                      <a:pt x="57" y="33"/>
                      <a:pt x="58" y="33"/>
                    </a:cubicBezTo>
                    <a:cubicBezTo>
                      <a:pt x="58" y="32"/>
                      <a:pt x="58" y="32"/>
                      <a:pt x="58" y="32"/>
                    </a:cubicBezTo>
                    <a:cubicBezTo>
                      <a:pt x="58" y="32"/>
                      <a:pt x="58" y="33"/>
                      <a:pt x="59" y="33"/>
                    </a:cubicBezTo>
                    <a:cubicBezTo>
                      <a:pt x="59" y="33"/>
                      <a:pt x="59" y="33"/>
                      <a:pt x="60" y="33"/>
                    </a:cubicBezTo>
                    <a:cubicBezTo>
                      <a:pt x="60" y="34"/>
                      <a:pt x="60" y="33"/>
                      <a:pt x="61" y="33"/>
                    </a:cubicBezTo>
                    <a:cubicBezTo>
                      <a:pt x="61" y="33"/>
                      <a:pt x="62" y="33"/>
                      <a:pt x="62" y="33"/>
                    </a:cubicBezTo>
                    <a:cubicBezTo>
                      <a:pt x="63" y="33"/>
                      <a:pt x="63" y="33"/>
                      <a:pt x="63" y="33"/>
                    </a:cubicBezTo>
                    <a:cubicBezTo>
                      <a:pt x="64" y="33"/>
                      <a:pt x="64" y="33"/>
                      <a:pt x="65" y="32"/>
                    </a:cubicBezTo>
                    <a:cubicBezTo>
                      <a:pt x="65" y="32"/>
                      <a:pt x="66" y="32"/>
                      <a:pt x="67" y="32"/>
                    </a:cubicBezTo>
                    <a:cubicBezTo>
                      <a:pt x="67" y="32"/>
                      <a:pt x="68" y="32"/>
                      <a:pt x="69" y="31"/>
                    </a:cubicBezTo>
                    <a:cubicBezTo>
                      <a:pt x="69" y="31"/>
                      <a:pt x="69" y="31"/>
                      <a:pt x="70" y="31"/>
                    </a:cubicBezTo>
                    <a:cubicBezTo>
                      <a:pt x="70" y="30"/>
                      <a:pt x="71" y="30"/>
                      <a:pt x="72" y="30"/>
                    </a:cubicBezTo>
                    <a:cubicBezTo>
                      <a:pt x="72" y="30"/>
                      <a:pt x="73" y="30"/>
                      <a:pt x="73" y="29"/>
                    </a:cubicBezTo>
                    <a:cubicBezTo>
                      <a:pt x="74" y="29"/>
                      <a:pt x="74" y="29"/>
                      <a:pt x="75" y="29"/>
                    </a:cubicBezTo>
                    <a:cubicBezTo>
                      <a:pt x="75" y="29"/>
                      <a:pt x="76" y="29"/>
                      <a:pt x="76" y="29"/>
                    </a:cubicBezTo>
                    <a:cubicBezTo>
                      <a:pt x="76" y="28"/>
                      <a:pt x="76" y="28"/>
                      <a:pt x="76" y="28"/>
                    </a:cubicBezTo>
                    <a:cubicBezTo>
                      <a:pt x="76" y="28"/>
                      <a:pt x="76" y="28"/>
                      <a:pt x="76" y="28"/>
                    </a:cubicBezTo>
                    <a:cubicBezTo>
                      <a:pt x="75" y="27"/>
                      <a:pt x="75" y="28"/>
                      <a:pt x="74" y="28"/>
                    </a:cubicBezTo>
                    <a:cubicBezTo>
                      <a:pt x="73" y="28"/>
                      <a:pt x="73" y="28"/>
                      <a:pt x="72" y="28"/>
                    </a:cubicBezTo>
                    <a:cubicBezTo>
                      <a:pt x="72" y="28"/>
                      <a:pt x="71" y="28"/>
                      <a:pt x="70" y="28"/>
                    </a:cubicBezTo>
                    <a:cubicBezTo>
                      <a:pt x="70" y="28"/>
                      <a:pt x="70" y="28"/>
                      <a:pt x="69" y="28"/>
                    </a:cubicBezTo>
                    <a:cubicBezTo>
                      <a:pt x="69" y="28"/>
                      <a:pt x="69" y="28"/>
                      <a:pt x="69" y="28"/>
                    </a:cubicBezTo>
                    <a:cubicBezTo>
                      <a:pt x="68" y="28"/>
                      <a:pt x="68" y="29"/>
                      <a:pt x="68" y="29"/>
                    </a:cubicBezTo>
                    <a:cubicBezTo>
                      <a:pt x="68" y="29"/>
                      <a:pt x="67" y="29"/>
                      <a:pt x="67" y="28"/>
                    </a:cubicBezTo>
                    <a:cubicBezTo>
                      <a:pt x="67" y="28"/>
                      <a:pt x="68" y="28"/>
                      <a:pt x="68" y="28"/>
                    </a:cubicBezTo>
                    <a:cubicBezTo>
                      <a:pt x="68" y="27"/>
                      <a:pt x="68" y="27"/>
                      <a:pt x="69" y="27"/>
                    </a:cubicBezTo>
                    <a:cubicBezTo>
                      <a:pt x="69" y="27"/>
                      <a:pt x="69" y="27"/>
                      <a:pt x="70" y="27"/>
                    </a:cubicBezTo>
                    <a:cubicBezTo>
                      <a:pt x="70" y="27"/>
                      <a:pt x="71" y="27"/>
                      <a:pt x="71" y="27"/>
                    </a:cubicBezTo>
                    <a:cubicBezTo>
                      <a:pt x="71" y="27"/>
                      <a:pt x="71" y="27"/>
                      <a:pt x="71" y="27"/>
                    </a:cubicBezTo>
                    <a:cubicBezTo>
                      <a:pt x="71" y="26"/>
                      <a:pt x="71" y="26"/>
                      <a:pt x="71" y="26"/>
                    </a:cubicBezTo>
                    <a:cubicBezTo>
                      <a:pt x="71" y="25"/>
                      <a:pt x="71" y="25"/>
                      <a:pt x="71" y="25"/>
                    </a:cubicBezTo>
                    <a:cubicBezTo>
                      <a:pt x="72" y="25"/>
                      <a:pt x="72" y="25"/>
                      <a:pt x="72" y="25"/>
                    </a:cubicBezTo>
                    <a:cubicBezTo>
                      <a:pt x="73" y="25"/>
                      <a:pt x="73" y="25"/>
                      <a:pt x="73" y="25"/>
                    </a:cubicBezTo>
                    <a:cubicBezTo>
                      <a:pt x="74" y="25"/>
                      <a:pt x="74" y="26"/>
                      <a:pt x="74" y="26"/>
                    </a:cubicBezTo>
                    <a:cubicBezTo>
                      <a:pt x="74" y="26"/>
                      <a:pt x="74" y="26"/>
                      <a:pt x="74" y="27"/>
                    </a:cubicBezTo>
                    <a:cubicBezTo>
                      <a:pt x="74" y="27"/>
                      <a:pt x="74" y="27"/>
                      <a:pt x="74" y="27"/>
                    </a:cubicBezTo>
                    <a:cubicBezTo>
                      <a:pt x="75" y="27"/>
                      <a:pt x="75" y="27"/>
                      <a:pt x="75" y="27"/>
                    </a:cubicBezTo>
                    <a:cubicBezTo>
                      <a:pt x="76" y="27"/>
                      <a:pt x="76" y="27"/>
                      <a:pt x="76" y="27"/>
                    </a:cubicBezTo>
                    <a:cubicBezTo>
                      <a:pt x="76" y="27"/>
                      <a:pt x="76" y="27"/>
                      <a:pt x="76" y="27"/>
                    </a:cubicBezTo>
                    <a:cubicBezTo>
                      <a:pt x="76" y="27"/>
                      <a:pt x="76" y="27"/>
                      <a:pt x="76" y="27"/>
                    </a:cubicBezTo>
                    <a:cubicBezTo>
                      <a:pt x="76" y="27"/>
                      <a:pt x="77" y="27"/>
                      <a:pt x="77" y="27"/>
                    </a:cubicBezTo>
                    <a:cubicBezTo>
                      <a:pt x="77" y="27"/>
                      <a:pt x="78" y="27"/>
                      <a:pt x="78" y="27"/>
                    </a:cubicBezTo>
                    <a:cubicBezTo>
                      <a:pt x="78" y="27"/>
                      <a:pt x="78" y="27"/>
                      <a:pt x="78" y="27"/>
                    </a:cubicBezTo>
                    <a:cubicBezTo>
                      <a:pt x="78" y="27"/>
                      <a:pt x="78" y="27"/>
                      <a:pt x="78" y="27"/>
                    </a:cubicBezTo>
                    <a:cubicBezTo>
                      <a:pt x="78" y="26"/>
                      <a:pt x="78" y="26"/>
                      <a:pt x="78" y="26"/>
                    </a:cubicBezTo>
                    <a:cubicBezTo>
                      <a:pt x="78" y="26"/>
                      <a:pt x="78" y="26"/>
                      <a:pt x="78" y="25"/>
                    </a:cubicBezTo>
                    <a:cubicBezTo>
                      <a:pt x="78" y="25"/>
                      <a:pt x="78" y="25"/>
                      <a:pt x="78" y="25"/>
                    </a:cubicBezTo>
                    <a:cubicBezTo>
                      <a:pt x="78" y="24"/>
                      <a:pt x="77" y="25"/>
                      <a:pt x="77" y="25"/>
                    </a:cubicBezTo>
                    <a:cubicBezTo>
                      <a:pt x="77" y="25"/>
                      <a:pt x="77" y="24"/>
                      <a:pt x="77" y="24"/>
                    </a:cubicBezTo>
                    <a:cubicBezTo>
                      <a:pt x="77" y="24"/>
                      <a:pt x="77" y="24"/>
                      <a:pt x="76" y="23"/>
                    </a:cubicBezTo>
                    <a:cubicBezTo>
                      <a:pt x="76" y="23"/>
                      <a:pt x="76" y="24"/>
                      <a:pt x="75" y="24"/>
                    </a:cubicBezTo>
                    <a:cubicBezTo>
                      <a:pt x="75" y="23"/>
                      <a:pt x="75" y="23"/>
                      <a:pt x="74" y="23"/>
                    </a:cubicBezTo>
                    <a:cubicBezTo>
                      <a:pt x="74" y="23"/>
                      <a:pt x="74" y="23"/>
                      <a:pt x="74" y="23"/>
                    </a:cubicBezTo>
                    <a:cubicBezTo>
                      <a:pt x="74" y="22"/>
                      <a:pt x="74" y="22"/>
                      <a:pt x="74" y="22"/>
                    </a:cubicBezTo>
                    <a:cubicBezTo>
                      <a:pt x="73" y="21"/>
                      <a:pt x="73" y="21"/>
                      <a:pt x="73" y="21"/>
                    </a:cubicBezTo>
                    <a:cubicBezTo>
                      <a:pt x="74" y="20"/>
                      <a:pt x="74" y="21"/>
                      <a:pt x="74" y="21"/>
                    </a:cubicBezTo>
                    <a:cubicBezTo>
                      <a:pt x="75" y="21"/>
                      <a:pt x="75" y="21"/>
                      <a:pt x="76" y="21"/>
                    </a:cubicBezTo>
                    <a:cubicBezTo>
                      <a:pt x="76" y="21"/>
                      <a:pt x="76" y="22"/>
                      <a:pt x="77" y="22"/>
                    </a:cubicBezTo>
                    <a:cubicBezTo>
                      <a:pt x="78" y="22"/>
                      <a:pt x="79" y="22"/>
                      <a:pt x="79" y="22"/>
                    </a:cubicBezTo>
                    <a:cubicBezTo>
                      <a:pt x="79" y="21"/>
                      <a:pt x="78" y="21"/>
                      <a:pt x="78" y="21"/>
                    </a:cubicBezTo>
                    <a:cubicBezTo>
                      <a:pt x="78" y="21"/>
                      <a:pt x="79" y="20"/>
                      <a:pt x="79" y="20"/>
                    </a:cubicBezTo>
                    <a:cubicBezTo>
                      <a:pt x="80" y="20"/>
                      <a:pt x="80" y="20"/>
                      <a:pt x="81" y="19"/>
                    </a:cubicBezTo>
                    <a:cubicBezTo>
                      <a:pt x="82" y="19"/>
                      <a:pt x="82" y="20"/>
                      <a:pt x="83" y="19"/>
                    </a:cubicBezTo>
                    <a:cubicBezTo>
                      <a:pt x="83" y="19"/>
                      <a:pt x="83" y="19"/>
                      <a:pt x="83" y="19"/>
                    </a:cubicBezTo>
                    <a:cubicBezTo>
                      <a:pt x="84" y="19"/>
                      <a:pt x="85" y="19"/>
                      <a:pt x="85" y="18"/>
                    </a:cubicBezTo>
                    <a:cubicBezTo>
                      <a:pt x="85" y="18"/>
                      <a:pt x="84" y="18"/>
                      <a:pt x="84" y="18"/>
                    </a:cubicBezTo>
                    <a:cubicBezTo>
                      <a:pt x="84" y="18"/>
                      <a:pt x="84" y="18"/>
                      <a:pt x="84" y="18"/>
                    </a:cubicBezTo>
                    <a:cubicBezTo>
                      <a:pt x="84" y="18"/>
                      <a:pt x="84" y="17"/>
                      <a:pt x="84" y="17"/>
                    </a:cubicBezTo>
                    <a:cubicBezTo>
                      <a:pt x="84" y="17"/>
                      <a:pt x="84" y="17"/>
                      <a:pt x="85" y="17"/>
                    </a:cubicBezTo>
                    <a:cubicBezTo>
                      <a:pt x="85" y="17"/>
                      <a:pt x="85" y="17"/>
                      <a:pt x="85" y="17"/>
                    </a:cubicBezTo>
                    <a:cubicBezTo>
                      <a:pt x="86" y="17"/>
                      <a:pt x="86" y="17"/>
                      <a:pt x="86" y="17"/>
                    </a:cubicBezTo>
                    <a:cubicBezTo>
                      <a:pt x="87" y="17"/>
                      <a:pt x="87" y="17"/>
                      <a:pt x="87" y="17"/>
                    </a:cubicBezTo>
                    <a:cubicBezTo>
                      <a:pt x="87" y="17"/>
                      <a:pt x="88" y="17"/>
                      <a:pt x="88" y="16"/>
                    </a:cubicBezTo>
                    <a:cubicBezTo>
                      <a:pt x="88" y="16"/>
                      <a:pt x="87" y="16"/>
                      <a:pt x="86" y="16"/>
                    </a:cubicBezTo>
                    <a:cubicBezTo>
                      <a:pt x="86" y="16"/>
                      <a:pt x="86" y="16"/>
                      <a:pt x="86" y="16"/>
                    </a:cubicBezTo>
                    <a:cubicBezTo>
                      <a:pt x="86" y="16"/>
                      <a:pt x="85" y="15"/>
                      <a:pt x="86" y="15"/>
                    </a:cubicBezTo>
                    <a:cubicBezTo>
                      <a:pt x="86" y="15"/>
                      <a:pt x="86" y="15"/>
                      <a:pt x="86" y="15"/>
                    </a:cubicBezTo>
                    <a:cubicBezTo>
                      <a:pt x="87" y="15"/>
                      <a:pt x="86" y="14"/>
                      <a:pt x="86" y="14"/>
                    </a:cubicBezTo>
                    <a:cubicBezTo>
                      <a:pt x="86" y="14"/>
                      <a:pt x="86" y="13"/>
                      <a:pt x="86" y="13"/>
                    </a:cubicBezTo>
                    <a:cubicBezTo>
                      <a:pt x="86" y="13"/>
                      <a:pt x="86" y="13"/>
                      <a:pt x="86" y="13"/>
                    </a:cubicBezTo>
                    <a:cubicBezTo>
                      <a:pt x="87" y="13"/>
                      <a:pt x="87" y="13"/>
                      <a:pt x="88" y="13"/>
                    </a:cubicBezTo>
                    <a:cubicBezTo>
                      <a:pt x="88" y="12"/>
                      <a:pt x="88" y="12"/>
                      <a:pt x="88" y="12"/>
                    </a:cubicBezTo>
                    <a:cubicBezTo>
                      <a:pt x="87" y="11"/>
                      <a:pt x="87" y="12"/>
                      <a:pt x="86" y="12"/>
                    </a:cubicBezTo>
                    <a:cubicBezTo>
                      <a:pt x="86" y="12"/>
                      <a:pt x="85" y="12"/>
                      <a:pt x="85" y="12"/>
                    </a:cubicBezTo>
                    <a:cubicBezTo>
                      <a:pt x="85" y="11"/>
                      <a:pt x="86" y="11"/>
                      <a:pt x="86" y="11"/>
                    </a:cubicBezTo>
                    <a:cubicBezTo>
                      <a:pt x="86" y="11"/>
                      <a:pt x="87" y="10"/>
                      <a:pt x="87" y="10"/>
                    </a:cubicBezTo>
                    <a:cubicBezTo>
                      <a:pt x="87" y="10"/>
                      <a:pt x="87" y="10"/>
                      <a:pt x="88" y="9"/>
                    </a:cubicBezTo>
                    <a:cubicBezTo>
                      <a:pt x="88" y="9"/>
                      <a:pt x="89" y="9"/>
                      <a:pt x="89" y="9"/>
                    </a:cubicBezTo>
                    <a:cubicBezTo>
                      <a:pt x="89" y="8"/>
                      <a:pt x="89" y="8"/>
                      <a:pt x="88" y="8"/>
                    </a:cubicBezTo>
                    <a:cubicBezTo>
                      <a:pt x="88" y="8"/>
                      <a:pt x="88" y="8"/>
                      <a:pt x="88" y="7"/>
                    </a:cubicBezTo>
                    <a:cubicBezTo>
                      <a:pt x="88" y="7"/>
                      <a:pt x="88" y="7"/>
                      <a:pt x="88" y="7"/>
                    </a:cubicBezTo>
                    <a:cubicBezTo>
                      <a:pt x="88" y="7"/>
                      <a:pt x="88" y="7"/>
                      <a:pt x="89" y="7"/>
                    </a:cubicBezTo>
                    <a:cubicBezTo>
                      <a:pt x="89" y="7"/>
                      <a:pt x="89" y="7"/>
                      <a:pt x="89" y="7"/>
                    </a:cubicBezTo>
                    <a:cubicBezTo>
                      <a:pt x="89" y="7"/>
                      <a:pt x="89" y="7"/>
                      <a:pt x="90" y="6"/>
                    </a:cubicBezTo>
                    <a:cubicBezTo>
                      <a:pt x="90" y="6"/>
                      <a:pt x="90" y="6"/>
                      <a:pt x="90" y="6"/>
                    </a:cubicBezTo>
                    <a:cubicBezTo>
                      <a:pt x="90" y="6"/>
                      <a:pt x="91" y="6"/>
                      <a:pt x="91" y="6"/>
                    </a:cubicBezTo>
                    <a:cubicBezTo>
                      <a:pt x="92" y="6"/>
                      <a:pt x="92" y="5"/>
                      <a:pt x="92" y="5"/>
                    </a:cubicBezTo>
                    <a:cubicBezTo>
                      <a:pt x="92" y="5"/>
                      <a:pt x="93" y="5"/>
                      <a:pt x="93" y="6"/>
                    </a:cubicBezTo>
                    <a:cubicBezTo>
                      <a:pt x="93" y="6"/>
                      <a:pt x="94" y="5"/>
                      <a:pt x="94" y="5"/>
                    </a:cubicBezTo>
                    <a:cubicBezTo>
                      <a:pt x="94" y="5"/>
                      <a:pt x="94" y="5"/>
                      <a:pt x="95" y="4"/>
                    </a:cubicBezTo>
                    <a:cubicBezTo>
                      <a:pt x="95" y="4"/>
                      <a:pt x="95" y="4"/>
                      <a:pt x="96" y="4"/>
                    </a:cubicBezTo>
                    <a:cubicBezTo>
                      <a:pt x="96" y="4"/>
                      <a:pt x="97" y="4"/>
                      <a:pt x="97" y="4"/>
                    </a:cubicBezTo>
                    <a:cubicBezTo>
                      <a:pt x="98" y="4"/>
                      <a:pt x="99" y="4"/>
                      <a:pt x="99" y="3"/>
                    </a:cubicBezTo>
                    <a:cubicBezTo>
                      <a:pt x="98" y="3"/>
                      <a:pt x="98" y="3"/>
                      <a:pt x="98" y="3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47" name="Freeform 405"/>
              <p:cNvSpPr>
                <a:spLocks/>
              </p:cNvSpPr>
              <p:nvPr/>
            </p:nvSpPr>
            <p:spPr bwMode="auto">
              <a:xfrm>
                <a:off x="3135314" y="957264"/>
                <a:ext cx="53975" cy="20638"/>
              </a:xfrm>
              <a:custGeom>
                <a:avLst/>
                <a:gdLst>
                  <a:gd name="T0" fmla="*/ 0 w 5"/>
                  <a:gd name="T1" fmla="*/ 2 h 2"/>
                  <a:gd name="T2" fmla="*/ 2 w 5"/>
                  <a:gd name="T3" fmla="*/ 2 h 2"/>
                  <a:gd name="T4" fmla="*/ 3 w 5"/>
                  <a:gd name="T5" fmla="*/ 2 h 2"/>
                  <a:gd name="T6" fmla="*/ 4 w 5"/>
                  <a:gd name="T7" fmla="*/ 2 h 2"/>
                  <a:gd name="T8" fmla="*/ 5 w 5"/>
                  <a:gd name="T9" fmla="*/ 2 h 2"/>
                  <a:gd name="T10" fmla="*/ 5 w 5"/>
                  <a:gd name="T11" fmla="*/ 1 h 2"/>
                  <a:gd name="T12" fmla="*/ 4 w 5"/>
                  <a:gd name="T13" fmla="*/ 1 h 2"/>
                  <a:gd name="T14" fmla="*/ 3 w 5"/>
                  <a:gd name="T15" fmla="*/ 0 h 2"/>
                  <a:gd name="T16" fmla="*/ 2 w 5"/>
                  <a:gd name="T17" fmla="*/ 0 h 2"/>
                  <a:gd name="T18" fmla="*/ 1 w 5"/>
                  <a:gd name="T19" fmla="*/ 0 h 2"/>
                  <a:gd name="T20" fmla="*/ 0 w 5"/>
                  <a:gd name="T21" fmla="*/ 1 h 2"/>
                  <a:gd name="T22" fmla="*/ 0 w 5"/>
                  <a:gd name="T23" fmla="*/ 1 h 2"/>
                  <a:gd name="T24" fmla="*/ 0 w 5"/>
                  <a:gd name="T2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cubicBezTo>
                      <a:pt x="1" y="2"/>
                      <a:pt x="1" y="2"/>
                      <a:pt x="2" y="2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4" y="2"/>
                      <a:pt x="5" y="2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1"/>
                      <a:pt x="5" y="1"/>
                      <a:pt x="4" y="1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48" name="Freeform 408"/>
              <p:cNvSpPr>
                <a:spLocks/>
              </p:cNvSpPr>
              <p:nvPr/>
            </p:nvSpPr>
            <p:spPr bwMode="auto">
              <a:xfrm>
                <a:off x="5316539" y="1865314"/>
                <a:ext cx="11113" cy="0"/>
              </a:xfrm>
              <a:custGeom>
                <a:avLst/>
                <a:gdLst>
                  <a:gd name="T0" fmla="*/ 0 w 1"/>
                  <a:gd name="T1" fmla="*/ 1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49" name="Freeform 410"/>
              <p:cNvSpPr>
                <a:spLocks/>
              </p:cNvSpPr>
              <p:nvPr/>
            </p:nvSpPr>
            <p:spPr bwMode="auto">
              <a:xfrm>
                <a:off x="7313614" y="2924176"/>
                <a:ext cx="42863" cy="33338"/>
              </a:xfrm>
              <a:custGeom>
                <a:avLst/>
                <a:gdLst>
                  <a:gd name="T0" fmla="*/ 1 w 4"/>
                  <a:gd name="T1" fmla="*/ 3 h 3"/>
                  <a:gd name="T2" fmla="*/ 2 w 4"/>
                  <a:gd name="T3" fmla="*/ 3 h 3"/>
                  <a:gd name="T4" fmla="*/ 3 w 4"/>
                  <a:gd name="T5" fmla="*/ 2 h 3"/>
                  <a:gd name="T6" fmla="*/ 3 w 4"/>
                  <a:gd name="T7" fmla="*/ 2 h 3"/>
                  <a:gd name="T8" fmla="*/ 4 w 4"/>
                  <a:gd name="T9" fmla="*/ 2 h 3"/>
                  <a:gd name="T10" fmla="*/ 4 w 4"/>
                  <a:gd name="T11" fmla="*/ 1 h 3"/>
                  <a:gd name="T12" fmla="*/ 4 w 4"/>
                  <a:gd name="T13" fmla="*/ 0 h 3"/>
                  <a:gd name="T14" fmla="*/ 3 w 4"/>
                  <a:gd name="T15" fmla="*/ 1 h 3"/>
                  <a:gd name="T16" fmla="*/ 2 w 4"/>
                  <a:gd name="T17" fmla="*/ 1 h 3"/>
                  <a:gd name="T18" fmla="*/ 2 w 4"/>
                  <a:gd name="T19" fmla="*/ 2 h 3"/>
                  <a:gd name="T20" fmla="*/ 1 w 4"/>
                  <a:gd name="T21" fmla="*/ 2 h 3"/>
                  <a:gd name="T22" fmla="*/ 1 w 4"/>
                  <a:gd name="T23" fmla="*/ 2 h 3"/>
                  <a:gd name="T24" fmla="*/ 0 w 4"/>
                  <a:gd name="T25" fmla="*/ 2 h 3"/>
                  <a:gd name="T26" fmla="*/ 0 w 4"/>
                  <a:gd name="T27" fmla="*/ 2 h 3"/>
                  <a:gd name="T28" fmla="*/ 1 w 4"/>
                  <a:gd name="T2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" h="3">
                    <a:moveTo>
                      <a:pt x="1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3"/>
                      <a:pt x="1" y="3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50" name="Freeform 411"/>
              <p:cNvSpPr>
                <a:spLocks/>
              </p:cNvSpPr>
              <p:nvPr/>
            </p:nvSpPr>
            <p:spPr bwMode="auto">
              <a:xfrm>
                <a:off x="7313614" y="2946401"/>
                <a:ext cx="0" cy="1111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51" name="Freeform 412"/>
              <p:cNvSpPr>
                <a:spLocks/>
              </p:cNvSpPr>
              <p:nvPr/>
            </p:nvSpPr>
            <p:spPr bwMode="auto">
              <a:xfrm>
                <a:off x="7680326" y="1670051"/>
                <a:ext cx="141288" cy="130175"/>
              </a:xfrm>
              <a:custGeom>
                <a:avLst/>
                <a:gdLst>
                  <a:gd name="T0" fmla="*/ 2 w 13"/>
                  <a:gd name="T1" fmla="*/ 3 h 12"/>
                  <a:gd name="T2" fmla="*/ 2 w 13"/>
                  <a:gd name="T3" fmla="*/ 4 h 12"/>
                  <a:gd name="T4" fmla="*/ 2 w 13"/>
                  <a:gd name="T5" fmla="*/ 5 h 12"/>
                  <a:gd name="T6" fmla="*/ 3 w 13"/>
                  <a:gd name="T7" fmla="*/ 6 h 12"/>
                  <a:gd name="T8" fmla="*/ 3 w 13"/>
                  <a:gd name="T9" fmla="*/ 7 h 12"/>
                  <a:gd name="T10" fmla="*/ 2 w 13"/>
                  <a:gd name="T11" fmla="*/ 7 h 12"/>
                  <a:gd name="T12" fmla="*/ 1 w 13"/>
                  <a:gd name="T13" fmla="*/ 7 h 12"/>
                  <a:gd name="T14" fmla="*/ 2 w 13"/>
                  <a:gd name="T15" fmla="*/ 8 h 12"/>
                  <a:gd name="T16" fmla="*/ 1 w 13"/>
                  <a:gd name="T17" fmla="*/ 9 h 12"/>
                  <a:gd name="T18" fmla="*/ 1 w 13"/>
                  <a:gd name="T19" fmla="*/ 10 h 12"/>
                  <a:gd name="T20" fmla="*/ 1 w 13"/>
                  <a:gd name="T21" fmla="*/ 11 h 12"/>
                  <a:gd name="T22" fmla="*/ 2 w 13"/>
                  <a:gd name="T23" fmla="*/ 11 h 12"/>
                  <a:gd name="T24" fmla="*/ 3 w 13"/>
                  <a:gd name="T25" fmla="*/ 11 h 12"/>
                  <a:gd name="T26" fmla="*/ 3 w 13"/>
                  <a:gd name="T27" fmla="*/ 12 h 12"/>
                  <a:gd name="T28" fmla="*/ 4 w 13"/>
                  <a:gd name="T29" fmla="*/ 12 h 12"/>
                  <a:gd name="T30" fmla="*/ 6 w 13"/>
                  <a:gd name="T31" fmla="*/ 11 h 12"/>
                  <a:gd name="T32" fmla="*/ 5 w 13"/>
                  <a:gd name="T33" fmla="*/ 11 h 12"/>
                  <a:gd name="T34" fmla="*/ 4 w 13"/>
                  <a:gd name="T35" fmla="*/ 10 h 12"/>
                  <a:gd name="T36" fmla="*/ 3 w 13"/>
                  <a:gd name="T37" fmla="*/ 10 h 12"/>
                  <a:gd name="T38" fmla="*/ 3 w 13"/>
                  <a:gd name="T39" fmla="*/ 9 h 12"/>
                  <a:gd name="T40" fmla="*/ 4 w 13"/>
                  <a:gd name="T41" fmla="*/ 9 h 12"/>
                  <a:gd name="T42" fmla="*/ 5 w 13"/>
                  <a:gd name="T43" fmla="*/ 9 h 12"/>
                  <a:gd name="T44" fmla="*/ 5 w 13"/>
                  <a:gd name="T45" fmla="*/ 9 h 12"/>
                  <a:gd name="T46" fmla="*/ 6 w 13"/>
                  <a:gd name="T47" fmla="*/ 9 h 12"/>
                  <a:gd name="T48" fmla="*/ 7 w 13"/>
                  <a:gd name="T49" fmla="*/ 9 h 12"/>
                  <a:gd name="T50" fmla="*/ 8 w 13"/>
                  <a:gd name="T51" fmla="*/ 10 h 12"/>
                  <a:gd name="T52" fmla="*/ 9 w 13"/>
                  <a:gd name="T53" fmla="*/ 11 h 12"/>
                  <a:gd name="T54" fmla="*/ 10 w 13"/>
                  <a:gd name="T55" fmla="*/ 11 h 12"/>
                  <a:gd name="T56" fmla="*/ 10 w 13"/>
                  <a:gd name="T57" fmla="*/ 9 h 12"/>
                  <a:gd name="T58" fmla="*/ 10 w 13"/>
                  <a:gd name="T59" fmla="*/ 8 h 12"/>
                  <a:gd name="T60" fmla="*/ 11 w 13"/>
                  <a:gd name="T61" fmla="*/ 8 h 12"/>
                  <a:gd name="T62" fmla="*/ 12 w 13"/>
                  <a:gd name="T63" fmla="*/ 8 h 12"/>
                  <a:gd name="T64" fmla="*/ 13 w 13"/>
                  <a:gd name="T65" fmla="*/ 7 h 12"/>
                  <a:gd name="T66" fmla="*/ 12 w 13"/>
                  <a:gd name="T67" fmla="*/ 6 h 12"/>
                  <a:gd name="T68" fmla="*/ 12 w 13"/>
                  <a:gd name="T69" fmla="*/ 5 h 12"/>
                  <a:gd name="T70" fmla="*/ 12 w 13"/>
                  <a:gd name="T71" fmla="*/ 4 h 12"/>
                  <a:gd name="T72" fmla="*/ 11 w 13"/>
                  <a:gd name="T73" fmla="*/ 4 h 12"/>
                  <a:gd name="T74" fmla="*/ 10 w 13"/>
                  <a:gd name="T75" fmla="*/ 4 h 12"/>
                  <a:gd name="T76" fmla="*/ 9 w 13"/>
                  <a:gd name="T77" fmla="*/ 4 h 12"/>
                  <a:gd name="T78" fmla="*/ 8 w 13"/>
                  <a:gd name="T79" fmla="*/ 4 h 12"/>
                  <a:gd name="T80" fmla="*/ 6 w 13"/>
                  <a:gd name="T81" fmla="*/ 4 h 12"/>
                  <a:gd name="T82" fmla="*/ 5 w 13"/>
                  <a:gd name="T83" fmla="*/ 3 h 12"/>
                  <a:gd name="T84" fmla="*/ 3 w 13"/>
                  <a:gd name="T85" fmla="*/ 2 h 12"/>
                  <a:gd name="T86" fmla="*/ 1 w 13"/>
                  <a:gd name="T87" fmla="*/ 1 h 12"/>
                  <a:gd name="T88" fmla="*/ 0 w 13"/>
                  <a:gd name="T89" fmla="*/ 1 h 12"/>
                  <a:gd name="T90" fmla="*/ 1 w 13"/>
                  <a:gd name="T91" fmla="*/ 2 h 12"/>
                  <a:gd name="T92" fmla="*/ 2 w 13"/>
                  <a:gd name="T93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3" h="12">
                    <a:moveTo>
                      <a:pt x="2" y="3"/>
                    </a:moveTo>
                    <a:cubicBezTo>
                      <a:pt x="2" y="4"/>
                      <a:pt x="1" y="4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6"/>
                      <a:pt x="3" y="7"/>
                    </a:cubicBezTo>
                    <a:cubicBezTo>
                      <a:pt x="3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1" y="7"/>
                    </a:cubicBezTo>
                    <a:cubicBezTo>
                      <a:pt x="1" y="7"/>
                      <a:pt x="2" y="8"/>
                      <a:pt x="2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10"/>
                    </a:cubicBezTo>
                    <a:cubicBezTo>
                      <a:pt x="1" y="10"/>
                      <a:pt x="1" y="10"/>
                      <a:pt x="1" y="11"/>
                    </a:cubicBezTo>
                    <a:cubicBezTo>
                      <a:pt x="1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3" y="11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12"/>
                      <a:pt x="6" y="12"/>
                      <a:pt x="6" y="11"/>
                    </a:cubicBezTo>
                    <a:cubicBezTo>
                      <a:pt x="6" y="11"/>
                      <a:pt x="5" y="11"/>
                      <a:pt x="5" y="11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8"/>
                      <a:pt x="6" y="9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10"/>
                      <a:pt x="8" y="10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10" y="11"/>
                      <a:pt x="10" y="11"/>
                    </a:cubicBezTo>
                    <a:cubicBezTo>
                      <a:pt x="10" y="10"/>
                      <a:pt x="10" y="10"/>
                      <a:pt x="10" y="9"/>
                    </a:cubicBezTo>
                    <a:cubicBezTo>
                      <a:pt x="10" y="9"/>
                      <a:pt x="10" y="9"/>
                      <a:pt x="10" y="8"/>
                    </a:cubicBezTo>
                    <a:cubicBezTo>
                      <a:pt x="10" y="8"/>
                      <a:pt x="11" y="8"/>
                      <a:pt x="11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3"/>
                      <a:pt x="11" y="4"/>
                      <a:pt x="11" y="4"/>
                    </a:cubicBezTo>
                    <a:cubicBezTo>
                      <a:pt x="11" y="4"/>
                      <a:pt x="11" y="4"/>
                      <a:pt x="10" y="4"/>
                    </a:cubicBezTo>
                    <a:cubicBezTo>
                      <a:pt x="10" y="4"/>
                      <a:pt x="10" y="4"/>
                      <a:pt x="9" y="4"/>
                    </a:cubicBezTo>
                    <a:cubicBezTo>
                      <a:pt x="9" y="4"/>
                      <a:pt x="9" y="4"/>
                      <a:pt x="8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6" y="3"/>
                      <a:pt x="5" y="3"/>
                      <a:pt x="5" y="3"/>
                    </a:cubicBezTo>
                    <a:cubicBezTo>
                      <a:pt x="4" y="2"/>
                      <a:pt x="4" y="2"/>
                      <a:pt x="3" y="2"/>
                    </a:cubicBezTo>
                    <a:cubicBezTo>
                      <a:pt x="2" y="1"/>
                      <a:pt x="1" y="0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1" y="2"/>
                    </a:cubicBezTo>
                    <a:cubicBezTo>
                      <a:pt x="1" y="3"/>
                      <a:pt x="2" y="3"/>
                      <a:pt x="2" y="3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52" name="Freeform 413"/>
              <p:cNvSpPr>
                <a:spLocks/>
              </p:cNvSpPr>
              <p:nvPr/>
            </p:nvSpPr>
            <p:spPr bwMode="auto">
              <a:xfrm>
                <a:off x="7594601" y="1800226"/>
                <a:ext cx="238125" cy="249238"/>
              </a:xfrm>
              <a:custGeom>
                <a:avLst/>
                <a:gdLst>
                  <a:gd name="T0" fmla="*/ 2 w 22"/>
                  <a:gd name="T1" fmla="*/ 21 h 23"/>
                  <a:gd name="T2" fmla="*/ 4 w 22"/>
                  <a:gd name="T3" fmla="*/ 21 h 23"/>
                  <a:gd name="T4" fmla="*/ 6 w 22"/>
                  <a:gd name="T5" fmla="*/ 21 h 23"/>
                  <a:gd name="T6" fmla="*/ 8 w 22"/>
                  <a:gd name="T7" fmla="*/ 19 h 23"/>
                  <a:gd name="T8" fmla="*/ 10 w 22"/>
                  <a:gd name="T9" fmla="*/ 20 h 23"/>
                  <a:gd name="T10" fmla="*/ 11 w 22"/>
                  <a:gd name="T11" fmla="*/ 20 h 23"/>
                  <a:gd name="T12" fmla="*/ 12 w 22"/>
                  <a:gd name="T13" fmla="*/ 22 h 23"/>
                  <a:gd name="T14" fmla="*/ 14 w 22"/>
                  <a:gd name="T15" fmla="*/ 22 h 23"/>
                  <a:gd name="T16" fmla="*/ 15 w 22"/>
                  <a:gd name="T17" fmla="*/ 21 h 23"/>
                  <a:gd name="T18" fmla="*/ 14 w 22"/>
                  <a:gd name="T19" fmla="*/ 20 h 23"/>
                  <a:gd name="T20" fmla="*/ 14 w 22"/>
                  <a:gd name="T21" fmla="*/ 19 h 23"/>
                  <a:gd name="T22" fmla="*/ 16 w 22"/>
                  <a:gd name="T23" fmla="*/ 20 h 23"/>
                  <a:gd name="T24" fmla="*/ 18 w 22"/>
                  <a:gd name="T25" fmla="*/ 19 h 23"/>
                  <a:gd name="T26" fmla="*/ 20 w 22"/>
                  <a:gd name="T27" fmla="*/ 19 h 23"/>
                  <a:gd name="T28" fmla="*/ 20 w 22"/>
                  <a:gd name="T29" fmla="*/ 18 h 23"/>
                  <a:gd name="T30" fmla="*/ 21 w 22"/>
                  <a:gd name="T31" fmla="*/ 18 h 23"/>
                  <a:gd name="T32" fmla="*/ 22 w 22"/>
                  <a:gd name="T33" fmla="*/ 18 h 23"/>
                  <a:gd name="T34" fmla="*/ 22 w 22"/>
                  <a:gd name="T35" fmla="*/ 16 h 23"/>
                  <a:gd name="T36" fmla="*/ 21 w 22"/>
                  <a:gd name="T37" fmla="*/ 14 h 23"/>
                  <a:gd name="T38" fmla="*/ 20 w 22"/>
                  <a:gd name="T39" fmla="*/ 11 h 23"/>
                  <a:gd name="T40" fmla="*/ 20 w 22"/>
                  <a:gd name="T41" fmla="*/ 10 h 23"/>
                  <a:gd name="T42" fmla="*/ 20 w 22"/>
                  <a:gd name="T43" fmla="*/ 8 h 23"/>
                  <a:gd name="T44" fmla="*/ 19 w 22"/>
                  <a:gd name="T45" fmla="*/ 5 h 23"/>
                  <a:gd name="T46" fmla="*/ 17 w 22"/>
                  <a:gd name="T47" fmla="*/ 3 h 23"/>
                  <a:gd name="T48" fmla="*/ 16 w 22"/>
                  <a:gd name="T49" fmla="*/ 2 h 23"/>
                  <a:gd name="T50" fmla="*/ 15 w 22"/>
                  <a:gd name="T51" fmla="*/ 0 h 23"/>
                  <a:gd name="T52" fmla="*/ 14 w 22"/>
                  <a:gd name="T53" fmla="*/ 1 h 23"/>
                  <a:gd name="T54" fmla="*/ 13 w 22"/>
                  <a:gd name="T55" fmla="*/ 2 h 23"/>
                  <a:gd name="T56" fmla="*/ 13 w 22"/>
                  <a:gd name="T57" fmla="*/ 3 h 23"/>
                  <a:gd name="T58" fmla="*/ 13 w 22"/>
                  <a:gd name="T59" fmla="*/ 4 h 23"/>
                  <a:gd name="T60" fmla="*/ 14 w 22"/>
                  <a:gd name="T61" fmla="*/ 6 h 23"/>
                  <a:gd name="T62" fmla="*/ 15 w 22"/>
                  <a:gd name="T63" fmla="*/ 8 h 23"/>
                  <a:gd name="T64" fmla="*/ 15 w 22"/>
                  <a:gd name="T65" fmla="*/ 10 h 23"/>
                  <a:gd name="T66" fmla="*/ 14 w 22"/>
                  <a:gd name="T67" fmla="*/ 12 h 23"/>
                  <a:gd name="T68" fmla="*/ 12 w 22"/>
                  <a:gd name="T69" fmla="*/ 13 h 23"/>
                  <a:gd name="T70" fmla="*/ 12 w 22"/>
                  <a:gd name="T71" fmla="*/ 12 h 23"/>
                  <a:gd name="T72" fmla="*/ 11 w 22"/>
                  <a:gd name="T73" fmla="*/ 12 h 23"/>
                  <a:gd name="T74" fmla="*/ 10 w 22"/>
                  <a:gd name="T75" fmla="*/ 15 h 23"/>
                  <a:gd name="T76" fmla="*/ 10 w 22"/>
                  <a:gd name="T77" fmla="*/ 17 h 23"/>
                  <a:gd name="T78" fmla="*/ 9 w 22"/>
                  <a:gd name="T79" fmla="*/ 16 h 23"/>
                  <a:gd name="T80" fmla="*/ 5 w 22"/>
                  <a:gd name="T81" fmla="*/ 17 h 23"/>
                  <a:gd name="T82" fmla="*/ 3 w 22"/>
                  <a:gd name="T83" fmla="*/ 18 h 23"/>
                  <a:gd name="T84" fmla="*/ 2 w 22"/>
                  <a:gd name="T85" fmla="*/ 20 h 23"/>
                  <a:gd name="T86" fmla="*/ 1 w 22"/>
                  <a:gd name="T87" fmla="*/ 20 h 23"/>
                  <a:gd name="T88" fmla="*/ 2 w 22"/>
                  <a:gd name="T89" fmla="*/ 2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2" h="23">
                    <a:moveTo>
                      <a:pt x="2" y="21"/>
                    </a:moveTo>
                    <a:cubicBezTo>
                      <a:pt x="2" y="22"/>
                      <a:pt x="2" y="21"/>
                      <a:pt x="2" y="21"/>
                    </a:cubicBezTo>
                    <a:cubicBezTo>
                      <a:pt x="3" y="21"/>
                      <a:pt x="3" y="22"/>
                      <a:pt x="4" y="22"/>
                    </a:cubicBezTo>
                    <a:cubicBezTo>
                      <a:pt x="4" y="22"/>
                      <a:pt x="4" y="21"/>
                      <a:pt x="4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0"/>
                      <a:pt x="6" y="21"/>
                      <a:pt x="6" y="21"/>
                    </a:cubicBezTo>
                    <a:cubicBezTo>
                      <a:pt x="6" y="20"/>
                      <a:pt x="7" y="20"/>
                      <a:pt x="7" y="20"/>
                    </a:cubicBezTo>
                    <a:cubicBezTo>
                      <a:pt x="7" y="20"/>
                      <a:pt x="7" y="20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9" y="19"/>
                      <a:pt x="9" y="20"/>
                      <a:pt x="10" y="20"/>
                    </a:cubicBezTo>
                    <a:cubicBezTo>
                      <a:pt x="10" y="20"/>
                      <a:pt x="11" y="19"/>
                      <a:pt x="11" y="20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2"/>
                      <a:pt x="11" y="22"/>
                      <a:pt x="12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3" y="22"/>
                      <a:pt x="13" y="23"/>
                      <a:pt x="14" y="22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4" y="22"/>
                      <a:pt x="14" y="21"/>
                      <a:pt x="15" y="21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5" y="20"/>
                      <a:pt x="15" y="20"/>
                      <a:pt x="14" y="20"/>
                    </a:cubicBezTo>
                    <a:cubicBezTo>
                      <a:pt x="14" y="20"/>
                      <a:pt x="14" y="20"/>
                      <a:pt x="14" y="19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4" y="18"/>
                      <a:pt x="15" y="18"/>
                      <a:pt x="15" y="19"/>
                    </a:cubicBezTo>
                    <a:cubicBezTo>
                      <a:pt x="15" y="19"/>
                      <a:pt x="15" y="19"/>
                      <a:pt x="16" y="20"/>
                    </a:cubicBezTo>
                    <a:cubicBezTo>
                      <a:pt x="16" y="20"/>
                      <a:pt x="16" y="20"/>
                      <a:pt x="17" y="20"/>
                    </a:cubicBezTo>
                    <a:cubicBezTo>
                      <a:pt x="17" y="20"/>
                      <a:pt x="18" y="20"/>
                      <a:pt x="18" y="19"/>
                    </a:cubicBezTo>
                    <a:cubicBezTo>
                      <a:pt x="19" y="19"/>
                      <a:pt x="19" y="20"/>
                      <a:pt x="19" y="19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20" y="18"/>
                      <a:pt x="20" y="18"/>
                      <a:pt x="20" y="17"/>
                    </a:cubicBezTo>
                    <a:cubicBezTo>
                      <a:pt x="20" y="17"/>
                      <a:pt x="21" y="18"/>
                      <a:pt x="21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18"/>
                      <a:pt x="22" y="18"/>
                      <a:pt x="22" y="18"/>
                    </a:cubicBezTo>
                    <a:cubicBezTo>
                      <a:pt x="22" y="18"/>
                      <a:pt x="22" y="17"/>
                      <a:pt x="22" y="17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5"/>
                    </a:cubicBezTo>
                    <a:cubicBezTo>
                      <a:pt x="21" y="15"/>
                      <a:pt x="21" y="15"/>
                      <a:pt x="21" y="14"/>
                    </a:cubicBezTo>
                    <a:cubicBezTo>
                      <a:pt x="21" y="13"/>
                      <a:pt x="21" y="13"/>
                      <a:pt x="21" y="12"/>
                    </a:cubicBezTo>
                    <a:cubicBezTo>
                      <a:pt x="21" y="12"/>
                      <a:pt x="21" y="12"/>
                      <a:pt x="20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0" y="11"/>
                      <a:pt x="20" y="10"/>
                      <a:pt x="20" y="10"/>
                    </a:cubicBezTo>
                    <a:cubicBezTo>
                      <a:pt x="20" y="9"/>
                      <a:pt x="21" y="9"/>
                      <a:pt x="21" y="9"/>
                    </a:cubicBezTo>
                    <a:cubicBezTo>
                      <a:pt x="21" y="9"/>
                      <a:pt x="21" y="9"/>
                      <a:pt x="20" y="8"/>
                    </a:cubicBezTo>
                    <a:cubicBezTo>
                      <a:pt x="20" y="8"/>
                      <a:pt x="20" y="7"/>
                      <a:pt x="20" y="7"/>
                    </a:cubicBezTo>
                    <a:cubicBezTo>
                      <a:pt x="20" y="6"/>
                      <a:pt x="19" y="6"/>
                      <a:pt x="19" y="5"/>
                    </a:cubicBezTo>
                    <a:cubicBezTo>
                      <a:pt x="19" y="4"/>
                      <a:pt x="19" y="4"/>
                      <a:pt x="18" y="3"/>
                    </a:cubicBezTo>
                    <a:cubicBezTo>
                      <a:pt x="18" y="3"/>
                      <a:pt x="17" y="3"/>
                      <a:pt x="17" y="3"/>
                    </a:cubicBezTo>
                    <a:cubicBezTo>
                      <a:pt x="17" y="3"/>
                      <a:pt x="17" y="2"/>
                      <a:pt x="16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1"/>
                      <a:pt x="16" y="1"/>
                      <a:pt x="15" y="0"/>
                    </a:cubicBezTo>
                    <a:cubicBezTo>
                      <a:pt x="15" y="0"/>
                      <a:pt x="15" y="0"/>
                      <a:pt x="14" y="0"/>
                    </a:cubicBezTo>
                    <a:cubicBezTo>
                      <a:pt x="14" y="0"/>
                      <a:pt x="14" y="0"/>
                      <a:pt x="14" y="1"/>
                    </a:cubicBezTo>
                    <a:cubicBezTo>
                      <a:pt x="13" y="1"/>
                      <a:pt x="13" y="0"/>
                      <a:pt x="13" y="1"/>
                    </a:cubicBezTo>
                    <a:cubicBezTo>
                      <a:pt x="13" y="1"/>
                      <a:pt x="13" y="1"/>
                      <a:pt x="13" y="2"/>
                    </a:cubicBezTo>
                    <a:cubicBezTo>
                      <a:pt x="13" y="2"/>
                      <a:pt x="12" y="2"/>
                      <a:pt x="12" y="2"/>
                    </a:cubicBezTo>
                    <a:cubicBezTo>
                      <a:pt x="12" y="2"/>
                      <a:pt x="13" y="2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5"/>
                      <a:pt x="14" y="5"/>
                      <a:pt x="14" y="6"/>
                    </a:cubicBezTo>
                    <a:cubicBezTo>
                      <a:pt x="15" y="6"/>
                      <a:pt x="14" y="6"/>
                      <a:pt x="14" y="7"/>
                    </a:cubicBezTo>
                    <a:cubicBezTo>
                      <a:pt x="14" y="7"/>
                      <a:pt x="15" y="8"/>
                      <a:pt x="15" y="8"/>
                    </a:cubicBezTo>
                    <a:cubicBezTo>
                      <a:pt x="15" y="9"/>
                      <a:pt x="15" y="9"/>
                      <a:pt x="15" y="10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11"/>
                      <a:pt x="14" y="11"/>
                      <a:pt x="14" y="11"/>
                    </a:cubicBezTo>
                    <a:cubicBezTo>
                      <a:pt x="14" y="11"/>
                      <a:pt x="14" y="12"/>
                      <a:pt x="14" y="12"/>
                    </a:cubicBezTo>
                    <a:cubicBezTo>
                      <a:pt x="14" y="12"/>
                      <a:pt x="14" y="12"/>
                      <a:pt x="13" y="13"/>
                    </a:cubicBezTo>
                    <a:cubicBezTo>
                      <a:pt x="13" y="13"/>
                      <a:pt x="13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1" y="14"/>
                      <a:pt x="11" y="14"/>
                      <a:pt x="10" y="15"/>
                    </a:cubicBezTo>
                    <a:cubicBezTo>
                      <a:pt x="10" y="15"/>
                      <a:pt x="10" y="15"/>
                      <a:pt x="10" y="16"/>
                    </a:cubicBezTo>
                    <a:cubicBezTo>
                      <a:pt x="10" y="16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9" y="17"/>
                    </a:cubicBezTo>
                    <a:cubicBezTo>
                      <a:pt x="9" y="17"/>
                      <a:pt x="9" y="16"/>
                      <a:pt x="9" y="16"/>
                    </a:cubicBezTo>
                    <a:cubicBezTo>
                      <a:pt x="8" y="16"/>
                      <a:pt x="7" y="16"/>
                      <a:pt x="6" y="16"/>
                    </a:cubicBezTo>
                    <a:cubicBezTo>
                      <a:pt x="6" y="17"/>
                      <a:pt x="6" y="17"/>
                      <a:pt x="5" y="17"/>
                    </a:cubicBezTo>
                    <a:cubicBezTo>
                      <a:pt x="5" y="17"/>
                      <a:pt x="5" y="17"/>
                      <a:pt x="4" y="17"/>
                    </a:cubicBezTo>
                    <a:cubicBezTo>
                      <a:pt x="4" y="17"/>
                      <a:pt x="3" y="18"/>
                      <a:pt x="3" y="18"/>
                    </a:cubicBezTo>
                    <a:cubicBezTo>
                      <a:pt x="3" y="18"/>
                      <a:pt x="3" y="18"/>
                      <a:pt x="2" y="19"/>
                    </a:cubicBezTo>
                    <a:cubicBezTo>
                      <a:pt x="2" y="19"/>
                      <a:pt x="2" y="19"/>
                      <a:pt x="2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1"/>
                      <a:pt x="1" y="21"/>
                    </a:cubicBezTo>
                    <a:cubicBezTo>
                      <a:pt x="1" y="21"/>
                      <a:pt x="1" y="21"/>
                      <a:pt x="2" y="2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53" name="Freeform 414"/>
              <p:cNvSpPr>
                <a:spLocks/>
              </p:cNvSpPr>
              <p:nvPr/>
            </p:nvSpPr>
            <p:spPr bwMode="auto">
              <a:xfrm>
                <a:off x="5975351" y="1724026"/>
                <a:ext cx="227013" cy="141288"/>
              </a:xfrm>
              <a:custGeom>
                <a:avLst/>
                <a:gdLst>
                  <a:gd name="T0" fmla="*/ 1 w 21"/>
                  <a:gd name="T1" fmla="*/ 12 h 13"/>
                  <a:gd name="T2" fmla="*/ 2 w 21"/>
                  <a:gd name="T3" fmla="*/ 12 h 13"/>
                  <a:gd name="T4" fmla="*/ 3 w 21"/>
                  <a:gd name="T5" fmla="*/ 12 h 13"/>
                  <a:gd name="T6" fmla="*/ 5 w 21"/>
                  <a:gd name="T7" fmla="*/ 12 h 13"/>
                  <a:gd name="T8" fmla="*/ 6 w 21"/>
                  <a:gd name="T9" fmla="*/ 12 h 13"/>
                  <a:gd name="T10" fmla="*/ 8 w 21"/>
                  <a:gd name="T11" fmla="*/ 12 h 13"/>
                  <a:gd name="T12" fmla="*/ 9 w 21"/>
                  <a:gd name="T13" fmla="*/ 12 h 13"/>
                  <a:gd name="T14" fmla="*/ 10 w 21"/>
                  <a:gd name="T15" fmla="*/ 12 h 13"/>
                  <a:gd name="T16" fmla="*/ 10 w 21"/>
                  <a:gd name="T17" fmla="*/ 11 h 13"/>
                  <a:gd name="T18" fmla="*/ 11 w 21"/>
                  <a:gd name="T19" fmla="*/ 10 h 13"/>
                  <a:gd name="T20" fmla="*/ 12 w 21"/>
                  <a:gd name="T21" fmla="*/ 9 h 13"/>
                  <a:gd name="T22" fmla="*/ 14 w 21"/>
                  <a:gd name="T23" fmla="*/ 8 h 13"/>
                  <a:gd name="T24" fmla="*/ 15 w 21"/>
                  <a:gd name="T25" fmla="*/ 8 h 13"/>
                  <a:gd name="T26" fmla="*/ 16 w 21"/>
                  <a:gd name="T27" fmla="*/ 8 h 13"/>
                  <a:gd name="T28" fmla="*/ 18 w 21"/>
                  <a:gd name="T29" fmla="*/ 8 h 13"/>
                  <a:gd name="T30" fmla="*/ 18 w 21"/>
                  <a:gd name="T31" fmla="*/ 7 h 13"/>
                  <a:gd name="T32" fmla="*/ 19 w 21"/>
                  <a:gd name="T33" fmla="*/ 6 h 13"/>
                  <a:gd name="T34" fmla="*/ 21 w 21"/>
                  <a:gd name="T35" fmla="*/ 6 h 13"/>
                  <a:gd name="T36" fmla="*/ 21 w 21"/>
                  <a:gd name="T37" fmla="*/ 5 h 13"/>
                  <a:gd name="T38" fmla="*/ 21 w 21"/>
                  <a:gd name="T39" fmla="*/ 3 h 13"/>
                  <a:gd name="T40" fmla="*/ 21 w 21"/>
                  <a:gd name="T41" fmla="*/ 3 h 13"/>
                  <a:gd name="T42" fmla="*/ 20 w 21"/>
                  <a:gd name="T43" fmla="*/ 3 h 13"/>
                  <a:gd name="T44" fmla="*/ 19 w 21"/>
                  <a:gd name="T45" fmla="*/ 3 h 13"/>
                  <a:gd name="T46" fmla="*/ 17 w 21"/>
                  <a:gd name="T47" fmla="*/ 3 h 13"/>
                  <a:gd name="T48" fmla="*/ 16 w 21"/>
                  <a:gd name="T49" fmla="*/ 2 h 13"/>
                  <a:gd name="T50" fmla="*/ 14 w 21"/>
                  <a:gd name="T51" fmla="*/ 2 h 13"/>
                  <a:gd name="T52" fmla="*/ 13 w 21"/>
                  <a:gd name="T53" fmla="*/ 2 h 13"/>
                  <a:gd name="T54" fmla="*/ 12 w 21"/>
                  <a:gd name="T55" fmla="*/ 2 h 13"/>
                  <a:gd name="T56" fmla="*/ 10 w 21"/>
                  <a:gd name="T57" fmla="*/ 1 h 13"/>
                  <a:gd name="T58" fmla="*/ 8 w 21"/>
                  <a:gd name="T59" fmla="*/ 1 h 13"/>
                  <a:gd name="T60" fmla="*/ 7 w 21"/>
                  <a:gd name="T61" fmla="*/ 1 h 13"/>
                  <a:gd name="T62" fmla="*/ 6 w 21"/>
                  <a:gd name="T63" fmla="*/ 2 h 13"/>
                  <a:gd name="T64" fmla="*/ 5 w 21"/>
                  <a:gd name="T65" fmla="*/ 2 h 13"/>
                  <a:gd name="T66" fmla="*/ 4 w 21"/>
                  <a:gd name="T67" fmla="*/ 2 h 13"/>
                  <a:gd name="T68" fmla="*/ 3 w 21"/>
                  <a:gd name="T69" fmla="*/ 3 h 13"/>
                  <a:gd name="T70" fmla="*/ 2 w 21"/>
                  <a:gd name="T71" fmla="*/ 4 h 13"/>
                  <a:gd name="T72" fmla="*/ 1 w 21"/>
                  <a:gd name="T73" fmla="*/ 5 h 13"/>
                  <a:gd name="T74" fmla="*/ 1 w 21"/>
                  <a:gd name="T75" fmla="*/ 5 h 13"/>
                  <a:gd name="T76" fmla="*/ 1 w 21"/>
                  <a:gd name="T77" fmla="*/ 6 h 13"/>
                  <a:gd name="T78" fmla="*/ 1 w 21"/>
                  <a:gd name="T79" fmla="*/ 6 h 13"/>
                  <a:gd name="T80" fmla="*/ 3 w 21"/>
                  <a:gd name="T81" fmla="*/ 6 h 13"/>
                  <a:gd name="T82" fmla="*/ 4 w 21"/>
                  <a:gd name="T83" fmla="*/ 6 h 13"/>
                  <a:gd name="T84" fmla="*/ 4 w 21"/>
                  <a:gd name="T85" fmla="*/ 8 h 13"/>
                  <a:gd name="T86" fmla="*/ 5 w 21"/>
                  <a:gd name="T87" fmla="*/ 8 h 13"/>
                  <a:gd name="T88" fmla="*/ 6 w 21"/>
                  <a:gd name="T89" fmla="*/ 7 h 13"/>
                  <a:gd name="T90" fmla="*/ 5 w 21"/>
                  <a:gd name="T91" fmla="*/ 9 h 13"/>
                  <a:gd name="T92" fmla="*/ 4 w 21"/>
                  <a:gd name="T93" fmla="*/ 9 h 13"/>
                  <a:gd name="T94" fmla="*/ 3 w 21"/>
                  <a:gd name="T95" fmla="*/ 9 h 13"/>
                  <a:gd name="T96" fmla="*/ 1 w 21"/>
                  <a:gd name="T97" fmla="*/ 10 h 13"/>
                  <a:gd name="T98" fmla="*/ 1 w 21"/>
                  <a:gd name="T99" fmla="*/ 9 h 13"/>
                  <a:gd name="T100" fmla="*/ 1 w 21"/>
                  <a:gd name="T101" fmla="*/ 10 h 13"/>
                  <a:gd name="T102" fmla="*/ 0 w 21"/>
                  <a:gd name="T103" fmla="*/ 10 h 13"/>
                  <a:gd name="T104" fmla="*/ 0 w 21"/>
                  <a:gd name="T105" fmla="*/ 11 h 13"/>
                  <a:gd name="T106" fmla="*/ 0 w 21"/>
                  <a:gd name="T107" fmla="*/ 11 h 13"/>
                  <a:gd name="T108" fmla="*/ 1 w 21"/>
                  <a:gd name="T10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1" h="13">
                    <a:moveTo>
                      <a:pt x="1" y="12"/>
                    </a:moveTo>
                    <a:cubicBezTo>
                      <a:pt x="1" y="12"/>
                      <a:pt x="1" y="12"/>
                      <a:pt x="2" y="12"/>
                    </a:cubicBezTo>
                    <a:cubicBezTo>
                      <a:pt x="2" y="12"/>
                      <a:pt x="3" y="12"/>
                      <a:pt x="3" y="12"/>
                    </a:cubicBezTo>
                    <a:cubicBezTo>
                      <a:pt x="4" y="13"/>
                      <a:pt x="4" y="12"/>
                      <a:pt x="5" y="12"/>
                    </a:cubicBezTo>
                    <a:cubicBezTo>
                      <a:pt x="5" y="12"/>
                      <a:pt x="6" y="12"/>
                      <a:pt x="6" y="12"/>
                    </a:cubicBezTo>
                    <a:cubicBezTo>
                      <a:pt x="7" y="12"/>
                      <a:pt x="7" y="12"/>
                      <a:pt x="8" y="12"/>
                    </a:cubicBezTo>
                    <a:cubicBezTo>
                      <a:pt x="9" y="12"/>
                      <a:pt x="9" y="13"/>
                      <a:pt x="9" y="12"/>
                    </a:cubicBezTo>
                    <a:cubicBezTo>
                      <a:pt x="10" y="12"/>
                      <a:pt x="9" y="12"/>
                      <a:pt x="10" y="12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2" y="10"/>
                      <a:pt x="12" y="10"/>
                      <a:pt x="12" y="9"/>
                    </a:cubicBezTo>
                    <a:cubicBezTo>
                      <a:pt x="13" y="9"/>
                      <a:pt x="13" y="8"/>
                      <a:pt x="14" y="8"/>
                    </a:cubicBezTo>
                    <a:cubicBezTo>
                      <a:pt x="14" y="8"/>
                      <a:pt x="14" y="8"/>
                      <a:pt x="15" y="8"/>
                    </a:cubicBezTo>
                    <a:cubicBezTo>
                      <a:pt x="15" y="8"/>
                      <a:pt x="15" y="8"/>
                      <a:pt x="16" y="8"/>
                    </a:cubicBezTo>
                    <a:cubicBezTo>
                      <a:pt x="17" y="8"/>
                      <a:pt x="17" y="8"/>
                      <a:pt x="18" y="8"/>
                    </a:cubicBezTo>
                    <a:cubicBezTo>
                      <a:pt x="18" y="7"/>
                      <a:pt x="18" y="8"/>
                      <a:pt x="18" y="7"/>
                    </a:cubicBezTo>
                    <a:cubicBezTo>
                      <a:pt x="19" y="7"/>
                      <a:pt x="19" y="6"/>
                      <a:pt x="19" y="6"/>
                    </a:cubicBezTo>
                    <a:cubicBezTo>
                      <a:pt x="20" y="6"/>
                      <a:pt x="20" y="6"/>
                      <a:pt x="21" y="6"/>
                    </a:cubicBezTo>
                    <a:cubicBezTo>
                      <a:pt x="21" y="6"/>
                      <a:pt x="21" y="5"/>
                      <a:pt x="21" y="5"/>
                    </a:cubicBezTo>
                    <a:cubicBezTo>
                      <a:pt x="21" y="4"/>
                      <a:pt x="21" y="4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0" y="3"/>
                    </a:cubicBezTo>
                    <a:cubicBezTo>
                      <a:pt x="20" y="3"/>
                      <a:pt x="19" y="3"/>
                      <a:pt x="19" y="3"/>
                    </a:cubicBezTo>
                    <a:cubicBezTo>
                      <a:pt x="18" y="3"/>
                      <a:pt x="18" y="3"/>
                      <a:pt x="17" y="3"/>
                    </a:cubicBezTo>
                    <a:cubicBezTo>
                      <a:pt x="16" y="3"/>
                      <a:pt x="16" y="2"/>
                      <a:pt x="16" y="2"/>
                    </a:cubicBezTo>
                    <a:cubicBezTo>
                      <a:pt x="15" y="2"/>
                      <a:pt x="15" y="2"/>
                      <a:pt x="14" y="2"/>
                    </a:cubicBezTo>
                    <a:cubicBezTo>
                      <a:pt x="14" y="2"/>
                      <a:pt x="14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1" y="2"/>
                      <a:pt x="11" y="1"/>
                      <a:pt x="10" y="1"/>
                    </a:cubicBezTo>
                    <a:cubicBezTo>
                      <a:pt x="9" y="1"/>
                      <a:pt x="9" y="0"/>
                      <a:pt x="8" y="1"/>
                    </a:cubicBezTo>
                    <a:cubicBezTo>
                      <a:pt x="8" y="1"/>
                      <a:pt x="8" y="1"/>
                      <a:pt x="7" y="1"/>
                    </a:cubicBezTo>
                    <a:cubicBezTo>
                      <a:pt x="7" y="1"/>
                      <a:pt x="7" y="2"/>
                      <a:pt x="6" y="2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5" y="2"/>
                      <a:pt x="4" y="2"/>
                      <a:pt x="4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6"/>
                      <a:pt x="2" y="6"/>
                      <a:pt x="3" y="6"/>
                    </a:cubicBezTo>
                    <a:cubicBezTo>
                      <a:pt x="3" y="6"/>
                      <a:pt x="4" y="6"/>
                      <a:pt x="4" y="6"/>
                    </a:cubicBezTo>
                    <a:cubicBezTo>
                      <a:pt x="4" y="7"/>
                      <a:pt x="3" y="7"/>
                      <a:pt x="4" y="8"/>
                    </a:cubicBezTo>
                    <a:cubicBezTo>
                      <a:pt x="4" y="8"/>
                      <a:pt x="4" y="8"/>
                      <a:pt x="5" y="8"/>
                    </a:cubicBezTo>
                    <a:cubicBezTo>
                      <a:pt x="5" y="8"/>
                      <a:pt x="5" y="7"/>
                      <a:pt x="6" y="7"/>
                    </a:cubicBezTo>
                    <a:cubicBezTo>
                      <a:pt x="6" y="8"/>
                      <a:pt x="6" y="8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0"/>
                      <a:pt x="1" y="10"/>
                      <a:pt x="1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1" y="12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54" name="Freeform 415"/>
              <p:cNvSpPr>
                <a:spLocks/>
              </p:cNvSpPr>
              <p:nvPr/>
            </p:nvSpPr>
            <p:spPr bwMode="auto">
              <a:xfrm>
                <a:off x="7648576" y="2016126"/>
                <a:ext cx="53975" cy="53975"/>
              </a:xfrm>
              <a:custGeom>
                <a:avLst/>
                <a:gdLst>
                  <a:gd name="T0" fmla="*/ 4 w 5"/>
                  <a:gd name="T1" fmla="*/ 3 h 5"/>
                  <a:gd name="T2" fmla="*/ 4 w 5"/>
                  <a:gd name="T3" fmla="*/ 4 h 5"/>
                  <a:gd name="T4" fmla="*/ 5 w 5"/>
                  <a:gd name="T5" fmla="*/ 3 h 5"/>
                  <a:gd name="T6" fmla="*/ 5 w 5"/>
                  <a:gd name="T7" fmla="*/ 2 h 5"/>
                  <a:gd name="T8" fmla="*/ 5 w 5"/>
                  <a:gd name="T9" fmla="*/ 1 h 5"/>
                  <a:gd name="T10" fmla="*/ 4 w 5"/>
                  <a:gd name="T11" fmla="*/ 1 h 5"/>
                  <a:gd name="T12" fmla="*/ 3 w 5"/>
                  <a:gd name="T13" fmla="*/ 1 h 5"/>
                  <a:gd name="T14" fmla="*/ 2 w 5"/>
                  <a:gd name="T15" fmla="*/ 1 h 5"/>
                  <a:gd name="T16" fmla="*/ 2 w 5"/>
                  <a:gd name="T17" fmla="*/ 1 h 5"/>
                  <a:gd name="T18" fmla="*/ 1 w 5"/>
                  <a:gd name="T19" fmla="*/ 1 h 5"/>
                  <a:gd name="T20" fmla="*/ 1 w 5"/>
                  <a:gd name="T21" fmla="*/ 2 h 5"/>
                  <a:gd name="T22" fmla="*/ 0 w 5"/>
                  <a:gd name="T23" fmla="*/ 3 h 5"/>
                  <a:gd name="T24" fmla="*/ 0 w 5"/>
                  <a:gd name="T25" fmla="*/ 4 h 5"/>
                  <a:gd name="T26" fmla="*/ 0 w 5"/>
                  <a:gd name="T27" fmla="*/ 5 h 5"/>
                  <a:gd name="T28" fmla="*/ 1 w 5"/>
                  <a:gd name="T29" fmla="*/ 5 h 5"/>
                  <a:gd name="T30" fmla="*/ 2 w 5"/>
                  <a:gd name="T31" fmla="*/ 5 h 5"/>
                  <a:gd name="T32" fmla="*/ 2 w 5"/>
                  <a:gd name="T33" fmla="*/ 4 h 5"/>
                  <a:gd name="T34" fmla="*/ 2 w 5"/>
                  <a:gd name="T35" fmla="*/ 3 h 5"/>
                  <a:gd name="T36" fmla="*/ 4 w 5"/>
                  <a:gd name="T37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" h="5">
                    <a:moveTo>
                      <a:pt x="4" y="3"/>
                    </a:moveTo>
                    <a:cubicBezTo>
                      <a:pt x="4" y="3"/>
                      <a:pt x="4" y="4"/>
                      <a:pt x="4" y="4"/>
                    </a:cubicBezTo>
                    <a:cubicBezTo>
                      <a:pt x="5" y="4"/>
                      <a:pt x="5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3" y="0"/>
                      <a:pt x="3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5"/>
                      <a:pt x="1" y="5"/>
                      <a:pt x="1" y="5"/>
                    </a:cubicBezTo>
                    <a:cubicBezTo>
                      <a:pt x="1" y="5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3" y="3"/>
                      <a:pt x="3" y="3"/>
                      <a:pt x="4" y="3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55" name="Freeform 416"/>
              <p:cNvSpPr>
                <a:spLocks/>
              </p:cNvSpPr>
              <p:nvPr/>
            </p:nvSpPr>
            <p:spPr bwMode="auto">
              <a:xfrm>
                <a:off x="7572376" y="2038351"/>
                <a:ext cx="76200" cy="85725"/>
              </a:xfrm>
              <a:custGeom>
                <a:avLst/>
                <a:gdLst>
                  <a:gd name="T0" fmla="*/ 1 w 7"/>
                  <a:gd name="T1" fmla="*/ 2 h 8"/>
                  <a:gd name="T2" fmla="*/ 1 w 7"/>
                  <a:gd name="T3" fmla="*/ 3 h 8"/>
                  <a:gd name="T4" fmla="*/ 2 w 7"/>
                  <a:gd name="T5" fmla="*/ 3 h 8"/>
                  <a:gd name="T6" fmla="*/ 2 w 7"/>
                  <a:gd name="T7" fmla="*/ 2 h 8"/>
                  <a:gd name="T8" fmla="*/ 3 w 7"/>
                  <a:gd name="T9" fmla="*/ 2 h 8"/>
                  <a:gd name="T10" fmla="*/ 4 w 7"/>
                  <a:gd name="T11" fmla="*/ 3 h 8"/>
                  <a:gd name="T12" fmla="*/ 4 w 7"/>
                  <a:gd name="T13" fmla="*/ 3 h 8"/>
                  <a:gd name="T14" fmla="*/ 4 w 7"/>
                  <a:gd name="T15" fmla="*/ 4 h 8"/>
                  <a:gd name="T16" fmla="*/ 4 w 7"/>
                  <a:gd name="T17" fmla="*/ 5 h 8"/>
                  <a:gd name="T18" fmla="*/ 4 w 7"/>
                  <a:gd name="T19" fmla="*/ 6 h 8"/>
                  <a:gd name="T20" fmla="*/ 4 w 7"/>
                  <a:gd name="T21" fmla="*/ 7 h 8"/>
                  <a:gd name="T22" fmla="*/ 5 w 7"/>
                  <a:gd name="T23" fmla="*/ 8 h 8"/>
                  <a:gd name="T24" fmla="*/ 6 w 7"/>
                  <a:gd name="T25" fmla="*/ 8 h 8"/>
                  <a:gd name="T26" fmla="*/ 6 w 7"/>
                  <a:gd name="T27" fmla="*/ 7 h 8"/>
                  <a:gd name="T28" fmla="*/ 7 w 7"/>
                  <a:gd name="T29" fmla="*/ 6 h 8"/>
                  <a:gd name="T30" fmla="*/ 7 w 7"/>
                  <a:gd name="T31" fmla="*/ 5 h 8"/>
                  <a:gd name="T32" fmla="*/ 7 w 7"/>
                  <a:gd name="T33" fmla="*/ 3 h 8"/>
                  <a:gd name="T34" fmla="*/ 7 w 7"/>
                  <a:gd name="T35" fmla="*/ 3 h 8"/>
                  <a:gd name="T36" fmla="*/ 6 w 7"/>
                  <a:gd name="T37" fmla="*/ 2 h 8"/>
                  <a:gd name="T38" fmla="*/ 6 w 7"/>
                  <a:gd name="T39" fmla="*/ 1 h 8"/>
                  <a:gd name="T40" fmla="*/ 5 w 7"/>
                  <a:gd name="T41" fmla="*/ 0 h 8"/>
                  <a:gd name="T42" fmla="*/ 4 w 7"/>
                  <a:gd name="T43" fmla="*/ 0 h 8"/>
                  <a:gd name="T44" fmla="*/ 4 w 7"/>
                  <a:gd name="T45" fmla="*/ 0 h 8"/>
                  <a:gd name="T46" fmla="*/ 3 w 7"/>
                  <a:gd name="T47" fmla="*/ 0 h 8"/>
                  <a:gd name="T48" fmla="*/ 2 w 7"/>
                  <a:gd name="T49" fmla="*/ 0 h 8"/>
                  <a:gd name="T50" fmla="*/ 2 w 7"/>
                  <a:gd name="T51" fmla="*/ 0 h 8"/>
                  <a:gd name="T52" fmla="*/ 1 w 7"/>
                  <a:gd name="T53" fmla="*/ 1 h 8"/>
                  <a:gd name="T54" fmla="*/ 0 w 7"/>
                  <a:gd name="T55" fmla="*/ 1 h 8"/>
                  <a:gd name="T56" fmla="*/ 1 w 7"/>
                  <a:gd name="T5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" h="8">
                    <a:moveTo>
                      <a:pt x="1" y="2"/>
                    </a:move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1"/>
                      <a:pt x="4" y="2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3" y="5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7"/>
                      <a:pt x="4" y="7"/>
                    </a:cubicBezTo>
                    <a:cubicBezTo>
                      <a:pt x="5" y="7"/>
                      <a:pt x="5" y="7"/>
                      <a:pt x="5" y="8"/>
                    </a:cubicBezTo>
                    <a:cubicBezTo>
                      <a:pt x="5" y="8"/>
                      <a:pt x="6" y="8"/>
                      <a:pt x="6" y="8"/>
                    </a:cubicBezTo>
                    <a:cubicBezTo>
                      <a:pt x="6" y="8"/>
                      <a:pt x="6" y="7"/>
                      <a:pt x="6" y="7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ubicBezTo>
                      <a:pt x="7" y="4"/>
                      <a:pt x="6" y="4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2"/>
                      <a:pt x="6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5" y="0"/>
                      <a:pt x="5" y="0"/>
                      <a:pt x="4" y="0"/>
                    </a:cubicBezTo>
                    <a:cubicBezTo>
                      <a:pt x="4" y="0"/>
                      <a:pt x="4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1"/>
                      <a:pt x="1" y="1"/>
                      <a:pt x="1" y="2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56" name="Freeform 417"/>
              <p:cNvSpPr>
                <a:spLocks/>
              </p:cNvSpPr>
              <p:nvPr/>
            </p:nvSpPr>
            <p:spPr bwMode="auto">
              <a:xfrm>
                <a:off x="7637464" y="2135189"/>
                <a:ext cx="11113" cy="1111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  <a:gd name="T8" fmla="*/ 1 w 1"/>
                  <a:gd name="T9" fmla="*/ 1 h 1"/>
                  <a:gd name="T10" fmla="*/ 1 w 1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57" name="Freeform 418"/>
              <p:cNvSpPr>
                <a:spLocks/>
              </p:cNvSpPr>
              <p:nvPr/>
            </p:nvSpPr>
            <p:spPr bwMode="auto">
              <a:xfrm>
                <a:off x="7616826" y="2200276"/>
                <a:ext cx="20638" cy="22225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1 h 2"/>
                  <a:gd name="T4" fmla="*/ 2 w 2"/>
                  <a:gd name="T5" fmla="*/ 0 h 2"/>
                  <a:gd name="T6" fmla="*/ 1 w 2"/>
                  <a:gd name="T7" fmla="*/ 0 h 2"/>
                  <a:gd name="T8" fmla="*/ 0 w 2"/>
                  <a:gd name="T9" fmla="*/ 1 h 2"/>
                  <a:gd name="T10" fmla="*/ 0 w 2"/>
                  <a:gd name="T11" fmla="*/ 2 h 2"/>
                  <a:gd name="T12" fmla="*/ 1 w 2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58" name="Freeform 419"/>
              <p:cNvSpPr>
                <a:spLocks/>
              </p:cNvSpPr>
              <p:nvPr/>
            </p:nvSpPr>
            <p:spPr bwMode="auto">
              <a:xfrm>
                <a:off x="7594601" y="2254251"/>
                <a:ext cx="22225" cy="22225"/>
              </a:xfrm>
              <a:custGeom>
                <a:avLst/>
                <a:gdLst>
                  <a:gd name="T0" fmla="*/ 1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1 w 2"/>
                  <a:gd name="T7" fmla="*/ 0 h 2"/>
                  <a:gd name="T8" fmla="*/ 1 w 2"/>
                  <a:gd name="T9" fmla="*/ 0 h 2"/>
                  <a:gd name="T10" fmla="*/ 0 w 2"/>
                  <a:gd name="T11" fmla="*/ 1 h 2"/>
                  <a:gd name="T12" fmla="*/ 1 w 2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1" y="2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2"/>
                      <a:pt x="1" y="2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59" name="Freeform 420"/>
              <p:cNvSpPr>
                <a:spLocks/>
              </p:cNvSpPr>
              <p:nvPr/>
            </p:nvSpPr>
            <p:spPr bwMode="auto">
              <a:xfrm>
                <a:off x="7400926" y="2740026"/>
                <a:ext cx="63500" cy="87313"/>
              </a:xfrm>
              <a:custGeom>
                <a:avLst/>
                <a:gdLst>
                  <a:gd name="T0" fmla="*/ 0 w 6"/>
                  <a:gd name="T1" fmla="*/ 8 h 8"/>
                  <a:gd name="T2" fmla="*/ 1 w 6"/>
                  <a:gd name="T3" fmla="*/ 8 h 8"/>
                  <a:gd name="T4" fmla="*/ 2 w 6"/>
                  <a:gd name="T5" fmla="*/ 7 h 8"/>
                  <a:gd name="T6" fmla="*/ 2 w 6"/>
                  <a:gd name="T7" fmla="*/ 6 h 8"/>
                  <a:gd name="T8" fmla="*/ 3 w 6"/>
                  <a:gd name="T9" fmla="*/ 6 h 8"/>
                  <a:gd name="T10" fmla="*/ 4 w 6"/>
                  <a:gd name="T11" fmla="*/ 6 h 8"/>
                  <a:gd name="T12" fmla="*/ 4 w 6"/>
                  <a:gd name="T13" fmla="*/ 5 h 8"/>
                  <a:gd name="T14" fmla="*/ 4 w 6"/>
                  <a:gd name="T15" fmla="*/ 4 h 8"/>
                  <a:gd name="T16" fmla="*/ 5 w 6"/>
                  <a:gd name="T17" fmla="*/ 3 h 8"/>
                  <a:gd name="T18" fmla="*/ 5 w 6"/>
                  <a:gd name="T19" fmla="*/ 3 h 8"/>
                  <a:gd name="T20" fmla="*/ 6 w 6"/>
                  <a:gd name="T21" fmla="*/ 2 h 8"/>
                  <a:gd name="T22" fmla="*/ 5 w 6"/>
                  <a:gd name="T23" fmla="*/ 1 h 8"/>
                  <a:gd name="T24" fmla="*/ 5 w 6"/>
                  <a:gd name="T25" fmla="*/ 0 h 8"/>
                  <a:gd name="T26" fmla="*/ 4 w 6"/>
                  <a:gd name="T27" fmla="*/ 2 h 8"/>
                  <a:gd name="T28" fmla="*/ 4 w 6"/>
                  <a:gd name="T29" fmla="*/ 2 h 8"/>
                  <a:gd name="T30" fmla="*/ 3 w 6"/>
                  <a:gd name="T31" fmla="*/ 3 h 8"/>
                  <a:gd name="T32" fmla="*/ 3 w 6"/>
                  <a:gd name="T33" fmla="*/ 4 h 8"/>
                  <a:gd name="T34" fmla="*/ 1 w 6"/>
                  <a:gd name="T35" fmla="*/ 5 h 8"/>
                  <a:gd name="T36" fmla="*/ 1 w 6"/>
                  <a:gd name="T37" fmla="*/ 6 h 8"/>
                  <a:gd name="T38" fmla="*/ 0 w 6"/>
                  <a:gd name="T39" fmla="*/ 7 h 8"/>
                  <a:gd name="T40" fmla="*/ 0 w 6"/>
                  <a:gd name="T41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" h="8">
                    <a:moveTo>
                      <a:pt x="0" y="8"/>
                    </a:moveTo>
                    <a:cubicBezTo>
                      <a:pt x="0" y="8"/>
                      <a:pt x="1" y="8"/>
                      <a:pt x="1" y="8"/>
                    </a:cubicBezTo>
                    <a:cubicBezTo>
                      <a:pt x="1" y="8"/>
                      <a:pt x="2" y="8"/>
                      <a:pt x="2" y="7"/>
                    </a:cubicBezTo>
                    <a:cubicBezTo>
                      <a:pt x="2" y="7"/>
                      <a:pt x="2" y="7"/>
                      <a:pt x="2" y="6"/>
                    </a:cubicBezTo>
                    <a:cubicBezTo>
                      <a:pt x="2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5" y="4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6" y="2"/>
                      <a:pt x="6" y="2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5" y="1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5"/>
                      <a:pt x="2" y="5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8"/>
                      <a:pt x="0" y="8"/>
                      <a:pt x="0" y="8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60" name="Freeform 421"/>
              <p:cNvSpPr>
                <a:spLocks/>
              </p:cNvSpPr>
              <p:nvPr/>
            </p:nvSpPr>
            <p:spPr bwMode="auto">
              <a:xfrm>
                <a:off x="7464426" y="2708276"/>
                <a:ext cx="11113" cy="1111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0 w 1"/>
                  <a:gd name="T7" fmla="*/ 1 h 1"/>
                  <a:gd name="T8" fmla="*/ 1 w 1"/>
                  <a:gd name="T9" fmla="*/ 1 h 1"/>
                  <a:gd name="T10" fmla="*/ 1 w 1"/>
                  <a:gd name="T11" fmla="*/ 0 h 1"/>
                  <a:gd name="T12" fmla="*/ 0 w 1"/>
                  <a:gd name="T1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61" name="Freeform 422"/>
              <p:cNvSpPr>
                <a:spLocks/>
              </p:cNvSpPr>
              <p:nvPr/>
            </p:nvSpPr>
            <p:spPr bwMode="auto">
              <a:xfrm>
                <a:off x="7475539" y="2665414"/>
                <a:ext cx="33338" cy="42863"/>
              </a:xfrm>
              <a:custGeom>
                <a:avLst/>
                <a:gdLst>
                  <a:gd name="T0" fmla="*/ 3 w 3"/>
                  <a:gd name="T1" fmla="*/ 2 h 4"/>
                  <a:gd name="T2" fmla="*/ 3 w 3"/>
                  <a:gd name="T3" fmla="*/ 1 h 4"/>
                  <a:gd name="T4" fmla="*/ 2 w 3"/>
                  <a:gd name="T5" fmla="*/ 1 h 4"/>
                  <a:gd name="T6" fmla="*/ 1 w 3"/>
                  <a:gd name="T7" fmla="*/ 0 h 4"/>
                  <a:gd name="T8" fmla="*/ 0 w 3"/>
                  <a:gd name="T9" fmla="*/ 1 h 4"/>
                  <a:gd name="T10" fmla="*/ 0 w 3"/>
                  <a:gd name="T11" fmla="*/ 1 h 4"/>
                  <a:gd name="T12" fmla="*/ 1 w 3"/>
                  <a:gd name="T13" fmla="*/ 2 h 4"/>
                  <a:gd name="T14" fmla="*/ 1 w 3"/>
                  <a:gd name="T15" fmla="*/ 2 h 4"/>
                  <a:gd name="T16" fmla="*/ 2 w 3"/>
                  <a:gd name="T17" fmla="*/ 3 h 4"/>
                  <a:gd name="T18" fmla="*/ 1 w 3"/>
                  <a:gd name="T19" fmla="*/ 4 h 4"/>
                  <a:gd name="T20" fmla="*/ 2 w 3"/>
                  <a:gd name="T21" fmla="*/ 4 h 4"/>
                  <a:gd name="T22" fmla="*/ 3 w 3"/>
                  <a:gd name="T23" fmla="*/ 4 h 4"/>
                  <a:gd name="T24" fmla="*/ 3 w 3"/>
                  <a:gd name="T2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" h="4">
                    <a:moveTo>
                      <a:pt x="3" y="2"/>
                    </a:moveTo>
                    <a:cubicBezTo>
                      <a:pt x="3" y="2"/>
                      <a:pt x="3" y="2"/>
                      <a:pt x="3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1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2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62" name="Freeform 423"/>
              <p:cNvSpPr>
                <a:spLocks/>
              </p:cNvSpPr>
              <p:nvPr/>
            </p:nvSpPr>
            <p:spPr bwMode="auto">
              <a:xfrm>
                <a:off x="7432676" y="2513014"/>
                <a:ext cx="150813" cy="206375"/>
              </a:xfrm>
              <a:custGeom>
                <a:avLst/>
                <a:gdLst>
                  <a:gd name="T0" fmla="*/ 2 w 14"/>
                  <a:gd name="T1" fmla="*/ 9 h 19"/>
                  <a:gd name="T2" fmla="*/ 2 w 14"/>
                  <a:gd name="T3" fmla="*/ 11 h 19"/>
                  <a:gd name="T4" fmla="*/ 4 w 14"/>
                  <a:gd name="T5" fmla="*/ 11 h 19"/>
                  <a:gd name="T6" fmla="*/ 5 w 14"/>
                  <a:gd name="T7" fmla="*/ 11 h 19"/>
                  <a:gd name="T8" fmla="*/ 5 w 14"/>
                  <a:gd name="T9" fmla="*/ 12 h 19"/>
                  <a:gd name="T10" fmla="*/ 5 w 14"/>
                  <a:gd name="T11" fmla="*/ 13 h 19"/>
                  <a:gd name="T12" fmla="*/ 5 w 14"/>
                  <a:gd name="T13" fmla="*/ 13 h 19"/>
                  <a:gd name="T14" fmla="*/ 6 w 14"/>
                  <a:gd name="T15" fmla="*/ 13 h 19"/>
                  <a:gd name="T16" fmla="*/ 7 w 14"/>
                  <a:gd name="T17" fmla="*/ 13 h 19"/>
                  <a:gd name="T18" fmla="*/ 8 w 14"/>
                  <a:gd name="T19" fmla="*/ 14 h 19"/>
                  <a:gd name="T20" fmla="*/ 9 w 14"/>
                  <a:gd name="T21" fmla="*/ 14 h 19"/>
                  <a:gd name="T22" fmla="*/ 9 w 14"/>
                  <a:gd name="T23" fmla="*/ 15 h 19"/>
                  <a:gd name="T24" fmla="*/ 10 w 14"/>
                  <a:gd name="T25" fmla="*/ 15 h 19"/>
                  <a:gd name="T26" fmla="*/ 10 w 14"/>
                  <a:gd name="T27" fmla="*/ 14 h 19"/>
                  <a:gd name="T28" fmla="*/ 11 w 14"/>
                  <a:gd name="T29" fmla="*/ 14 h 19"/>
                  <a:gd name="T30" fmla="*/ 11 w 14"/>
                  <a:gd name="T31" fmla="*/ 15 h 19"/>
                  <a:gd name="T32" fmla="*/ 11 w 14"/>
                  <a:gd name="T33" fmla="*/ 16 h 19"/>
                  <a:gd name="T34" fmla="*/ 11 w 14"/>
                  <a:gd name="T35" fmla="*/ 16 h 19"/>
                  <a:gd name="T36" fmla="*/ 12 w 14"/>
                  <a:gd name="T37" fmla="*/ 17 h 19"/>
                  <a:gd name="T38" fmla="*/ 11 w 14"/>
                  <a:gd name="T39" fmla="*/ 18 h 19"/>
                  <a:gd name="T40" fmla="*/ 11 w 14"/>
                  <a:gd name="T41" fmla="*/ 19 h 19"/>
                  <a:gd name="T42" fmla="*/ 11 w 14"/>
                  <a:gd name="T43" fmla="*/ 19 h 19"/>
                  <a:gd name="T44" fmla="*/ 12 w 14"/>
                  <a:gd name="T45" fmla="*/ 19 h 19"/>
                  <a:gd name="T46" fmla="*/ 13 w 14"/>
                  <a:gd name="T47" fmla="*/ 19 h 19"/>
                  <a:gd name="T48" fmla="*/ 13 w 14"/>
                  <a:gd name="T49" fmla="*/ 18 h 19"/>
                  <a:gd name="T50" fmla="*/ 13 w 14"/>
                  <a:gd name="T51" fmla="*/ 17 h 19"/>
                  <a:gd name="T52" fmla="*/ 14 w 14"/>
                  <a:gd name="T53" fmla="*/ 16 h 19"/>
                  <a:gd name="T54" fmla="*/ 13 w 14"/>
                  <a:gd name="T55" fmla="*/ 16 h 19"/>
                  <a:gd name="T56" fmla="*/ 13 w 14"/>
                  <a:gd name="T57" fmla="*/ 15 h 19"/>
                  <a:gd name="T58" fmla="*/ 13 w 14"/>
                  <a:gd name="T59" fmla="*/ 14 h 19"/>
                  <a:gd name="T60" fmla="*/ 12 w 14"/>
                  <a:gd name="T61" fmla="*/ 13 h 19"/>
                  <a:gd name="T62" fmla="*/ 11 w 14"/>
                  <a:gd name="T63" fmla="*/ 13 h 19"/>
                  <a:gd name="T64" fmla="*/ 11 w 14"/>
                  <a:gd name="T65" fmla="*/ 13 h 19"/>
                  <a:gd name="T66" fmla="*/ 10 w 14"/>
                  <a:gd name="T67" fmla="*/ 12 h 19"/>
                  <a:gd name="T68" fmla="*/ 9 w 14"/>
                  <a:gd name="T69" fmla="*/ 12 h 19"/>
                  <a:gd name="T70" fmla="*/ 7 w 14"/>
                  <a:gd name="T71" fmla="*/ 12 h 19"/>
                  <a:gd name="T72" fmla="*/ 7 w 14"/>
                  <a:gd name="T73" fmla="*/ 11 h 19"/>
                  <a:gd name="T74" fmla="*/ 6 w 14"/>
                  <a:gd name="T75" fmla="*/ 11 h 19"/>
                  <a:gd name="T76" fmla="*/ 6 w 14"/>
                  <a:gd name="T77" fmla="*/ 9 h 19"/>
                  <a:gd name="T78" fmla="*/ 6 w 14"/>
                  <a:gd name="T79" fmla="*/ 8 h 19"/>
                  <a:gd name="T80" fmla="*/ 6 w 14"/>
                  <a:gd name="T81" fmla="*/ 8 h 19"/>
                  <a:gd name="T82" fmla="*/ 7 w 14"/>
                  <a:gd name="T83" fmla="*/ 7 h 19"/>
                  <a:gd name="T84" fmla="*/ 8 w 14"/>
                  <a:gd name="T85" fmla="*/ 6 h 19"/>
                  <a:gd name="T86" fmla="*/ 8 w 14"/>
                  <a:gd name="T87" fmla="*/ 4 h 19"/>
                  <a:gd name="T88" fmla="*/ 8 w 14"/>
                  <a:gd name="T89" fmla="*/ 3 h 19"/>
                  <a:gd name="T90" fmla="*/ 7 w 14"/>
                  <a:gd name="T91" fmla="*/ 3 h 19"/>
                  <a:gd name="T92" fmla="*/ 7 w 14"/>
                  <a:gd name="T93" fmla="*/ 2 h 19"/>
                  <a:gd name="T94" fmla="*/ 6 w 14"/>
                  <a:gd name="T95" fmla="*/ 0 h 19"/>
                  <a:gd name="T96" fmla="*/ 5 w 14"/>
                  <a:gd name="T97" fmla="*/ 0 h 19"/>
                  <a:gd name="T98" fmla="*/ 4 w 14"/>
                  <a:gd name="T99" fmla="*/ 0 h 19"/>
                  <a:gd name="T100" fmla="*/ 2 w 14"/>
                  <a:gd name="T101" fmla="*/ 0 h 19"/>
                  <a:gd name="T102" fmla="*/ 2 w 14"/>
                  <a:gd name="T103" fmla="*/ 2 h 19"/>
                  <a:gd name="T104" fmla="*/ 2 w 14"/>
                  <a:gd name="T105" fmla="*/ 3 h 19"/>
                  <a:gd name="T106" fmla="*/ 2 w 14"/>
                  <a:gd name="T107" fmla="*/ 5 h 19"/>
                  <a:gd name="T108" fmla="*/ 2 w 14"/>
                  <a:gd name="T109" fmla="*/ 6 h 19"/>
                  <a:gd name="T110" fmla="*/ 2 w 14"/>
                  <a:gd name="T111" fmla="*/ 7 h 19"/>
                  <a:gd name="T112" fmla="*/ 2 w 14"/>
                  <a:gd name="T113" fmla="*/ 6 h 19"/>
                  <a:gd name="T114" fmla="*/ 1 w 14"/>
                  <a:gd name="T115" fmla="*/ 7 h 19"/>
                  <a:gd name="T116" fmla="*/ 1 w 14"/>
                  <a:gd name="T117" fmla="*/ 8 h 19"/>
                  <a:gd name="T118" fmla="*/ 2 w 14"/>
                  <a:gd name="T119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4" h="19">
                    <a:moveTo>
                      <a:pt x="2" y="9"/>
                    </a:moveTo>
                    <a:cubicBezTo>
                      <a:pt x="2" y="10"/>
                      <a:pt x="2" y="10"/>
                      <a:pt x="2" y="11"/>
                    </a:cubicBezTo>
                    <a:cubicBezTo>
                      <a:pt x="3" y="11"/>
                      <a:pt x="3" y="11"/>
                      <a:pt x="4" y="11"/>
                    </a:cubicBezTo>
                    <a:cubicBezTo>
                      <a:pt x="4" y="11"/>
                      <a:pt x="5" y="11"/>
                      <a:pt x="5" y="11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4"/>
                      <a:pt x="6" y="13"/>
                      <a:pt x="6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8" y="13"/>
                      <a:pt x="8" y="14"/>
                    </a:cubicBezTo>
                    <a:cubicBezTo>
                      <a:pt x="8" y="14"/>
                      <a:pt x="8" y="14"/>
                      <a:pt x="9" y="14"/>
                    </a:cubicBezTo>
                    <a:cubicBezTo>
                      <a:pt x="9" y="14"/>
                      <a:pt x="9" y="15"/>
                      <a:pt x="9" y="15"/>
                    </a:cubicBezTo>
                    <a:cubicBezTo>
                      <a:pt x="9" y="15"/>
                      <a:pt x="10" y="15"/>
                      <a:pt x="10" y="15"/>
                    </a:cubicBezTo>
                    <a:cubicBezTo>
                      <a:pt x="10" y="15"/>
                      <a:pt x="10" y="14"/>
                      <a:pt x="10" y="14"/>
                    </a:cubicBezTo>
                    <a:cubicBezTo>
                      <a:pt x="10" y="14"/>
                      <a:pt x="11" y="14"/>
                      <a:pt x="11" y="14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1" y="16"/>
                      <a:pt x="11" y="15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7"/>
                      <a:pt x="12" y="16"/>
                      <a:pt x="12" y="17"/>
                    </a:cubicBezTo>
                    <a:cubicBezTo>
                      <a:pt x="12" y="17"/>
                      <a:pt x="11" y="17"/>
                      <a:pt x="11" y="18"/>
                    </a:cubicBezTo>
                    <a:cubicBezTo>
                      <a:pt x="11" y="18"/>
                      <a:pt x="10" y="18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9"/>
                      <a:pt x="13" y="19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4" y="17"/>
                      <a:pt x="14" y="16"/>
                    </a:cubicBezTo>
                    <a:cubicBezTo>
                      <a:pt x="14" y="16"/>
                      <a:pt x="13" y="16"/>
                      <a:pt x="13" y="16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1" y="13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0" y="12"/>
                      <a:pt x="9" y="12"/>
                      <a:pt x="9" y="12"/>
                    </a:cubicBezTo>
                    <a:cubicBezTo>
                      <a:pt x="8" y="12"/>
                      <a:pt x="8" y="12"/>
                      <a:pt x="7" y="12"/>
                    </a:cubicBezTo>
                    <a:cubicBezTo>
                      <a:pt x="7" y="12"/>
                      <a:pt x="7" y="11"/>
                      <a:pt x="7" y="11"/>
                    </a:cubicBezTo>
                    <a:cubicBezTo>
                      <a:pt x="7" y="11"/>
                      <a:pt x="7" y="11"/>
                      <a:pt x="6" y="11"/>
                    </a:cubicBezTo>
                    <a:cubicBezTo>
                      <a:pt x="6" y="10"/>
                      <a:pt x="6" y="10"/>
                      <a:pt x="6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7"/>
                      <a:pt x="7" y="7"/>
                    </a:cubicBezTo>
                    <a:cubicBezTo>
                      <a:pt x="7" y="6"/>
                      <a:pt x="7" y="6"/>
                      <a:pt x="8" y="6"/>
                    </a:cubicBezTo>
                    <a:cubicBezTo>
                      <a:pt x="8" y="5"/>
                      <a:pt x="8" y="5"/>
                      <a:pt x="8" y="4"/>
                    </a:cubicBezTo>
                    <a:cubicBezTo>
                      <a:pt x="8" y="4"/>
                      <a:pt x="8" y="4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1"/>
                      <a:pt x="7" y="0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2" y="0"/>
                      <a:pt x="2" y="1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3" y="7"/>
                      <a:pt x="2" y="7"/>
                    </a:cubicBezTo>
                    <a:cubicBezTo>
                      <a:pt x="2" y="7"/>
                      <a:pt x="2" y="6"/>
                      <a:pt x="2" y="6"/>
                    </a:cubicBezTo>
                    <a:cubicBezTo>
                      <a:pt x="1" y="6"/>
                      <a:pt x="1" y="6"/>
                      <a:pt x="1" y="7"/>
                    </a:cubicBezTo>
                    <a:cubicBezTo>
                      <a:pt x="0" y="7"/>
                      <a:pt x="1" y="8"/>
                      <a:pt x="1" y="8"/>
                    </a:cubicBezTo>
                    <a:cubicBezTo>
                      <a:pt x="1" y="9"/>
                      <a:pt x="1" y="9"/>
                      <a:pt x="2" y="9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63" name="Freeform 424"/>
              <p:cNvSpPr>
                <a:spLocks/>
              </p:cNvSpPr>
              <p:nvPr/>
            </p:nvSpPr>
            <p:spPr bwMode="auto">
              <a:xfrm>
                <a:off x="7518401" y="2697164"/>
                <a:ext cx="33338" cy="65088"/>
              </a:xfrm>
              <a:custGeom>
                <a:avLst/>
                <a:gdLst>
                  <a:gd name="T0" fmla="*/ 3 w 3"/>
                  <a:gd name="T1" fmla="*/ 4 h 6"/>
                  <a:gd name="T2" fmla="*/ 3 w 3"/>
                  <a:gd name="T3" fmla="*/ 3 h 6"/>
                  <a:gd name="T4" fmla="*/ 3 w 3"/>
                  <a:gd name="T5" fmla="*/ 3 h 6"/>
                  <a:gd name="T6" fmla="*/ 1 w 3"/>
                  <a:gd name="T7" fmla="*/ 3 h 6"/>
                  <a:gd name="T8" fmla="*/ 1 w 3"/>
                  <a:gd name="T9" fmla="*/ 2 h 6"/>
                  <a:gd name="T10" fmla="*/ 0 w 3"/>
                  <a:gd name="T11" fmla="*/ 0 h 6"/>
                  <a:gd name="T12" fmla="*/ 0 w 3"/>
                  <a:gd name="T13" fmla="*/ 1 h 6"/>
                  <a:gd name="T14" fmla="*/ 1 w 3"/>
                  <a:gd name="T15" fmla="*/ 3 h 6"/>
                  <a:gd name="T16" fmla="*/ 0 w 3"/>
                  <a:gd name="T17" fmla="*/ 4 h 6"/>
                  <a:gd name="T18" fmla="*/ 0 w 3"/>
                  <a:gd name="T19" fmla="*/ 6 h 6"/>
                  <a:gd name="T20" fmla="*/ 1 w 3"/>
                  <a:gd name="T21" fmla="*/ 6 h 6"/>
                  <a:gd name="T22" fmla="*/ 2 w 3"/>
                  <a:gd name="T23" fmla="*/ 5 h 6"/>
                  <a:gd name="T24" fmla="*/ 3 w 3"/>
                  <a:gd name="T25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" h="6">
                    <a:moveTo>
                      <a:pt x="3" y="4"/>
                    </a:moveTo>
                    <a:cubicBezTo>
                      <a:pt x="3" y="4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ubicBezTo>
                      <a:pt x="0" y="5"/>
                      <a:pt x="0" y="5"/>
                      <a:pt x="0" y="6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3" y="5"/>
                      <a:pt x="3" y="5"/>
                      <a:pt x="3" y="4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64" name="Freeform 425"/>
              <p:cNvSpPr>
                <a:spLocks/>
              </p:cNvSpPr>
              <p:nvPr/>
            </p:nvSpPr>
            <p:spPr bwMode="auto">
              <a:xfrm>
                <a:off x="7540626" y="2697164"/>
                <a:ext cx="76200" cy="119063"/>
              </a:xfrm>
              <a:custGeom>
                <a:avLst/>
                <a:gdLst>
                  <a:gd name="T0" fmla="*/ 7 w 7"/>
                  <a:gd name="T1" fmla="*/ 4 h 11"/>
                  <a:gd name="T2" fmla="*/ 7 w 7"/>
                  <a:gd name="T3" fmla="*/ 2 h 11"/>
                  <a:gd name="T4" fmla="*/ 7 w 7"/>
                  <a:gd name="T5" fmla="*/ 1 h 11"/>
                  <a:gd name="T6" fmla="*/ 6 w 7"/>
                  <a:gd name="T7" fmla="*/ 0 h 11"/>
                  <a:gd name="T8" fmla="*/ 5 w 7"/>
                  <a:gd name="T9" fmla="*/ 0 h 11"/>
                  <a:gd name="T10" fmla="*/ 5 w 7"/>
                  <a:gd name="T11" fmla="*/ 0 h 11"/>
                  <a:gd name="T12" fmla="*/ 4 w 7"/>
                  <a:gd name="T13" fmla="*/ 2 h 11"/>
                  <a:gd name="T14" fmla="*/ 4 w 7"/>
                  <a:gd name="T15" fmla="*/ 4 h 11"/>
                  <a:gd name="T16" fmla="*/ 4 w 7"/>
                  <a:gd name="T17" fmla="*/ 5 h 11"/>
                  <a:gd name="T18" fmla="*/ 3 w 7"/>
                  <a:gd name="T19" fmla="*/ 5 h 11"/>
                  <a:gd name="T20" fmla="*/ 2 w 7"/>
                  <a:gd name="T21" fmla="*/ 5 h 11"/>
                  <a:gd name="T22" fmla="*/ 1 w 7"/>
                  <a:gd name="T23" fmla="*/ 5 h 11"/>
                  <a:gd name="T24" fmla="*/ 1 w 7"/>
                  <a:gd name="T25" fmla="*/ 6 h 11"/>
                  <a:gd name="T26" fmla="*/ 0 w 7"/>
                  <a:gd name="T27" fmla="*/ 8 h 11"/>
                  <a:gd name="T28" fmla="*/ 0 w 7"/>
                  <a:gd name="T29" fmla="*/ 8 h 11"/>
                  <a:gd name="T30" fmla="*/ 0 w 7"/>
                  <a:gd name="T31" fmla="*/ 9 h 11"/>
                  <a:gd name="T32" fmla="*/ 1 w 7"/>
                  <a:gd name="T33" fmla="*/ 10 h 11"/>
                  <a:gd name="T34" fmla="*/ 1 w 7"/>
                  <a:gd name="T35" fmla="*/ 11 h 11"/>
                  <a:gd name="T36" fmla="*/ 2 w 7"/>
                  <a:gd name="T37" fmla="*/ 10 h 11"/>
                  <a:gd name="T38" fmla="*/ 3 w 7"/>
                  <a:gd name="T39" fmla="*/ 9 h 11"/>
                  <a:gd name="T40" fmla="*/ 3 w 7"/>
                  <a:gd name="T41" fmla="*/ 9 h 11"/>
                  <a:gd name="T42" fmla="*/ 4 w 7"/>
                  <a:gd name="T43" fmla="*/ 7 h 11"/>
                  <a:gd name="T44" fmla="*/ 4 w 7"/>
                  <a:gd name="T45" fmla="*/ 6 h 11"/>
                  <a:gd name="T46" fmla="*/ 5 w 7"/>
                  <a:gd name="T47" fmla="*/ 5 h 11"/>
                  <a:gd name="T48" fmla="*/ 5 w 7"/>
                  <a:gd name="T49" fmla="*/ 6 h 11"/>
                  <a:gd name="T50" fmla="*/ 6 w 7"/>
                  <a:gd name="T51" fmla="*/ 7 h 11"/>
                  <a:gd name="T52" fmla="*/ 7 w 7"/>
                  <a:gd name="T53" fmla="*/ 7 h 11"/>
                  <a:gd name="T54" fmla="*/ 7 w 7"/>
                  <a:gd name="T55" fmla="*/ 6 h 11"/>
                  <a:gd name="T56" fmla="*/ 7 w 7"/>
                  <a:gd name="T57" fmla="*/ 5 h 11"/>
                  <a:gd name="T58" fmla="*/ 7 w 7"/>
                  <a:gd name="T59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7" h="11">
                    <a:moveTo>
                      <a:pt x="7" y="4"/>
                    </a:moveTo>
                    <a:cubicBezTo>
                      <a:pt x="7" y="4"/>
                      <a:pt x="7" y="3"/>
                      <a:pt x="7" y="2"/>
                    </a:cubicBezTo>
                    <a:cubicBezTo>
                      <a:pt x="7" y="2"/>
                      <a:pt x="7" y="1"/>
                      <a:pt x="7" y="1"/>
                    </a:cubicBezTo>
                    <a:cubicBezTo>
                      <a:pt x="7" y="1"/>
                      <a:pt x="7" y="0"/>
                      <a:pt x="6" y="0"/>
                    </a:cubicBezTo>
                    <a:cubicBezTo>
                      <a:pt x="6" y="0"/>
                      <a:pt x="6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1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1" y="7"/>
                      <a:pt x="0" y="7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10"/>
                      <a:pt x="1" y="10"/>
                    </a:cubicBezTo>
                    <a:cubicBezTo>
                      <a:pt x="1" y="10"/>
                      <a:pt x="1" y="10"/>
                      <a:pt x="1" y="11"/>
                    </a:cubicBezTo>
                    <a:cubicBezTo>
                      <a:pt x="2" y="11"/>
                      <a:pt x="2" y="11"/>
                      <a:pt x="2" y="10"/>
                    </a:cubicBezTo>
                    <a:cubicBezTo>
                      <a:pt x="3" y="10"/>
                      <a:pt x="2" y="10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8"/>
                      <a:pt x="4" y="7"/>
                    </a:cubicBezTo>
                    <a:cubicBezTo>
                      <a:pt x="4" y="7"/>
                      <a:pt x="4" y="6"/>
                      <a:pt x="4" y="6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5" y="5"/>
                      <a:pt x="5" y="5"/>
                      <a:pt x="5" y="6"/>
                    </a:cubicBezTo>
                    <a:cubicBezTo>
                      <a:pt x="6" y="6"/>
                      <a:pt x="5" y="7"/>
                      <a:pt x="6" y="7"/>
                    </a:cubicBezTo>
                    <a:cubicBezTo>
                      <a:pt x="6" y="7"/>
                      <a:pt x="7" y="7"/>
                      <a:pt x="7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65" name="Freeform 426"/>
              <p:cNvSpPr>
                <a:spLocks/>
              </p:cNvSpPr>
              <p:nvPr/>
            </p:nvSpPr>
            <p:spPr bwMode="auto">
              <a:xfrm>
                <a:off x="7583489" y="2773364"/>
                <a:ext cx="22225" cy="22225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1 h 2"/>
                  <a:gd name="T4" fmla="*/ 0 w 2"/>
                  <a:gd name="T5" fmla="*/ 2 h 2"/>
                  <a:gd name="T6" fmla="*/ 0 w 2"/>
                  <a:gd name="T7" fmla="*/ 2 h 2"/>
                  <a:gd name="T8" fmla="*/ 1 w 2"/>
                  <a:gd name="T9" fmla="*/ 2 h 2"/>
                  <a:gd name="T10" fmla="*/ 2 w 2"/>
                  <a:gd name="T11" fmla="*/ 1 h 2"/>
                  <a:gd name="T12" fmla="*/ 2 w 2"/>
                  <a:gd name="T13" fmla="*/ 0 h 2"/>
                  <a:gd name="T14" fmla="*/ 0 w 2"/>
                  <a:gd name="T1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2"/>
                      <a:pt x="2" y="1"/>
                    </a:cubicBezTo>
                    <a:cubicBezTo>
                      <a:pt x="2" y="1"/>
                      <a:pt x="2" y="1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66" name="Freeform 427"/>
              <p:cNvSpPr>
                <a:spLocks/>
              </p:cNvSpPr>
              <p:nvPr/>
            </p:nvSpPr>
            <p:spPr bwMode="auto">
              <a:xfrm>
                <a:off x="7529514" y="2881314"/>
                <a:ext cx="22225" cy="11113"/>
              </a:xfrm>
              <a:custGeom>
                <a:avLst/>
                <a:gdLst>
                  <a:gd name="T0" fmla="*/ 1 w 2"/>
                  <a:gd name="T1" fmla="*/ 0 h 1"/>
                  <a:gd name="T2" fmla="*/ 0 w 2"/>
                  <a:gd name="T3" fmla="*/ 1 h 1"/>
                  <a:gd name="T4" fmla="*/ 1 w 2"/>
                  <a:gd name="T5" fmla="*/ 1 h 1"/>
                  <a:gd name="T6" fmla="*/ 2 w 2"/>
                  <a:gd name="T7" fmla="*/ 0 h 1"/>
                  <a:gd name="T8" fmla="*/ 1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67" name="Freeform 428"/>
              <p:cNvSpPr>
                <a:spLocks/>
              </p:cNvSpPr>
              <p:nvPr/>
            </p:nvSpPr>
            <p:spPr bwMode="auto">
              <a:xfrm>
                <a:off x="7508876" y="2892426"/>
                <a:ext cx="9525" cy="20638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1 h 2"/>
                  <a:gd name="T4" fmla="*/ 0 w 1"/>
                  <a:gd name="T5" fmla="*/ 1 h 2"/>
                  <a:gd name="T6" fmla="*/ 1 w 1"/>
                  <a:gd name="T7" fmla="*/ 1 h 2"/>
                  <a:gd name="T8" fmla="*/ 1 w 1"/>
                  <a:gd name="T9" fmla="*/ 1 h 2"/>
                  <a:gd name="T10" fmla="*/ 0 w 1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1"/>
                      <a:pt x="0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68" name="Freeform 429"/>
              <p:cNvSpPr>
                <a:spLocks/>
              </p:cNvSpPr>
              <p:nvPr/>
            </p:nvSpPr>
            <p:spPr bwMode="auto">
              <a:xfrm>
                <a:off x="7659689" y="2946401"/>
                <a:ext cx="11113" cy="20638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2 h 2"/>
                  <a:gd name="T4" fmla="*/ 1 w 1"/>
                  <a:gd name="T5" fmla="*/ 1 h 2"/>
                  <a:gd name="T6" fmla="*/ 1 w 1"/>
                  <a:gd name="T7" fmla="*/ 0 h 2"/>
                  <a:gd name="T8" fmla="*/ 1 w 1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69" name="Freeform 430"/>
              <p:cNvSpPr>
                <a:spLocks/>
              </p:cNvSpPr>
              <p:nvPr/>
            </p:nvSpPr>
            <p:spPr bwMode="auto">
              <a:xfrm>
                <a:off x="7529514" y="2784476"/>
                <a:ext cx="130175" cy="128588"/>
              </a:xfrm>
              <a:custGeom>
                <a:avLst/>
                <a:gdLst>
                  <a:gd name="T0" fmla="*/ 12 w 12"/>
                  <a:gd name="T1" fmla="*/ 10 h 12"/>
                  <a:gd name="T2" fmla="*/ 12 w 12"/>
                  <a:gd name="T3" fmla="*/ 8 h 12"/>
                  <a:gd name="T4" fmla="*/ 12 w 12"/>
                  <a:gd name="T5" fmla="*/ 7 h 12"/>
                  <a:gd name="T6" fmla="*/ 12 w 12"/>
                  <a:gd name="T7" fmla="*/ 6 h 12"/>
                  <a:gd name="T8" fmla="*/ 12 w 12"/>
                  <a:gd name="T9" fmla="*/ 5 h 12"/>
                  <a:gd name="T10" fmla="*/ 11 w 12"/>
                  <a:gd name="T11" fmla="*/ 4 h 12"/>
                  <a:gd name="T12" fmla="*/ 11 w 12"/>
                  <a:gd name="T13" fmla="*/ 3 h 12"/>
                  <a:gd name="T14" fmla="*/ 11 w 12"/>
                  <a:gd name="T15" fmla="*/ 2 h 12"/>
                  <a:gd name="T16" fmla="*/ 10 w 12"/>
                  <a:gd name="T17" fmla="*/ 1 h 12"/>
                  <a:gd name="T18" fmla="*/ 9 w 12"/>
                  <a:gd name="T19" fmla="*/ 0 h 12"/>
                  <a:gd name="T20" fmla="*/ 8 w 12"/>
                  <a:gd name="T21" fmla="*/ 0 h 12"/>
                  <a:gd name="T22" fmla="*/ 8 w 12"/>
                  <a:gd name="T23" fmla="*/ 2 h 12"/>
                  <a:gd name="T24" fmla="*/ 8 w 12"/>
                  <a:gd name="T25" fmla="*/ 3 h 12"/>
                  <a:gd name="T26" fmla="*/ 7 w 12"/>
                  <a:gd name="T27" fmla="*/ 3 h 12"/>
                  <a:gd name="T28" fmla="*/ 6 w 12"/>
                  <a:gd name="T29" fmla="*/ 4 h 12"/>
                  <a:gd name="T30" fmla="*/ 5 w 12"/>
                  <a:gd name="T31" fmla="*/ 4 h 12"/>
                  <a:gd name="T32" fmla="*/ 5 w 12"/>
                  <a:gd name="T33" fmla="*/ 3 h 12"/>
                  <a:gd name="T34" fmla="*/ 4 w 12"/>
                  <a:gd name="T35" fmla="*/ 3 h 12"/>
                  <a:gd name="T36" fmla="*/ 3 w 12"/>
                  <a:gd name="T37" fmla="*/ 4 h 12"/>
                  <a:gd name="T38" fmla="*/ 2 w 12"/>
                  <a:gd name="T39" fmla="*/ 5 h 12"/>
                  <a:gd name="T40" fmla="*/ 1 w 12"/>
                  <a:gd name="T41" fmla="*/ 5 h 12"/>
                  <a:gd name="T42" fmla="*/ 0 w 12"/>
                  <a:gd name="T43" fmla="*/ 6 h 12"/>
                  <a:gd name="T44" fmla="*/ 0 w 12"/>
                  <a:gd name="T45" fmla="*/ 7 h 12"/>
                  <a:gd name="T46" fmla="*/ 0 w 12"/>
                  <a:gd name="T47" fmla="*/ 7 h 12"/>
                  <a:gd name="T48" fmla="*/ 0 w 12"/>
                  <a:gd name="T49" fmla="*/ 8 h 12"/>
                  <a:gd name="T50" fmla="*/ 1 w 12"/>
                  <a:gd name="T51" fmla="*/ 9 h 12"/>
                  <a:gd name="T52" fmla="*/ 2 w 12"/>
                  <a:gd name="T53" fmla="*/ 8 h 12"/>
                  <a:gd name="T54" fmla="*/ 2 w 12"/>
                  <a:gd name="T55" fmla="*/ 6 h 12"/>
                  <a:gd name="T56" fmla="*/ 3 w 12"/>
                  <a:gd name="T57" fmla="*/ 6 h 12"/>
                  <a:gd name="T58" fmla="*/ 4 w 12"/>
                  <a:gd name="T59" fmla="*/ 7 h 12"/>
                  <a:gd name="T60" fmla="*/ 4 w 12"/>
                  <a:gd name="T61" fmla="*/ 6 h 12"/>
                  <a:gd name="T62" fmla="*/ 5 w 12"/>
                  <a:gd name="T63" fmla="*/ 6 h 12"/>
                  <a:gd name="T64" fmla="*/ 7 w 12"/>
                  <a:gd name="T65" fmla="*/ 6 h 12"/>
                  <a:gd name="T66" fmla="*/ 8 w 12"/>
                  <a:gd name="T67" fmla="*/ 6 h 12"/>
                  <a:gd name="T68" fmla="*/ 7 w 12"/>
                  <a:gd name="T69" fmla="*/ 7 h 12"/>
                  <a:gd name="T70" fmla="*/ 6 w 12"/>
                  <a:gd name="T71" fmla="*/ 7 h 12"/>
                  <a:gd name="T72" fmla="*/ 6 w 12"/>
                  <a:gd name="T73" fmla="*/ 9 h 12"/>
                  <a:gd name="T74" fmla="*/ 7 w 12"/>
                  <a:gd name="T75" fmla="*/ 10 h 12"/>
                  <a:gd name="T76" fmla="*/ 8 w 12"/>
                  <a:gd name="T77" fmla="*/ 11 h 12"/>
                  <a:gd name="T78" fmla="*/ 9 w 12"/>
                  <a:gd name="T79" fmla="*/ 12 h 12"/>
                  <a:gd name="T80" fmla="*/ 10 w 12"/>
                  <a:gd name="T81" fmla="*/ 12 h 12"/>
                  <a:gd name="T82" fmla="*/ 10 w 12"/>
                  <a:gd name="T83" fmla="*/ 10 h 12"/>
                  <a:gd name="T84" fmla="*/ 10 w 12"/>
                  <a:gd name="T85" fmla="*/ 10 h 12"/>
                  <a:gd name="T86" fmla="*/ 9 w 12"/>
                  <a:gd name="T87" fmla="*/ 8 h 12"/>
                  <a:gd name="T88" fmla="*/ 10 w 12"/>
                  <a:gd name="T89" fmla="*/ 8 h 12"/>
                  <a:gd name="T90" fmla="*/ 11 w 12"/>
                  <a:gd name="T91" fmla="*/ 8 h 12"/>
                  <a:gd name="T92" fmla="*/ 11 w 12"/>
                  <a:gd name="T93" fmla="*/ 9 h 12"/>
                  <a:gd name="T94" fmla="*/ 12 w 12"/>
                  <a:gd name="T95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2" h="12">
                    <a:moveTo>
                      <a:pt x="12" y="10"/>
                    </a:moveTo>
                    <a:cubicBezTo>
                      <a:pt x="12" y="10"/>
                      <a:pt x="12" y="9"/>
                      <a:pt x="12" y="8"/>
                    </a:cubicBezTo>
                    <a:cubicBezTo>
                      <a:pt x="12" y="8"/>
                      <a:pt x="12" y="8"/>
                      <a:pt x="12" y="7"/>
                    </a:cubicBezTo>
                    <a:cubicBezTo>
                      <a:pt x="12" y="7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1" y="5"/>
                      <a:pt x="11" y="4"/>
                    </a:cubicBezTo>
                    <a:cubicBezTo>
                      <a:pt x="11" y="4"/>
                      <a:pt x="11" y="4"/>
                      <a:pt x="11" y="3"/>
                    </a:cubicBezTo>
                    <a:cubicBezTo>
                      <a:pt x="11" y="3"/>
                      <a:pt x="11" y="2"/>
                      <a:pt x="11" y="2"/>
                    </a:cubicBezTo>
                    <a:cubicBezTo>
                      <a:pt x="10" y="2"/>
                      <a:pt x="10" y="1"/>
                      <a:pt x="10" y="1"/>
                    </a:cubicBezTo>
                    <a:cubicBezTo>
                      <a:pt x="10" y="1"/>
                      <a:pt x="10" y="0"/>
                      <a:pt x="9" y="0"/>
                    </a:cubicBezTo>
                    <a:cubicBezTo>
                      <a:pt x="9" y="0"/>
                      <a:pt x="9" y="0"/>
                      <a:pt x="8" y="0"/>
                    </a:cubicBezTo>
                    <a:cubicBezTo>
                      <a:pt x="8" y="1"/>
                      <a:pt x="8" y="1"/>
                      <a:pt x="8" y="2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5" y="4"/>
                    </a:cubicBezTo>
                    <a:cubicBezTo>
                      <a:pt x="5" y="4"/>
                      <a:pt x="5" y="3"/>
                      <a:pt x="5" y="3"/>
                    </a:cubicBezTo>
                    <a:cubicBezTo>
                      <a:pt x="5" y="3"/>
                      <a:pt x="4" y="3"/>
                      <a:pt x="4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2" y="4"/>
                      <a:pt x="3" y="5"/>
                      <a:pt x="2" y="5"/>
                    </a:cubicBezTo>
                    <a:cubicBezTo>
                      <a:pt x="2" y="5"/>
                      <a:pt x="2" y="5"/>
                      <a:pt x="1" y="5"/>
                    </a:cubicBezTo>
                    <a:cubicBezTo>
                      <a:pt x="1" y="5"/>
                      <a:pt x="1" y="6"/>
                      <a:pt x="0" y="6"/>
                    </a:cubicBezTo>
                    <a:cubicBezTo>
                      <a:pt x="0" y="6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8"/>
                      <a:pt x="0" y="8"/>
                    </a:cubicBezTo>
                    <a:cubicBezTo>
                      <a:pt x="0" y="8"/>
                      <a:pt x="1" y="9"/>
                      <a:pt x="1" y="9"/>
                    </a:cubicBezTo>
                    <a:cubicBezTo>
                      <a:pt x="1" y="8"/>
                      <a:pt x="1" y="8"/>
                      <a:pt x="2" y="8"/>
                    </a:cubicBezTo>
                    <a:cubicBezTo>
                      <a:pt x="2" y="7"/>
                      <a:pt x="2" y="7"/>
                      <a:pt x="2" y="6"/>
                    </a:cubicBezTo>
                    <a:cubicBezTo>
                      <a:pt x="2" y="6"/>
                      <a:pt x="3" y="6"/>
                      <a:pt x="3" y="6"/>
                    </a:cubicBezTo>
                    <a:cubicBezTo>
                      <a:pt x="3" y="7"/>
                      <a:pt x="3" y="7"/>
                      <a:pt x="4" y="7"/>
                    </a:cubicBezTo>
                    <a:cubicBezTo>
                      <a:pt x="4" y="7"/>
                      <a:pt x="4" y="6"/>
                      <a:pt x="4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6"/>
                      <a:pt x="6" y="6"/>
                      <a:pt x="7" y="6"/>
                    </a:cubicBezTo>
                    <a:cubicBezTo>
                      <a:pt x="7" y="6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6" y="8"/>
                      <a:pt x="6" y="9"/>
                    </a:cubicBezTo>
                    <a:cubicBezTo>
                      <a:pt x="6" y="9"/>
                      <a:pt x="6" y="10"/>
                      <a:pt x="7" y="10"/>
                    </a:cubicBezTo>
                    <a:cubicBezTo>
                      <a:pt x="7" y="11"/>
                      <a:pt x="7" y="11"/>
                      <a:pt x="8" y="11"/>
                    </a:cubicBezTo>
                    <a:cubicBezTo>
                      <a:pt x="8" y="11"/>
                      <a:pt x="9" y="11"/>
                      <a:pt x="9" y="12"/>
                    </a:cubicBezTo>
                    <a:cubicBezTo>
                      <a:pt x="9" y="12"/>
                      <a:pt x="10" y="12"/>
                      <a:pt x="10" y="12"/>
                    </a:cubicBezTo>
                    <a:cubicBezTo>
                      <a:pt x="10" y="12"/>
                      <a:pt x="10" y="11"/>
                      <a:pt x="10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9" y="9"/>
                      <a:pt x="9" y="9"/>
                      <a:pt x="9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1" y="8"/>
                      <a:pt x="11" y="8"/>
                    </a:cubicBezTo>
                    <a:cubicBezTo>
                      <a:pt x="11" y="9"/>
                      <a:pt x="10" y="9"/>
                      <a:pt x="11" y="9"/>
                    </a:cubicBezTo>
                    <a:cubicBezTo>
                      <a:pt x="11" y="10"/>
                      <a:pt x="11" y="10"/>
                      <a:pt x="12" y="1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70" name="Freeform 431"/>
              <p:cNvSpPr>
                <a:spLocks/>
              </p:cNvSpPr>
              <p:nvPr/>
            </p:nvSpPr>
            <p:spPr bwMode="auto">
              <a:xfrm>
                <a:off x="6708776" y="2665414"/>
                <a:ext cx="22225" cy="74613"/>
              </a:xfrm>
              <a:custGeom>
                <a:avLst/>
                <a:gdLst>
                  <a:gd name="T0" fmla="*/ 2 w 2"/>
                  <a:gd name="T1" fmla="*/ 1 h 7"/>
                  <a:gd name="T2" fmla="*/ 2 w 2"/>
                  <a:gd name="T3" fmla="*/ 0 h 7"/>
                  <a:gd name="T4" fmla="*/ 1 w 2"/>
                  <a:gd name="T5" fmla="*/ 1 h 7"/>
                  <a:gd name="T6" fmla="*/ 0 w 2"/>
                  <a:gd name="T7" fmla="*/ 2 h 7"/>
                  <a:gd name="T8" fmla="*/ 0 w 2"/>
                  <a:gd name="T9" fmla="*/ 3 h 7"/>
                  <a:gd name="T10" fmla="*/ 0 w 2"/>
                  <a:gd name="T11" fmla="*/ 4 h 7"/>
                  <a:gd name="T12" fmla="*/ 0 w 2"/>
                  <a:gd name="T13" fmla="*/ 5 h 7"/>
                  <a:gd name="T14" fmla="*/ 1 w 2"/>
                  <a:gd name="T15" fmla="*/ 6 h 7"/>
                  <a:gd name="T16" fmla="*/ 2 w 2"/>
                  <a:gd name="T17" fmla="*/ 6 h 7"/>
                  <a:gd name="T18" fmla="*/ 2 w 2"/>
                  <a:gd name="T19" fmla="*/ 5 h 7"/>
                  <a:gd name="T20" fmla="*/ 2 w 2"/>
                  <a:gd name="T21" fmla="*/ 4 h 7"/>
                  <a:gd name="T22" fmla="*/ 2 w 2"/>
                  <a:gd name="T23" fmla="*/ 2 h 7"/>
                  <a:gd name="T24" fmla="*/ 2 w 2"/>
                  <a:gd name="T25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" h="7">
                    <a:moveTo>
                      <a:pt x="2" y="1"/>
                    </a:moveTo>
                    <a:cubicBezTo>
                      <a:pt x="2" y="1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1"/>
                    </a:cubicBezTo>
                    <a:cubicBezTo>
                      <a:pt x="0" y="1"/>
                      <a:pt x="1" y="1"/>
                      <a:pt x="0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1" y="7"/>
                      <a:pt x="1" y="7"/>
                      <a:pt x="2" y="6"/>
                    </a:cubicBezTo>
                    <a:cubicBezTo>
                      <a:pt x="2" y="6"/>
                      <a:pt x="2" y="6"/>
                      <a:pt x="2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2"/>
                      <a:pt x="2" y="1"/>
                      <a:pt x="2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71" name="Oval 432"/>
              <p:cNvSpPr>
                <a:spLocks noChangeArrowheads="1"/>
              </p:cNvSpPr>
              <p:nvPr/>
            </p:nvSpPr>
            <p:spPr bwMode="auto">
              <a:xfrm>
                <a:off x="6708776" y="2751139"/>
                <a:ext cx="11113" cy="1588"/>
              </a:xfrm>
              <a:prstGeom prst="ellipse">
                <a:avLst/>
              </a:pr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72" name="Freeform 433"/>
              <p:cNvSpPr>
                <a:spLocks/>
              </p:cNvSpPr>
              <p:nvPr/>
            </p:nvSpPr>
            <p:spPr bwMode="auto">
              <a:xfrm>
                <a:off x="6753226" y="2859089"/>
                <a:ext cx="9525" cy="22225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0 h 2"/>
                  <a:gd name="T4" fmla="*/ 0 w 1"/>
                  <a:gd name="T5" fmla="*/ 1 h 2"/>
                  <a:gd name="T6" fmla="*/ 1 w 1"/>
                  <a:gd name="T7" fmla="*/ 1 h 2"/>
                  <a:gd name="T8" fmla="*/ 1 w 1"/>
                  <a:gd name="T9" fmla="*/ 2 h 2"/>
                  <a:gd name="T10" fmla="*/ 1 w 1"/>
                  <a:gd name="T11" fmla="*/ 1 h 2"/>
                  <a:gd name="T12" fmla="*/ 1 w 1"/>
                  <a:gd name="T1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73" name="Freeform 434"/>
              <p:cNvSpPr>
                <a:spLocks/>
              </p:cNvSpPr>
              <p:nvPr/>
            </p:nvSpPr>
            <p:spPr bwMode="auto">
              <a:xfrm>
                <a:off x="479426" y="935039"/>
                <a:ext cx="928688" cy="454025"/>
              </a:xfrm>
              <a:custGeom>
                <a:avLst/>
                <a:gdLst>
                  <a:gd name="T0" fmla="*/ 62 w 86"/>
                  <a:gd name="T1" fmla="*/ 30 h 42"/>
                  <a:gd name="T2" fmla="*/ 64 w 86"/>
                  <a:gd name="T3" fmla="*/ 33 h 42"/>
                  <a:gd name="T4" fmla="*/ 63 w 86"/>
                  <a:gd name="T5" fmla="*/ 38 h 42"/>
                  <a:gd name="T6" fmla="*/ 68 w 86"/>
                  <a:gd name="T7" fmla="*/ 34 h 42"/>
                  <a:gd name="T8" fmla="*/ 68 w 86"/>
                  <a:gd name="T9" fmla="*/ 36 h 42"/>
                  <a:gd name="T10" fmla="*/ 68 w 86"/>
                  <a:gd name="T11" fmla="*/ 42 h 42"/>
                  <a:gd name="T12" fmla="*/ 72 w 86"/>
                  <a:gd name="T13" fmla="*/ 38 h 42"/>
                  <a:gd name="T14" fmla="*/ 71 w 86"/>
                  <a:gd name="T15" fmla="*/ 33 h 42"/>
                  <a:gd name="T16" fmla="*/ 69 w 86"/>
                  <a:gd name="T17" fmla="*/ 29 h 42"/>
                  <a:gd name="T18" fmla="*/ 65 w 86"/>
                  <a:gd name="T19" fmla="*/ 29 h 42"/>
                  <a:gd name="T20" fmla="*/ 65 w 86"/>
                  <a:gd name="T21" fmla="*/ 23 h 42"/>
                  <a:gd name="T22" fmla="*/ 82 w 86"/>
                  <a:gd name="T23" fmla="*/ 7 h 42"/>
                  <a:gd name="T24" fmla="*/ 84 w 86"/>
                  <a:gd name="T25" fmla="*/ 3 h 42"/>
                  <a:gd name="T26" fmla="*/ 77 w 86"/>
                  <a:gd name="T27" fmla="*/ 2 h 42"/>
                  <a:gd name="T28" fmla="*/ 70 w 86"/>
                  <a:gd name="T29" fmla="*/ 1 h 42"/>
                  <a:gd name="T30" fmla="*/ 63 w 86"/>
                  <a:gd name="T31" fmla="*/ 0 h 42"/>
                  <a:gd name="T32" fmla="*/ 54 w 86"/>
                  <a:gd name="T33" fmla="*/ 2 h 42"/>
                  <a:gd name="T34" fmla="*/ 46 w 86"/>
                  <a:gd name="T35" fmla="*/ 3 h 42"/>
                  <a:gd name="T36" fmla="*/ 40 w 86"/>
                  <a:gd name="T37" fmla="*/ 6 h 42"/>
                  <a:gd name="T38" fmla="*/ 37 w 86"/>
                  <a:gd name="T39" fmla="*/ 8 h 42"/>
                  <a:gd name="T40" fmla="*/ 38 w 86"/>
                  <a:gd name="T41" fmla="*/ 10 h 42"/>
                  <a:gd name="T42" fmla="*/ 35 w 86"/>
                  <a:gd name="T43" fmla="*/ 12 h 42"/>
                  <a:gd name="T44" fmla="*/ 33 w 86"/>
                  <a:gd name="T45" fmla="*/ 11 h 42"/>
                  <a:gd name="T46" fmla="*/ 27 w 86"/>
                  <a:gd name="T47" fmla="*/ 13 h 42"/>
                  <a:gd name="T48" fmla="*/ 25 w 86"/>
                  <a:gd name="T49" fmla="*/ 15 h 42"/>
                  <a:gd name="T50" fmla="*/ 27 w 86"/>
                  <a:gd name="T51" fmla="*/ 16 h 42"/>
                  <a:gd name="T52" fmla="*/ 31 w 86"/>
                  <a:gd name="T53" fmla="*/ 18 h 42"/>
                  <a:gd name="T54" fmla="*/ 25 w 86"/>
                  <a:gd name="T55" fmla="*/ 20 h 42"/>
                  <a:gd name="T56" fmla="*/ 21 w 86"/>
                  <a:gd name="T57" fmla="*/ 21 h 42"/>
                  <a:gd name="T58" fmla="*/ 14 w 86"/>
                  <a:gd name="T59" fmla="*/ 24 h 42"/>
                  <a:gd name="T60" fmla="*/ 13 w 86"/>
                  <a:gd name="T61" fmla="*/ 27 h 42"/>
                  <a:gd name="T62" fmla="*/ 17 w 86"/>
                  <a:gd name="T63" fmla="*/ 28 h 42"/>
                  <a:gd name="T64" fmla="*/ 13 w 86"/>
                  <a:gd name="T65" fmla="*/ 32 h 42"/>
                  <a:gd name="T66" fmla="*/ 17 w 86"/>
                  <a:gd name="T67" fmla="*/ 31 h 42"/>
                  <a:gd name="T68" fmla="*/ 20 w 86"/>
                  <a:gd name="T69" fmla="*/ 32 h 42"/>
                  <a:gd name="T70" fmla="*/ 22 w 86"/>
                  <a:gd name="T71" fmla="*/ 32 h 42"/>
                  <a:gd name="T72" fmla="*/ 20 w 86"/>
                  <a:gd name="T73" fmla="*/ 33 h 42"/>
                  <a:gd name="T74" fmla="*/ 14 w 86"/>
                  <a:gd name="T75" fmla="*/ 36 h 42"/>
                  <a:gd name="T76" fmla="*/ 6 w 86"/>
                  <a:gd name="T77" fmla="*/ 39 h 42"/>
                  <a:gd name="T78" fmla="*/ 0 w 86"/>
                  <a:gd name="T79" fmla="*/ 41 h 42"/>
                  <a:gd name="T80" fmla="*/ 7 w 86"/>
                  <a:gd name="T81" fmla="*/ 40 h 42"/>
                  <a:gd name="T82" fmla="*/ 13 w 86"/>
                  <a:gd name="T83" fmla="*/ 39 h 42"/>
                  <a:gd name="T84" fmla="*/ 20 w 86"/>
                  <a:gd name="T85" fmla="*/ 35 h 42"/>
                  <a:gd name="T86" fmla="*/ 27 w 86"/>
                  <a:gd name="T87" fmla="*/ 33 h 42"/>
                  <a:gd name="T88" fmla="*/ 31 w 86"/>
                  <a:gd name="T89" fmla="*/ 31 h 42"/>
                  <a:gd name="T90" fmla="*/ 37 w 86"/>
                  <a:gd name="T91" fmla="*/ 28 h 42"/>
                  <a:gd name="T92" fmla="*/ 42 w 86"/>
                  <a:gd name="T93" fmla="*/ 25 h 42"/>
                  <a:gd name="T94" fmla="*/ 42 w 86"/>
                  <a:gd name="T95" fmla="*/ 26 h 42"/>
                  <a:gd name="T96" fmla="*/ 37 w 86"/>
                  <a:gd name="T97" fmla="*/ 28 h 42"/>
                  <a:gd name="T98" fmla="*/ 39 w 86"/>
                  <a:gd name="T99" fmla="*/ 30 h 42"/>
                  <a:gd name="T100" fmla="*/ 45 w 86"/>
                  <a:gd name="T101" fmla="*/ 28 h 42"/>
                  <a:gd name="T102" fmla="*/ 48 w 86"/>
                  <a:gd name="T103" fmla="*/ 25 h 42"/>
                  <a:gd name="T104" fmla="*/ 54 w 86"/>
                  <a:gd name="T105" fmla="*/ 28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86" h="42">
                    <a:moveTo>
                      <a:pt x="57" y="28"/>
                    </a:moveTo>
                    <a:cubicBezTo>
                      <a:pt x="57" y="28"/>
                      <a:pt x="57" y="28"/>
                      <a:pt x="58" y="28"/>
                    </a:cubicBezTo>
                    <a:cubicBezTo>
                      <a:pt x="58" y="28"/>
                      <a:pt x="58" y="29"/>
                      <a:pt x="59" y="29"/>
                    </a:cubicBezTo>
                    <a:cubicBezTo>
                      <a:pt x="59" y="29"/>
                      <a:pt x="60" y="29"/>
                      <a:pt x="60" y="29"/>
                    </a:cubicBezTo>
                    <a:cubicBezTo>
                      <a:pt x="61" y="29"/>
                      <a:pt x="61" y="29"/>
                      <a:pt x="61" y="30"/>
                    </a:cubicBezTo>
                    <a:cubicBezTo>
                      <a:pt x="61" y="30"/>
                      <a:pt x="61" y="30"/>
                      <a:pt x="62" y="30"/>
                    </a:cubicBezTo>
                    <a:cubicBezTo>
                      <a:pt x="62" y="31"/>
                      <a:pt x="62" y="30"/>
                      <a:pt x="62" y="30"/>
                    </a:cubicBezTo>
                    <a:cubicBezTo>
                      <a:pt x="63" y="31"/>
                      <a:pt x="62" y="31"/>
                      <a:pt x="63" y="31"/>
                    </a:cubicBezTo>
                    <a:cubicBezTo>
                      <a:pt x="63" y="31"/>
                      <a:pt x="63" y="31"/>
                      <a:pt x="63" y="3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3" y="32"/>
                      <a:pt x="64" y="32"/>
                    </a:cubicBezTo>
                    <a:cubicBezTo>
                      <a:pt x="64" y="33"/>
                      <a:pt x="64" y="33"/>
                      <a:pt x="64" y="33"/>
                    </a:cubicBezTo>
                    <a:cubicBezTo>
                      <a:pt x="64" y="33"/>
                      <a:pt x="65" y="33"/>
                      <a:pt x="65" y="33"/>
                    </a:cubicBezTo>
                    <a:cubicBezTo>
                      <a:pt x="65" y="33"/>
                      <a:pt x="65" y="33"/>
                      <a:pt x="64" y="33"/>
                    </a:cubicBezTo>
                    <a:cubicBezTo>
                      <a:pt x="64" y="33"/>
                      <a:pt x="63" y="33"/>
                      <a:pt x="63" y="33"/>
                    </a:cubicBezTo>
                    <a:cubicBezTo>
                      <a:pt x="63" y="34"/>
                      <a:pt x="64" y="34"/>
                      <a:pt x="63" y="35"/>
                    </a:cubicBezTo>
                    <a:cubicBezTo>
                      <a:pt x="63" y="35"/>
                      <a:pt x="63" y="36"/>
                      <a:pt x="63" y="36"/>
                    </a:cubicBezTo>
                    <a:cubicBezTo>
                      <a:pt x="63" y="37"/>
                      <a:pt x="62" y="38"/>
                      <a:pt x="63" y="38"/>
                    </a:cubicBezTo>
                    <a:cubicBezTo>
                      <a:pt x="63" y="38"/>
                      <a:pt x="63" y="38"/>
                      <a:pt x="64" y="38"/>
                    </a:cubicBezTo>
                    <a:cubicBezTo>
                      <a:pt x="64" y="38"/>
                      <a:pt x="64" y="37"/>
                      <a:pt x="65" y="37"/>
                    </a:cubicBezTo>
                    <a:cubicBezTo>
                      <a:pt x="65" y="37"/>
                      <a:pt x="65" y="36"/>
                      <a:pt x="65" y="36"/>
                    </a:cubicBezTo>
                    <a:cubicBezTo>
                      <a:pt x="66" y="36"/>
                      <a:pt x="66" y="35"/>
                      <a:pt x="66" y="35"/>
                    </a:cubicBezTo>
                    <a:cubicBezTo>
                      <a:pt x="66" y="35"/>
                      <a:pt x="67" y="35"/>
                      <a:pt x="67" y="35"/>
                    </a:cubicBezTo>
                    <a:cubicBezTo>
                      <a:pt x="67" y="35"/>
                      <a:pt x="67" y="35"/>
                      <a:pt x="68" y="34"/>
                    </a:cubicBezTo>
                    <a:cubicBezTo>
                      <a:pt x="68" y="34"/>
                      <a:pt x="68" y="34"/>
                      <a:pt x="68" y="33"/>
                    </a:cubicBezTo>
                    <a:cubicBezTo>
                      <a:pt x="68" y="33"/>
                      <a:pt x="67" y="33"/>
                      <a:pt x="67" y="33"/>
                    </a:cubicBezTo>
                    <a:cubicBezTo>
                      <a:pt x="67" y="32"/>
                      <a:pt x="68" y="32"/>
                      <a:pt x="68" y="33"/>
                    </a:cubicBezTo>
                    <a:cubicBezTo>
                      <a:pt x="68" y="33"/>
                      <a:pt x="68" y="33"/>
                      <a:pt x="68" y="33"/>
                    </a:cubicBezTo>
                    <a:cubicBezTo>
                      <a:pt x="68" y="34"/>
                      <a:pt x="68" y="34"/>
                      <a:pt x="68" y="35"/>
                    </a:cubicBezTo>
                    <a:cubicBezTo>
                      <a:pt x="68" y="35"/>
                      <a:pt x="68" y="35"/>
                      <a:pt x="68" y="36"/>
                    </a:cubicBezTo>
                    <a:cubicBezTo>
                      <a:pt x="69" y="36"/>
                      <a:pt x="69" y="36"/>
                      <a:pt x="69" y="37"/>
                    </a:cubicBezTo>
                    <a:cubicBezTo>
                      <a:pt x="69" y="37"/>
                      <a:pt x="69" y="37"/>
                      <a:pt x="69" y="38"/>
                    </a:cubicBezTo>
                    <a:cubicBezTo>
                      <a:pt x="69" y="38"/>
                      <a:pt x="68" y="39"/>
                      <a:pt x="68" y="39"/>
                    </a:cubicBezTo>
                    <a:cubicBezTo>
                      <a:pt x="68" y="40"/>
                      <a:pt x="67" y="40"/>
                      <a:pt x="67" y="40"/>
                    </a:cubicBezTo>
                    <a:cubicBezTo>
                      <a:pt x="67" y="40"/>
                      <a:pt x="68" y="40"/>
                      <a:pt x="68" y="41"/>
                    </a:cubicBezTo>
                    <a:cubicBezTo>
                      <a:pt x="68" y="41"/>
                      <a:pt x="68" y="41"/>
                      <a:pt x="68" y="42"/>
                    </a:cubicBezTo>
                    <a:cubicBezTo>
                      <a:pt x="68" y="42"/>
                      <a:pt x="68" y="42"/>
                      <a:pt x="68" y="42"/>
                    </a:cubicBezTo>
                    <a:cubicBezTo>
                      <a:pt x="68" y="42"/>
                      <a:pt x="68" y="42"/>
                      <a:pt x="68" y="42"/>
                    </a:cubicBezTo>
                    <a:cubicBezTo>
                      <a:pt x="68" y="42"/>
                      <a:pt x="69" y="42"/>
                      <a:pt x="69" y="42"/>
                    </a:cubicBezTo>
                    <a:cubicBezTo>
                      <a:pt x="69" y="41"/>
                      <a:pt x="70" y="41"/>
                      <a:pt x="71" y="41"/>
                    </a:cubicBezTo>
                    <a:cubicBezTo>
                      <a:pt x="71" y="41"/>
                      <a:pt x="71" y="40"/>
                      <a:pt x="71" y="40"/>
                    </a:cubicBezTo>
                    <a:cubicBezTo>
                      <a:pt x="72" y="39"/>
                      <a:pt x="72" y="39"/>
                      <a:pt x="72" y="38"/>
                    </a:cubicBezTo>
                    <a:cubicBezTo>
                      <a:pt x="72" y="38"/>
                      <a:pt x="71" y="38"/>
                      <a:pt x="71" y="38"/>
                    </a:cubicBezTo>
                    <a:cubicBezTo>
                      <a:pt x="71" y="37"/>
                      <a:pt x="71" y="37"/>
                      <a:pt x="70" y="37"/>
                    </a:cubicBezTo>
                    <a:cubicBezTo>
                      <a:pt x="70" y="37"/>
                      <a:pt x="70" y="36"/>
                      <a:pt x="70" y="36"/>
                    </a:cubicBezTo>
                    <a:cubicBezTo>
                      <a:pt x="70" y="35"/>
                      <a:pt x="70" y="35"/>
                      <a:pt x="71" y="35"/>
                    </a:cubicBezTo>
                    <a:cubicBezTo>
                      <a:pt x="71" y="35"/>
                      <a:pt x="71" y="34"/>
                      <a:pt x="71" y="34"/>
                    </a:cubicBezTo>
                    <a:cubicBezTo>
                      <a:pt x="71" y="34"/>
                      <a:pt x="71" y="33"/>
                      <a:pt x="71" y="33"/>
                    </a:cubicBezTo>
                    <a:cubicBezTo>
                      <a:pt x="71" y="32"/>
                      <a:pt x="71" y="32"/>
                      <a:pt x="70" y="32"/>
                    </a:cubicBezTo>
                    <a:cubicBezTo>
                      <a:pt x="70" y="32"/>
                      <a:pt x="70" y="31"/>
                      <a:pt x="70" y="31"/>
                    </a:cubicBezTo>
                    <a:cubicBezTo>
                      <a:pt x="70" y="31"/>
                      <a:pt x="70" y="30"/>
                      <a:pt x="71" y="30"/>
                    </a:cubicBezTo>
                    <a:cubicBezTo>
                      <a:pt x="71" y="30"/>
                      <a:pt x="71" y="29"/>
                      <a:pt x="71" y="29"/>
                    </a:cubicBezTo>
                    <a:cubicBezTo>
                      <a:pt x="70" y="29"/>
                      <a:pt x="70" y="29"/>
                      <a:pt x="70" y="29"/>
                    </a:cubicBezTo>
                    <a:cubicBezTo>
                      <a:pt x="69" y="29"/>
                      <a:pt x="69" y="29"/>
                      <a:pt x="69" y="29"/>
                    </a:cubicBezTo>
                    <a:cubicBezTo>
                      <a:pt x="68" y="29"/>
                      <a:pt x="68" y="29"/>
                      <a:pt x="68" y="29"/>
                    </a:cubicBezTo>
                    <a:cubicBezTo>
                      <a:pt x="68" y="30"/>
                      <a:pt x="67" y="30"/>
                      <a:pt x="67" y="30"/>
                    </a:cubicBezTo>
                    <a:cubicBezTo>
                      <a:pt x="66" y="30"/>
                      <a:pt x="66" y="30"/>
                      <a:pt x="66" y="30"/>
                    </a:cubicBezTo>
                    <a:cubicBezTo>
                      <a:pt x="65" y="31"/>
                      <a:pt x="65" y="31"/>
                      <a:pt x="64" y="31"/>
                    </a:cubicBezTo>
                    <a:cubicBezTo>
                      <a:pt x="64" y="31"/>
                      <a:pt x="65" y="30"/>
                      <a:pt x="65" y="30"/>
                    </a:cubicBezTo>
                    <a:cubicBezTo>
                      <a:pt x="65" y="30"/>
                      <a:pt x="65" y="29"/>
                      <a:pt x="65" y="29"/>
                    </a:cubicBezTo>
                    <a:cubicBezTo>
                      <a:pt x="65" y="28"/>
                      <a:pt x="65" y="28"/>
                      <a:pt x="65" y="27"/>
                    </a:cubicBezTo>
                    <a:cubicBezTo>
                      <a:pt x="65" y="27"/>
                      <a:pt x="65" y="27"/>
                      <a:pt x="65" y="26"/>
                    </a:cubicBezTo>
                    <a:cubicBezTo>
                      <a:pt x="65" y="26"/>
                      <a:pt x="65" y="26"/>
                      <a:pt x="65" y="26"/>
                    </a:cubicBezTo>
                    <a:cubicBezTo>
                      <a:pt x="65" y="26"/>
                      <a:pt x="65" y="26"/>
                      <a:pt x="64" y="25"/>
                    </a:cubicBezTo>
                    <a:cubicBezTo>
                      <a:pt x="64" y="24"/>
                      <a:pt x="64" y="24"/>
                      <a:pt x="64" y="24"/>
                    </a:cubicBezTo>
                    <a:cubicBezTo>
                      <a:pt x="64" y="24"/>
                      <a:pt x="64" y="23"/>
                      <a:pt x="65" y="23"/>
                    </a:cubicBezTo>
                    <a:cubicBezTo>
                      <a:pt x="66" y="22"/>
                      <a:pt x="66" y="22"/>
                      <a:pt x="67" y="21"/>
                    </a:cubicBezTo>
                    <a:cubicBezTo>
                      <a:pt x="67" y="20"/>
                      <a:pt x="68" y="20"/>
                      <a:pt x="69" y="19"/>
                    </a:cubicBezTo>
                    <a:cubicBezTo>
                      <a:pt x="70" y="17"/>
                      <a:pt x="71" y="17"/>
                      <a:pt x="72" y="15"/>
                    </a:cubicBezTo>
                    <a:cubicBezTo>
                      <a:pt x="74" y="14"/>
                      <a:pt x="75" y="13"/>
                      <a:pt x="77" y="11"/>
                    </a:cubicBezTo>
                    <a:cubicBezTo>
                      <a:pt x="77" y="11"/>
                      <a:pt x="78" y="11"/>
                      <a:pt x="78" y="10"/>
                    </a:cubicBezTo>
                    <a:cubicBezTo>
                      <a:pt x="79" y="9"/>
                      <a:pt x="80" y="8"/>
                      <a:pt x="82" y="7"/>
                    </a:cubicBezTo>
                    <a:cubicBezTo>
                      <a:pt x="84" y="6"/>
                      <a:pt x="84" y="5"/>
                      <a:pt x="86" y="4"/>
                    </a:cubicBezTo>
                    <a:cubicBezTo>
                      <a:pt x="86" y="3"/>
                      <a:pt x="86" y="3"/>
                      <a:pt x="86" y="3"/>
                    </a:cubicBezTo>
                    <a:cubicBezTo>
                      <a:pt x="86" y="3"/>
                      <a:pt x="86" y="3"/>
                      <a:pt x="86" y="3"/>
                    </a:cubicBezTo>
                    <a:cubicBezTo>
                      <a:pt x="85" y="3"/>
                      <a:pt x="85" y="2"/>
                      <a:pt x="85" y="2"/>
                    </a:cubicBezTo>
                    <a:cubicBezTo>
                      <a:pt x="85" y="2"/>
                      <a:pt x="84" y="2"/>
                      <a:pt x="84" y="2"/>
                    </a:cubicBezTo>
                    <a:cubicBezTo>
                      <a:pt x="84" y="3"/>
                      <a:pt x="84" y="3"/>
                      <a:pt x="84" y="3"/>
                    </a:cubicBezTo>
                    <a:cubicBezTo>
                      <a:pt x="83" y="3"/>
                      <a:pt x="83" y="3"/>
                      <a:pt x="82" y="3"/>
                    </a:cubicBezTo>
                    <a:cubicBezTo>
                      <a:pt x="82" y="3"/>
                      <a:pt x="82" y="3"/>
                      <a:pt x="81" y="3"/>
                    </a:cubicBezTo>
                    <a:cubicBezTo>
                      <a:pt x="81" y="3"/>
                      <a:pt x="81" y="2"/>
                      <a:pt x="80" y="2"/>
                    </a:cubicBezTo>
                    <a:cubicBezTo>
                      <a:pt x="80" y="2"/>
                      <a:pt x="80" y="2"/>
                      <a:pt x="79" y="2"/>
                    </a:cubicBezTo>
                    <a:cubicBezTo>
                      <a:pt x="79" y="2"/>
                      <a:pt x="79" y="2"/>
                      <a:pt x="78" y="2"/>
                    </a:cubicBezTo>
                    <a:cubicBezTo>
                      <a:pt x="78" y="2"/>
                      <a:pt x="78" y="2"/>
                      <a:pt x="77" y="2"/>
                    </a:cubicBezTo>
                    <a:cubicBezTo>
                      <a:pt x="77" y="2"/>
                      <a:pt x="76" y="2"/>
                      <a:pt x="76" y="2"/>
                    </a:cubicBezTo>
                    <a:cubicBezTo>
                      <a:pt x="75" y="2"/>
                      <a:pt x="75" y="2"/>
                      <a:pt x="75" y="2"/>
                    </a:cubicBezTo>
                    <a:cubicBezTo>
                      <a:pt x="74" y="1"/>
                      <a:pt x="74" y="2"/>
                      <a:pt x="73" y="2"/>
                    </a:cubicBezTo>
                    <a:cubicBezTo>
                      <a:pt x="73" y="2"/>
                      <a:pt x="72" y="2"/>
                      <a:pt x="72" y="2"/>
                    </a:cubicBezTo>
                    <a:cubicBezTo>
                      <a:pt x="72" y="2"/>
                      <a:pt x="71" y="2"/>
                      <a:pt x="71" y="2"/>
                    </a:cubicBezTo>
                    <a:cubicBezTo>
                      <a:pt x="70" y="2"/>
                      <a:pt x="70" y="1"/>
                      <a:pt x="70" y="1"/>
                    </a:cubicBezTo>
                    <a:cubicBezTo>
                      <a:pt x="69" y="1"/>
                      <a:pt x="69" y="1"/>
                      <a:pt x="68" y="1"/>
                    </a:cubicBezTo>
                    <a:cubicBezTo>
                      <a:pt x="68" y="1"/>
                      <a:pt x="68" y="1"/>
                      <a:pt x="67" y="1"/>
                    </a:cubicBezTo>
                    <a:cubicBezTo>
                      <a:pt x="67" y="1"/>
                      <a:pt x="67" y="0"/>
                      <a:pt x="66" y="0"/>
                    </a:cubicBezTo>
                    <a:cubicBezTo>
                      <a:pt x="66" y="0"/>
                      <a:pt x="66" y="0"/>
                      <a:pt x="65" y="0"/>
                    </a:cubicBezTo>
                    <a:cubicBezTo>
                      <a:pt x="65" y="0"/>
                      <a:pt x="64" y="0"/>
                      <a:pt x="64" y="0"/>
                    </a:cubicBezTo>
                    <a:cubicBezTo>
                      <a:pt x="64" y="0"/>
                      <a:pt x="63" y="0"/>
                      <a:pt x="63" y="0"/>
                    </a:cubicBezTo>
                    <a:cubicBezTo>
                      <a:pt x="63" y="0"/>
                      <a:pt x="63" y="1"/>
                      <a:pt x="62" y="1"/>
                    </a:cubicBezTo>
                    <a:cubicBezTo>
                      <a:pt x="61" y="1"/>
                      <a:pt x="61" y="1"/>
                      <a:pt x="60" y="1"/>
                    </a:cubicBezTo>
                    <a:cubicBezTo>
                      <a:pt x="60" y="1"/>
                      <a:pt x="60" y="1"/>
                      <a:pt x="59" y="1"/>
                    </a:cubicBezTo>
                    <a:cubicBezTo>
                      <a:pt x="58" y="1"/>
                      <a:pt x="58" y="1"/>
                      <a:pt x="58" y="1"/>
                    </a:cubicBezTo>
                    <a:cubicBezTo>
                      <a:pt x="57" y="1"/>
                      <a:pt x="56" y="1"/>
                      <a:pt x="56" y="1"/>
                    </a:cubicBezTo>
                    <a:cubicBezTo>
                      <a:pt x="55" y="2"/>
                      <a:pt x="55" y="2"/>
                      <a:pt x="54" y="2"/>
                    </a:cubicBezTo>
                    <a:cubicBezTo>
                      <a:pt x="54" y="2"/>
                      <a:pt x="53" y="2"/>
                      <a:pt x="53" y="2"/>
                    </a:cubicBezTo>
                    <a:cubicBezTo>
                      <a:pt x="53" y="1"/>
                      <a:pt x="52" y="2"/>
                      <a:pt x="52" y="2"/>
                    </a:cubicBezTo>
                    <a:cubicBezTo>
                      <a:pt x="51" y="2"/>
                      <a:pt x="51" y="2"/>
                      <a:pt x="50" y="2"/>
                    </a:cubicBezTo>
                    <a:cubicBezTo>
                      <a:pt x="50" y="3"/>
                      <a:pt x="49" y="3"/>
                      <a:pt x="48" y="3"/>
                    </a:cubicBezTo>
                    <a:cubicBezTo>
                      <a:pt x="48" y="3"/>
                      <a:pt x="47" y="3"/>
                      <a:pt x="47" y="3"/>
                    </a:cubicBezTo>
                    <a:cubicBezTo>
                      <a:pt x="47" y="3"/>
                      <a:pt x="46" y="3"/>
                      <a:pt x="46" y="3"/>
                    </a:cubicBezTo>
                    <a:cubicBezTo>
                      <a:pt x="46" y="3"/>
                      <a:pt x="46" y="4"/>
                      <a:pt x="45" y="4"/>
                    </a:cubicBezTo>
                    <a:cubicBezTo>
                      <a:pt x="45" y="4"/>
                      <a:pt x="45" y="5"/>
                      <a:pt x="44" y="5"/>
                    </a:cubicBezTo>
                    <a:cubicBezTo>
                      <a:pt x="44" y="5"/>
                      <a:pt x="42" y="6"/>
                      <a:pt x="42" y="6"/>
                    </a:cubicBezTo>
                    <a:cubicBezTo>
                      <a:pt x="42" y="6"/>
                      <a:pt x="42" y="5"/>
                      <a:pt x="42" y="5"/>
                    </a:cubicBezTo>
                    <a:cubicBezTo>
                      <a:pt x="41" y="5"/>
                      <a:pt x="41" y="6"/>
                      <a:pt x="41" y="6"/>
                    </a:cubicBezTo>
                    <a:cubicBezTo>
                      <a:pt x="41" y="6"/>
                      <a:pt x="40" y="6"/>
                      <a:pt x="40" y="6"/>
                    </a:cubicBezTo>
                    <a:cubicBezTo>
                      <a:pt x="40" y="6"/>
                      <a:pt x="39" y="6"/>
                      <a:pt x="39" y="6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37" y="6"/>
                      <a:pt x="37" y="6"/>
                      <a:pt x="37" y="7"/>
                    </a:cubicBezTo>
                    <a:cubicBezTo>
                      <a:pt x="36" y="7"/>
                      <a:pt x="35" y="7"/>
                      <a:pt x="36" y="7"/>
                    </a:cubicBezTo>
                    <a:cubicBezTo>
                      <a:pt x="36" y="7"/>
                      <a:pt x="36" y="7"/>
                      <a:pt x="36" y="7"/>
                    </a:cubicBezTo>
                    <a:cubicBezTo>
                      <a:pt x="36" y="8"/>
                      <a:pt x="37" y="8"/>
                      <a:pt x="37" y="8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9"/>
                      <a:pt x="38" y="9"/>
                      <a:pt x="38" y="9"/>
                    </a:cubicBezTo>
                    <a:cubicBezTo>
                      <a:pt x="38" y="9"/>
                      <a:pt x="37" y="9"/>
                      <a:pt x="37" y="10"/>
                    </a:cubicBezTo>
                    <a:cubicBezTo>
                      <a:pt x="37" y="10"/>
                      <a:pt x="37" y="10"/>
                      <a:pt x="37" y="10"/>
                    </a:cubicBezTo>
                    <a:cubicBezTo>
                      <a:pt x="37" y="10"/>
                      <a:pt x="37" y="10"/>
                      <a:pt x="38" y="10"/>
                    </a:cubicBezTo>
                    <a:cubicBezTo>
                      <a:pt x="38" y="10"/>
                      <a:pt x="38" y="10"/>
                      <a:pt x="38" y="10"/>
                    </a:cubicBezTo>
                    <a:cubicBezTo>
                      <a:pt x="38" y="10"/>
                      <a:pt x="39" y="10"/>
                      <a:pt x="39" y="10"/>
                    </a:cubicBezTo>
                    <a:cubicBezTo>
                      <a:pt x="39" y="11"/>
                      <a:pt x="39" y="11"/>
                      <a:pt x="38" y="11"/>
                    </a:cubicBezTo>
                    <a:cubicBezTo>
                      <a:pt x="38" y="11"/>
                      <a:pt x="38" y="11"/>
                      <a:pt x="38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7" y="13"/>
                      <a:pt x="37" y="12"/>
                      <a:pt x="37" y="12"/>
                    </a:cubicBezTo>
                    <a:cubicBezTo>
                      <a:pt x="36" y="12"/>
                      <a:pt x="36" y="12"/>
                      <a:pt x="35" y="12"/>
                    </a:cubicBezTo>
                    <a:cubicBezTo>
                      <a:pt x="35" y="13"/>
                      <a:pt x="35" y="13"/>
                      <a:pt x="34" y="13"/>
                    </a:cubicBezTo>
                    <a:cubicBezTo>
                      <a:pt x="34" y="13"/>
                      <a:pt x="34" y="13"/>
                      <a:pt x="34" y="12"/>
                    </a:cubicBezTo>
                    <a:cubicBezTo>
                      <a:pt x="34" y="12"/>
                      <a:pt x="35" y="12"/>
                      <a:pt x="35" y="12"/>
                    </a:cubicBezTo>
                    <a:cubicBezTo>
                      <a:pt x="35" y="12"/>
                      <a:pt x="36" y="12"/>
                      <a:pt x="35" y="11"/>
                    </a:cubicBezTo>
                    <a:cubicBezTo>
                      <a:pt x="35" y="11"/>
                      <a:pt x="35" y="11"/>
                      <a:pt x="35" y="11"/>
                    </a:cubicBezTo>
                    <a:cubicBezTo>
                      <a:pt x="34" y="11"/>
                      <a:pt x="34" y="11"/>
                      <a:pt x="33" y="11"/>
                    </a:cubicBezTo>
                    <a:cubicBezTo>
                      <a:pt x="33" y="11"/>
                      <a:pt x="33" y="11"/>
                      <a:pt x="32" y="11"/>
                    </a:cubicBezTo>
                    <a:cubicBezTo>
                      <a:pt x="32" y="11"/>
                      <a:pt x="31" y="11"/>
                      <a:pt x="31" y="12"/>
                    </a:cubicBezTo>
                    <a:cubicBezTo>
                      <a:pt x="31" y="12"/>
                      <a:pt x="30" y="12"/>
                      <a:pt x="30" y="12"/>
                    </a:cubicBezTo>
                    <a:cubicBezTo>
                      <a:pt x="30" y="12"/>
                      <a:pt x="30" y="12"/>
                      <a:pt x="29" y="13"/>
                    </a:cubicBezTo>
                    <a:cubicBezTo>
                      <a:pt x="29" y="13"/>
                      <a:pt x="28" y="12"/>
                      <a:pt x="28" y="12"/>
                    </a:cubicBezTo>
                    <a:cubicBezTo>
                      <a:pt x="27" y="13"/>
                      <a:pt x="27" y="13"/>
                      <a:pt x="27" y="13"/>
                    </a:cubicBezTo>
                    <a:cubicBezTo>
                      <a:pt x="27" y="13"/>
                      <a:pt x="26" y="13"/>
                      <a:pt x="26" y="13"/>
                    </a:cubicBezTo>
                    <a:cubicBezTo>
                      <a:pt x="25" y="13"/>
                      <a:pt x="25" y="13"/>
                      <a:pt x="25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5" y="15"/>
                      <a:pt x="26" y="14"/>
                      <a:pt x="26" y="15"/>
                    </a:cubicBezTo>
                    <a:cubicBezTo>
                      <a:pt x="26" y="15"/>
                      <a:pt x="25" y="15"/>
                      <a:pt x="25" y="15"/>
                    </a:cubicBezTo>
                    <a:cubicBezTo>
                      <a:pt x="25" y="15"/>
                      <a:pt x="25" y="15"/>
                      <a:pt x="24" y="16"/>
                    </a:cubicBezTo>
                    <a:cubicBezTo>
                      <a:pt x="24" y="16"/>
                      <a:pt x="24" y="16"/>
                      <a:pt x="24" y="16"/>
                    </a:cubicBezTo>
                    <a:cubicBezTo>
                      <a:pt x="24" y="16"/>
                      <a:pt x="24" y="16"/>
                      <a:pt x="24" y="16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5" y="17"/>
                      <a:pt x="26" y="16"/>
                      <a:pt x="26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8" y="16"/>
                      <a:pt x="28" y="16"/>
                      <a:pt x="28" y="16"/>
                    </a:cubicBezTo>
                    <a:cubicBezTo>
                      <a:pt x="28" y="16"/>
                      <a:pt x="29" y="16"/>
                      <a:pt x="29" y="16"/>
                    </a:cubicBezTo>
                    <a:cubicBezTo>
                      <a:pt x="29" y="16"/>
                      <a:pt x="29" y="16"/>
                      <a:pt x="30" y="16"/>
                    </a:cubicBezTo>
                    <a:cubicBezTo>
                      <a:pt x="31" y="17"/>
                      <a:pt x="32" y="15"/>
                      <a:pt x="32" y="16"/>
                    </a:cubicBezTo>
                    <a:cubicBezTo>
                      <a:pt x="32" y="16"/>
                      <a:pt x="31" y="16"/>
                      <a:pt x="31" y="16"/>
                    </a:cubicBezTo>
                    <a:cubicBezTo>
                      <a:pt x="31" y="17"/>
                      <a:pt x="32" y="17"/>
                      <a:pt x="31" y="18"/>
                    </a:cubicBezTo>
                    <a:cubicBezTo>
                      <a:pt x="31" y="18"/>
                      <a:pt x="31" y="18"/>
                      <a:pt x="31" y="18"/>
                    </a:cubicBezTo>
                    <a:cubicBezTo>
                      <a:pt x="30" y="18"/>
                      <a:pt x="30" y="17"/>
                      <a:pt x="29" y="17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28" y="18"/>
                      <a:pt x="29" y="19"/>
                      <a:pt x="28" y="19"/>
                    </a:cubicBezTo>
                    <a:cubicBezTo>
                      <a:pt x="28" y="19"/>
                      <a:pt x="27" y="19"/>
                      <a:pt x="27" y="19"/>
                    </a:cubicBezTo>
                    <a:cubicBezTo>
                      <a:pt x="26" y="20"/>
                      <a:pt x="26" y="20"/>
                      <a:pt x="25" y="20"/>
                    </a:cubicBezTo>
                    <a:cubicBezTo>
                      <a:pt x="25" y="20"/>
                      <a:pt x="25" y="21"/>
                      <a:pt x="24" y="20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1" y="20"/>
                      <a:pt x="21" y="20"/>
                      <a:pt x="21" y="21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20" y="22"/>
                      <a:pt x="20" y="22"/>
                      <a:pt x="19" y="22"/>
                    </a:cubicBezTo>
                    <a:cubicBezTo>
                      <a:pt x="19" y="22"/>
                      <a:pt x="18" y="22"/>
                      <a:pt x="18" y="22"/>
                    </a:cubicBezTo>
                    <a:cubicBezTo>
                      <a:pt x="17" y="22"/>
                      <a:pt x="17" y="23"/>
                      <a:pt x="16" y="23"/>
                    </a:cubicBezTo>
                    <a:cubicBezTo>
                      <a:pt x="16" y="23"/>
                      <a:pt x="16" y="23"/>
                      <a:pt x="16" y="24"/>
                    </a:cubicBezTo>
                    <a:cubicBezTo>
                      <a:pt x="15" y="24"/>
                      <a:pt x="15" y="23"/>
                      <a:pt x="14" y="24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4" y="24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6"/>
                    </a:cubicBezTo>
                    <a:cubicBezTo>
                      <a:pt x="14" y="26"/>
                      <a:pt x="14" y="26"/>
                      <a:pt x="13" y="26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3" y="26"/>
                      <a:pt x="13" y="26"/>
                      <a:pt x="13" y="27"/>
                    </a:cubicBezTo>
                    <a:cubicBezTo>
                      <a:pt x="12" y="27"/>
                      <a:pt x="13" y="27"/>
                      <a:pt x="13" y="28"/>
                    </a:cubicBezTo>
                    <a:cubicBezTo>
                      <a:pt x="13" y="28"/>
                      <a:pt x="13" y="28"/>
                      <a:pt x="13" y="29"/>
                    </a:cubicBezTo>
                    <a:cubicBezTo>
                      <a:pt x="13" y="29"/>
                      <a:pt x="13" y="29"/>
                      <a:pt x="14" y="29"/>
                    </a:cubicBezTo>
                    <a:cubicBezTo>
                      <a:pt x="14" y="29"/>
                      <a:pt x="14" y="28"/>
                      <a:pt x="15" y="28"/>
                    </a:cubicBezTo>
                    <a:cubicBezTo>
                      <a:pt x="15" y="28"/>
                      <a:pt x="16" y="28"/>
                      <a:pt x="16" y="28"/>
                    </a:cubicBezTo>
                    <a:cubicBezTo>
                      <a:pt x="16" y="28"/>
                      <a:pt x="17" y="28"/>
                      <a:pt x="17" y="28"/>
                    </a:cubicBezTo>
                    <a:cubicBezTo>
                      <a:pt x="17" y="28"/>
                      <a:pt x="17" y="29"/>
                      <a:pt x="17" y="29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16" y="30"/>
                      <a:pt x="15" y="29"/>
                      <a:pt x="15" y="30"/>
                    </a:cubicBezTo>
                    <a:cubicBezTo>
                      <a:pt x="15" y="30"/>
                      <a:pt x="15" y="30"/>
                      <a:pt x="15" y="31"/>
                    </a:cubicBezTo>
                    <a:cubicBezTo>
                      <a:pt x="15" y="31"/>
                      <a:pt x="14" y="31"/>
                      <a:pt x="14" y="31"/>
                    </a:cubicBezTo>
                    <a:cubicBezTo>
                      <a:pt x="14" y="31"/>
                      <a:pt x="14" y="31"/>
                      <a:pt x="13" y="32"/>
                    </a:cubicBezTo>
                    <a:cubicBezTo>
                      <a:pt x="13" y="32"/>
                      <a:pt x="13" y="32"/>
                      <a:pt x="13" y="32"/>
                    </a:cubicBezTo>
                    <a:cubicBezTo>
                      <a:pt x="13" y="32"/>
                      <a:pt x="14" y="32"/>
                      <a:pt x="14" y="32"/>
                    </a:cubicBezTo>
                    <a:cubicBezTo>
                      <a:pt x="15" y="32"/>
                      <a:pt x="15" y="32"/>
                      <a:pt x="15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7" y="31"/>
                      <a:pt x="17" y="31"/>
                      <a:pt x="17" y="31"/>
                    </a:cubicBezTo>
                    <a:cubicBezTo>
                      <a:pt x="17" y="31"/>
                      <a:pt x="18" y="31"/>
                      <a:pt x="18" y="31"/>
                    </a:cubicBezTo>
                    <a:cubicBezTo>
                      <a:pt x="18" y="31"/>
                      <a:pt x="19" y="31"/>
                      <a:pt x="19" y="32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19" y="32"/>
                      <a:pt x="18" y="32"/>
                      <a:pt x="19" y="33"/>
                    </a:cubicBezTo>
                    <a:cubicBezTo>
                      <a:pt x="19" y="33"/>
                      <a:pt x="19" y="33"/>
                      <a:pt x="19" y="32"/>
                    </a:cubicBezTo>
                    <a:cubicBezTo>
                      <a:pt x="20" y="32"/>
                      <a:pt x="20" y="32"/>
                      <a:pt x="20" y="32"/>
                    </a:cubicBezTo>
                    <a:cubicBezTo>
                      <a:pt x="20" y="32"/>
                      <a:pt x="20" y="32"/>
                      <a:pt x="20" y="32"/>
                    </a:cubicBezTo>
                    <a:cubicBezTo>
                      <a:pt x="20" y="31"/>
                      <a:pt x="20" y="31"/>
                      <a:pt x="21" y="31"/>
                    </a:cubicBezTo>
                    <a:cubicBezTo>
                      <a:pt x="21" y="31"/>
                      <a:pt x="21" y="31"/>
                      <a:pt x="21" y="31"/>
                    </a:cubicBezTo>
                    <a:cubicBezTo>
                      <a:pt x="21" y="31"/>
                      <a:pt x="22" y="31"/>
                      <a:pt x="22" y="32"/>
                    </a:cubicBezTo>
                    <a:cubicBezTo>
                      <a:pt x="22" y="32"/>
                      <a:pt x="22" y="32"/>
                      <a:pt x="22" y="32"/>
                    </a:cubicBezTo>
                    <a:cubicBezTo>
                      <a:pt x="22" y="32"/>
                      <a:pt x="22" y="32"/>
                      <a:pt x="22" y="32"/>
                    </a:cubicBezTo>
                    <a:cubicBezTo>
                      <a:pt x="23" y="31"/>
                      <a:pt x="24" y="31"/>
                      <a:pt x="24" y="31"/>
                    </a:cubicBezTo>
                    <a:cubicBezTo>
                      <a:pt x="24" y="31"/>
                      <a:pt x="24" y="31"/>
                      <a:pt x="24" y="32"/>
                    </a:cubicBezTo>
                    <a:cubicBezTo>
                      <a:pt x="24" y="32"/>
                      <a:pt x="24" y="32"/>
                      <a:pt x="23" y="32"/>
                    </a:cubicBezTo>
                    <a:cubicBezTo>
                      <a:pt x="23" y="32"/>
                      <a:pt x="22" y="32"/>
                      <a:pt x="22" y="32"/>
                    </a:cubicBezTo>
                    <a:cubicBezTo>
                      <a:pt x="21" y="32"/>
                      <a:pt x="22" y="33"/>
                      <a:pt x="21" y="33"/>
                    </a:cubicBezTo>
                    <a:cubicBezTo>
                      <a:pt x="21" y="33"/>
                      <a:pt x="21" y="33"/>
                      <a:pt x="20" y="33"/>
                    </a:cubicBezTo>
                    <a:cubicBezTo>
                      <a:pt x="20" y="33"/>
                      <a:pt x="20" y="34"/>
                      <a:pt x="20" y="34"/>
                    </a:cubicBezTo>
                    <a:cubicBezTo>
                      <a:pt x="19" y="34"/>
                      <a:pt x="19" y="35"/>
                      <a:pt x="19" y="35"/>
                    </a:cubicBezTo>
                    <a:cubicBezTo>
                      <a:pt x="19" y="35"/>
                      <a:pt x="19" y="35"/>
                      <a:pt x="18" y="35"/>
                    </a:cubicBezTo>
                    <a:cubicBezTo>
                      <a:pt x="18" y="35"/>
                      <a:pt x="17" y="35"/>
                      <a:pt x="17" y="35"/>
                    </a:cubicBezTo>
                    <a:cubicBezTo>
                      <a:pt x="16" y="35"/>
                      <a:pt x="16" y="35"/>
                      <a:pt x="15" y="35"/>
                    </a:cubicBezTo>
                    <a:cubicBezTo>
                      <a:pt x="15" y="36"/>
                      <a:pt x="15" y="36"/>
                      <a:pt x="14" y="36"/>
                    </a:cubicBezTo>
                    <a:cubicBezTo>
                      <a:pt x="14" y="37"/>
                      <a:pt x="14" y="36"/>
                      <a:pt x="13" y="36"/>
                    </a:cubicBezTo>
                    <a:cubicBezTo>
                      <a:pt x="13" y="37"/>
                      <a:pt x="12" y="37"/>
                      <a:pt x="12" y="37"/>
                    </a:cubicBezTo>
                    <a:cubicBezTo>
                      <a:pt x="11" y="37"/>
                      <a:pt x="11" y="37"/>
                      <a:pt x="11" y="38"/>
                    </a:cubicBezTo>
                    <a:cubicBezTo>
                      <a:pt x="10" y="38"/>
                      <a:pt x="10" y="38"/>
                      <a:pt x="9" y="38"/>
                    </a:cubicBezTo>
                    <a:cubicBezTo>
                      <a:pt x="8" y="38"/>
                      <a:pt x="8" y="39"/>
                      <a:pt x="7" y="39"/>
                    </a:cubicBezTo>
                    <a:cubicBezTo>
                      <a:pt x="7" y="39"/>
                      <a:pt x="6" y="38"/>
                      <a:pt x="6" y="39"/>
                    </a:cubicBezTo>
                    <a:cubicBezTo>
                      <a:pt x="6" y="39"/>
                      <a:pt x="5" y="39"/>
                      <a:pt x="5" y="39"/>
                    </a:cubicBezTo>
                    <a:cubicBezTo>
                      <a:pt x="5" y="39"/>
                      <a:pt x="5" y="39"/>
                      <a:pt x="4" y="39"/>
                    </a:cubicBezTo>
                    <a:cubicBezTo>
                      <a:pt x="3" y="40"/>
                      <a:pt x="3" y="39"/>
                      <a:pt x="2" y="40"/>
                    </a:cubicBezTo>
                    <a:cubicBezTo>
                      <a:pt x="2" y="40"/>
                      <a:pt x="2" y="40"/>
                      <a:pt x="1" y="40"/>
                    </a:cubicBezTo>
                    <a:cubicBezTo>
                      <a:pt x="1" y="40"/>
                      <a:pt x="1" y="40"/>
                      <a:pt x="1" y="41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0" y="42"/>
                      <a:pt x="0" y="42"/>
                      <a:pt x="1" y="42"/>
                    </a:cubicBezTo>
                    <a:cubicBezTo>
                      <a:pt x="1" y="42"/>
                      <a:pt x="2" y="42"/>
                      <a:pt x="2" y="41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4" y="41"/>
                      <a:pt x="4" y="41"/>
                      <a:pt x="5" y="40"/>
                    </a:cubicBezTo>
                    <a:cubicBezTo>
                      <a:pt x="5" y="40"/>
                      <a:pt x="5" y="40"/>
                      <a:pt x="6" y="40"/>
                    </a:cubicBezTo>
                    <a:cubicBezTo>
                      <a:pt x="6" y="40"/>
                      <a:pt x="6" y="40"/>
                      <a:pt x="7" y="40"/>
                    </a:cubicBezTo>
                    <a:cubicBezTo>
                      <a:pt x="7" y="40"/>
                      <a:pt x="7" y="40"/>
                      <a:pt x="8" y="40"/>
                    </a:cubicBezTo>
                    <a:cubicBezTo>
                      <a:pt x="8" y="40"/>
                      <a:pt x="8" y="40"/>
                      <a:pt x="9" y="40"/>
                    </a:cubicBezTo>
                    <a:cubicBezTo>
                      <a:pt x="9" y="40"/>
                      <a:pt x="10" y="40"/>
                      <a:pt x="10" y="40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1" y="39"/>
                      <a:pt x="12" y="39"/>
                      <a:pt x="12" y="39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4" y="38"/>
                      <a:pt x="14" y="38"/>
                      <a:pt x="14" y="38"/>
                    </a:cubicBezTo>
                    <a:cubicBezTo>
                      <a:pt x="15" y="37"/>
                      <a:pt x="15" y="37"/>
                      <a:pt x="16" y="37"/>
                    </a:cubicBezTo>
                    <a:cubicBezTo>
                      <a:pt x="16" y="37"/>
                      <a:pt x="17" y="37"/>
                      <a:pt x="17" y="37"/>
                    </a:cubicBezTo>
                    <a:cubicBezTo>
                      <a:pt x="18" y="37"/>
                      <a:pt x="18" y="37"/>
                      <a:pt x="19" y="37"/>
                    </a:cubicBezTo>
                    <a:cubicBezTo>
                      <a:pt x="19" y="37"/>
                      <a:pt x="19" y="36"/>
                      <a:pt x="20" y="36"/>
                    </a:cubicBezTo>
                    <a:cubicBezTo>
                      <a:pt x="20" y="36"/>
                      <a:pt x="20" y="36"/>
                      <a:pt x="20" y="35"/>
                    </a:cubicBezTo>
                    <a:cubicBezTo>
                      <a:pt x="20" y="35"/>
                      <a:pt x="21" y="35"/>
                      <a:pt x="21" y="35"/>
                    </a:cubicBezTo>
                    <a:cubicBezTo>
                      <a:pt x="22" y="35"/>
                      <a:pt x="22" y="35"/>
                      <a:pt x="22" y="34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5" y="34"/>
                      <a:pt x="25" y="34"/>
                      <a:pt x="25" y="33"/>
                    </a:cubicBezTo>
                    <a:cubicBezTo>
                      <a:pt x="26" y="33"/>
                      <a:pt x="26" y="33"/>
                      <a:pt x="27" y="33"/>
                    </a:cubicBezTo>
                    <a:cubicBezTo>
                      <a:pt x="27" y="33"/>
                      <a:pt x="28" y="33"/>
                      <a:pt x="28" y="33"/>
                    </a:cubicBezTo>
                    <a:cubicBezTo>
                      <a:pt x="28" y="33"/>
                      <a:pt x="28" y="33"/>
                      <a:pt x="29" y="32"/>
                    </a:cubicBezTo>
                    <a:cubicBezTo>
                      <a:pt x="29" y="32"/>
                      <a:pt x="29" y="32"/>
                      <a:pt x="29" y="32"/>
                    </a:cubicBezTo>
                    <a:cubicBezTo>
                      <a:pt x="30" y="32"/>
                      <a:pt x="30" y="32"/>
                      <a:pt x="30" y="32"/>
                    </a:cubicBezTo>
                    <a:cubicBezTo>
                      <a:pt x="30" y="32"/>
                      <a:pt x="30" y="31"/>
                      <a:pt x="30" y="31"/>
                    </a:cubicBezTo>
                    <a:cubicBezTo>
                      <a:pt x="31" y="31"/>
                      <a:pt x="31" y="32"/>
                      <a:pt x="31" y="31"/>
                    </a:cubicBezTo>
                    <a:cubicBezTo>
                      <a:pt x="32" y="31"/>
                      <a:pt x="31" y="31"/>
                      <a:pt x="31" y="30"/>
                    </a:cubicBezTo>
                    <a:cubicBezTo>
                      <a:pt x="31" y="30"/>
                      <a:pt x="31" y="30"/>
                      <a:pt x="32" y="30"/>
                    </a:cubicBezTo>
                    <a:cubicBezTo>
                      <a:pt x="32" y="29"/>
                      <a:pt x="33" y="29"/>
                      <a:pt x="33" y="29"/>
                    </a:cubicBezTo>
                    <a:cubicBezTo>
                      <a:pt x="34" y="29"/>
                      <a:pt x="34" y="29"/>
                      <a:pt x="34" y="29"/>
                    </a:cubicBezTo>
                    <a:cubicBezTo>
                      <a:pt x="35" y="29"/>
                      <a:pt x="35" y="29"/>
                      <a:pt x="35" y="29"/>
                    </a:cubicBezTo>
                    <a:cubicBezTo>
                      <a:pt x="36" y="29"/>
                      <a:pt x="36" y="29"/>
                      <a:pt x="37" y="28"/>
                    </a:cubicBezTo>
                    <a:cubicBezTo>
                      <a:pt x="37" y="28"/>
                      <a:pt x="37" y="28"/>
                      <a:pt x="37" y="27"/>
                    </a:cubicBezTo>
                    <a:cubicBezTo>
                      <a:pt x="38" y="27"/>
                      <a:pt x="38" y="27"/>
                      <a:pt x="38" y="27"/>
                    </a:cubicBezTo>
                    <a:cubicBezTo>
                      <a:pt x="39" y="27"/>
                      <a:pt x="39" y="26"/>
                      <a:pt x="39" y="26"/>
                    </a:cubicBezTo>
                    <a:cubicBezTo>
                      <a:pt x="40" y="26"/>
                      <a:pt x="40" y="26"/>
                      <a:pt x="41" y="26"/>
                    </a:cubicBezTo>
                    <a:cubicBezTo>
                      <a:pt x="41" y="26"/>
                      <a:pt x="41" y="26"/>
                      <a:pt x="41" y="26"/>
                    </a:cubicBezTo>
                    <a:cubicBezTo>
                      <a:pt x="41" y="26"/>
                      <a:pt x="41" y="26"/>
                      <a:pt x="42" y="25"/>
                    </a:cubicBezTo>
                    <a:cubicBezTo>
                      <a:pt x="42" y="25"/>
                      <a:pt x="42" y="25"/>
                      <a:pt x="43" y="25"/>
                    </a:cubicBezTo>
                    <a:cubicBezTo>
                      <a:pt x="43" y="25"/>
                      <a:pt x="43" y="25"/>
                      <a:pt x="43" y="25"/>
                    </a:cubicBezTo>
                    <a:cubicBezTo>
                      <a:pt x="44" y="25"/>
                      <a:pt x="44" y="24"/>
                      <a:pt x="44" y="25"/>
                    </a:cubicBezTo>
                    <a:cubicBezTo>
                      <a:pt x="45" y="25"/>
                      <a:pt x="44" y="25"/>
                      <a:pt x="44" y="25"/>
                    </a:cubicBezTo>
                    <a:cubicBezTo>
                      <a:pt x="44" y="26"/>
                      <a:pt x="44" y="26"/>
                      <a:pt x="43" y="26"/>
                    </a:cubicBezTo>
                    <a:cubicBezTo>
                      <a:pt x="43" y="26"/>
                      <a:pt x="42" y="26"/>
                      <a:pt x="42" y="26"/>
                    </a:cubicBezTo>
                    <a:cubicBezTo>
                      <a:pt x="42" y="26"/>
                      <a:pt x="42" y="26"/>
                      <a:pt x="41" y="26"/>
                    </a:cubicBezTo>
                    <a:cubicBezTo>
                      <a:pt x="41" y="26"/>
                      <a:pt x="41" y="26"/>
                      <a:pt x="41" y="26"/>
                    </a:cubicBezTo>
                    <a:cubicBezTo>
                      <a:pt x="40" y="27"/>
                      <a:pt x="40" y="27"/>
                      <a:pt x="40" y="27"/>
                    </a:cubicBezTo>
                    <a:cubicBezTo>
                      <a:pt x="39" y="28"/>
                      <a:pt x="39" y="28"/>
                      <a:pt x="39" y="28"/>
                    </a:cubicBezTo>
                    <a:cubicBezTo>
                      <a:pt x="38" y="28"/>
                      <a:pt x="38" y="28"/>
                      <a:pt x="38" y="28"/>
                    </a:cubicBezTo>
                    <a:cubicBezTo>
                      <a:pt x="37" y="28"/>
                      <a:pt x="37" y="28"/>
                      <a:pt x="37" y="28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6" y="29"/>
                      <a:pt x="36" y="29"/>
                      <a:pt x="36" y="29"/>
                    </a:cubicBezTo>
                    <a:cubicBezTo>
                      <a:pt x="35" y="30"/>
                      <a:pt x="35" y="30"/>
                      <a:pt x="35" y="30"/>
                    </a:cubicBezTo>
                    <a:cubicBezTo>
                      <a:pt x="35" y="31"/>
                      <a:pt x="36" y="30"/>
                      <a:pt x="36" y="30"/>
                    </a:cubicBezTo>
                    <a:cubicBezTo>
                      <a:pt x="37" y="31"/>
                      <a:pt x="37" y="31"/>
                      <a:pt x="38" y="30"/>
                    </a:cubicBezTo>
                    <a:cubicBezTo>
                      <a:pt x="38" y="30"/>
                      <a:pt x="38" y="30"/>
                      <a:pt x="39" y="30"/>
                    </a:cubicBezTo>
                    <a:cubicBezTo>
                      <a:pt x="39" y="30"/>
                      <a:pt x="39" y="29"/>
                      <a:pt x="40" y="29"/>
                    </a:cubicBezTo>
                    <a:cubicBezTo>
                      <a:pt x="40" y="29"/>
                      <a:pt x="41" y="29"/>
                      <a:pt x="41" y="29"/>
                    </a:cubicBezTo>
                    <a:cubicBezTo>
                      <a:pt x="41" y="29"/>
                      <a:pt x="42" y="29"/>
                      <a:pt x="42" y="29"/>
                    </a:cubicBezTo>
                    <a:cubicBezTo>
                      <a:pt x="43" y="29"/>
                      <a:pt x="43" y="29"/>
                      <a:pt x="43" y="28"/>
                    </a:cubicBezTo>
                    <a:cubicBezTo>
                      <a:pt x="43" y="28"/>
                      <a:pt x="44" y="28"/>
                      <a:pt x="44" y="28"/>
                    </a:cubicBezTo>
                    <a:cubicBezTo>
                      <a:pt x="44" y="28"/>
                      <a:pt x="44" y="28"/>
                      <a:pt x="45" y="28"/>
                    </a:cubicBezTo>
                    <a:cubicBezTo>
                      <a:pt x="45" y="28"/>
                      <a:pt x="46" y="28"/>
                      <a:pt x="46" y="28"/>
                    </a:cubicBezTo>
                    <a:cubicBezTo>
                      <a:pt x="47" y="28"/>
                      <a:pt x="47" y="28"/>
                      <a:pt x="47" y="28"/>
                    </a:cubicBezTo>
                    <a:cubicBezTo>
                      <a:pt x="47" y="27"/>
                      <a:pt x="47" y="27"/>
                      <a:pt x="47" y="27"/>
                    </a:cubicBezTo>
                    <a:cubicBezTo>
                      <a:pt x="47" y="26"/>
                      <a:pt x="47" y="26"/>
                      <a:pt x="47" y="26"/>
                    </a:cubicBezTo>
                    <a:cubicBezTo>
                      <a:pt x="47" y="26"/>
                      <a:pt x="47" y="26"/>
                      <a:pt x="47" y="26"/>
                    </a:cubicBezTo>
                    <a:cubicBezTo>
                      <a:pt x="47" y="25"/>
                      <a:pt x="48" y="25"/>
                      <a:pt x="48" y="25"/>
                    </a:cubicBezTo>
                    <a:cubicBezTo>
                      <a:pt x="49" y="25"/>
                      <a:pt x="49" y="25"/>
                      <a:pt x="50" y="26"/>
                    </a:cubicBezTo>
                    <a:cubicBezTo>
                      <a:pt x="50" y="26"/>
                      <a:pt x="50" y="26"/>
                      <a:pt x="50" y="26"/>
                    </a:cubicBezTo>
                    <a:cubicBezTo>
                      <a:pt x="50" y="26"/>
                      <a:pt x="50" y="26"/>
                      <a:pt x="50" y="26"/>
                    </a:cubicBezTo>
                    <a:cubicBezTo>
                      <a:pt x="51" y="27"/>
                      <a:pt x="51" y="27"/>
                      <a:pt x="51" y="27"/>
                    </a:cubicBezTo>
                    <a:cubicBezTo>
                      <a:pt x="52" y="28"/>
                      <a:pt x="52" y="28"/>
                      <a:pt x="53" y="28"/>
                    </a:cubicBezTo>
                    <a:cubicBezTo>
                      <a:pt x="54" y="28"/>
                      <a:pt x="54" y="28"/>
                      <a:pt x="54" y="28"/>
                    </a:cubicBezTo>
                    <a:cubicBezTo>
                      <a:pt x="55" y="28"/>
                      <a:pt x="55" y="28"/>
                      <a:pt x="55" y="28"/>
                    </a:cubicBezTo>
                    <a:cubicBezTo>
                      <a:pt x="56" y="28"/>
                      <a:pt x="56" y="28"/>
                      <a:pt x="57" y="28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74" name="Freeform 435"/>
              <p:cNvSpPr>
                <a:spLocks/>
              </p:cNvSpPr>
              <p:nvPr/>
            </p:nvSpPr>
            <p:spPr bwMode="auto">
              <a:xfrm>
                <a:off x="1073151" y="1550989"/>
                <a:ext cx="1501775" cy="757238"/>
              </a:xfrm>
              <a:custGeom>
                <a:avLst/>
                <a:gdLst>
                  <a:gd name="T0" fmla="*/ 34 w 139"/>
                  <a:gd name="T1" fmla="*/ 52 h 70"/>
                  <a:gd name="T2" fmla="*/ 37 w 139"/>
                  <a:gd name="T3" fmla="*/ 58 h 70"/>
                  <a:gd name="T4" fmla="*/ 44 w 139"/>
                  <a:gd name="T5" fmla="*/ 56 h 70"/>
                  <a:gd name="T6" fmla="*/ 46 w 139"/>
                  <a:gd name="T7" fmla="*/ 62 h 70"/>
                  <a:gd name="T8" fmla="*/ 51 w 139"/>
                  <a:gd name="T9" fmla="*/ 67 h 70"/>
                  <a:gd name="T10" fmla="*/ 52 w 139"/>
                  <a:gd name="T11" fmla="*/ 63 h 70"/>
                  <a:gd name="T12" fmla="*/ 57 w 139"/>
                  <a:gd name="T13" fmla="*/ 59 h 70"/>
                  <a:gd name="T14" fmla="*/ 63 w 139"/>
                  <a:gd name="T15" fmla="*/ 56 h 70"/>
                  <a:gd name="T16" fmla="*/ 68 w 139"/>
                  <a:gd name="T17" fmla="*/ 58 h 70"/>
                  <a:gd name="T18" fmla="*/ 73 w 139"/>
                  <a:gd name="T19" fmla="*/ 58 h 70"/>
                  <a:gd name="T20" fmla="*/ 75 w 139"/>
                  <a:gd name="T21" fmla="*/ 54 h 70"/>
                  <a:gd name="T22" fmla="*/ 82 w 139"/>
                  <a:gd name="T23" fmla="*/ 55 h 70"/>
                  <a:gd name="T24" fmla="*/ 87 w 139"/>
                  <a:gd name="T25" fmla="*/ 56 h 70"/>
                  <a:gd name="T26" fmla="*/ 89 w 139"/>
                  <a:gd name="T27" fmla="*/ 62 h 70"/>
                  <a:gd name="T28" fmla="*/ 91 w 139"/>
                  <a:gd name="T29" fmla="*/ 69 h 70"/>
                  <a:gd name="T30" fmla="*/ 94 w 139"/>
                  <a:gd name="T31" fmla="*/ 64 h 70"/>
                  <a:gd name="T32" fmla="*/ 93 w 139"/>
                  <a:gd name="T33" fmla="*/ 56 h 70"/>
                  <a:gd name="T34" fmla="*/ 96 w 139"/>
                  <a:gd name="T35" fmla="*/ 48 h 70"/>
                  <a:gd name="T36" fmla="*/ 102 w 139"/>
                  <a:gd name="T37" fmla="*/ 44 h 70"/>
                  <a:gd name="T38" fmla="*/ 108 w 139"/>
                  <a:gd name="T39" fmla="*/ 40 h 70"/>
                  <a:gd name="T40" fmla="*/ 110 w 139"/>
                  <a:gd name="T41" fmla="*/ 36 h 70"/>
                  <a:gd name="T42" fmla="*/ 110 w 139"/>
                  <a:gd name="T43" fmla="*/ 31 h 70"/>
                  <a:gd name="T44" fmla="*/ 111 w 139"/>
                  <a:gd name="T45" fmla="*/ 33 h 70"/>
                  <a:gd name="T46" fmla="*/ 114 w 139"/>
                  <a:gd name="T47" fmla="*/ 31 h 70"/>
                  <a:gd name="T48" fmla="*/ 118 w 139"/>
                  <a:gd name="T49" fmla="*/ 26 h 70"/>
                  <a:gd name="T50" fmla="*/ 122 w 139"/>
                  <a:gd name="T51" fmla="*/ 24 h 70"/>
                  <a:gd name="T52" fmla="*/ 129 w 139"/>
                  <a:gd name="T53" fmla="*/ 22 h 70"/>
                  <a:gd name="T54" fmla="*/ 128 w 139"/>
                  <a:gd name="T55" fmla="*/ 18 h 70"/>
                  <a:gd name="T56" fmla="*/ 133 w 139"/>
                  <a:gd name="T57" fmla="*/ 15 h 70"/>
                  <a:gd name="T58" fmla="*/ 138 w 139"/>
                  <a:gd name="T59" fmla="*/ 13 h 70"/>
                  <a:gd name="T60" fmla="*/ 137 w 139"/>
                  <a:gd name="T61" fmla="*/ 6 h 70"/>
                  <a:gd name="T62" fmla="*/ 131 w 139"/>
                  <a:gd name="T63" fmla="*/ 11 h 70"/>
                  <a:gd name="T64" fmla="*/ 124 w 139"/>
                  <a:gd name="T65" fmla="*/ 13 h 70"/>
                  <a:gd name="T66" fmla="*/ 116 w 139"/>
                  <a:gd name="T67" fmla="*/ 14 h 70"/>
                  <a:gd name="T68" fmla="*/ 110 w 139"/>
                  <a:gd name="T69" fmla="*/ 16 h 70"/>
                  <a:gd name="T70" fmla="*/ 107 w 139"/>
                  <a:gd name="T71" fmla="*/ 18 h 70"/>
                  <a:gd name="T72" fmla="*/ 101 w 139"/>
                  <a:gd name="T73" fmla="*/ 20 h 70"/>
                  <a:gd name="T74" fmla="*/ 98 w 139"/>
                  <a:gd name="T75" fmla="*/ 21 h 70"/>
                  <a:gd name="T76" fmla="*/ 102 w 139"/>
                  <a:gd name="T77" fmla="*/ 17 h 70"/>
                  <a:gd name="T78" fmla="*/ 105 w 139"/>
                  <a:gd name="T79" fmla="*/ 13 h 70"/>
                  <a:gd name="T80" fmla="*/ 109 w 139"/>
                  <a:gd name="T81" fmla="*/ 12 h 70"/>
                  <a:gd name="T82" fmla="*/ 102 w 139"/>
                  <a:gd name="T83" fmla="*/ 8 h 70"/>
                  <a:gd name="T84" fmla="*/ 101 w 139"/>
                  <a:gd name="T85" fmla="*/ 6 h 70"/>
                  <a:gd name="T86" fmla="*/ 99 w 139"/>
                  <a:gd name="T87" fmla="*/ 2 h 70"/>
                  <a:gd name="T88" fmla="*/ 94 w 139"/>
                  <a:gd name="T89" fmla="*/ 2 h 70"/>
                  <a:gd name="T90" fmla="*/ 90 w 139"/>
                  <a:gd name="T91" fmla="*/ 4 h 70"/>
                  <a:gd name="T92" fmla="*/ 85 w 139"/>
                  <a:gd name="T93" fmla="*/ 3 h 70"/>
                  <a:gd name="T94" fmla="*/ 81 w 139"/>
                  <a:gd name="T95" fmla="*/ 1 h 70"/>
                  <a:gd name="T96" fmla="*/ 18 w 139"/>
                  <a:gd name="T97" fmla="*/ 1 h 70"/>
                  <a:gd name="T98" fmla="*/ 15 w 139"/>
                  <a:gd name="T99" fmla="*/ 3 h 70"/>
                  <a:gd name="T100" fmla="*/ 12 w 139"/>
                  <a:gd name="T101" fmla="*/ 6 h 70"/>
                  <a:gd name="T102" fmla="*/ 7 w 139"/>
                  <a:gd name="T103" fmla="*/ 14 h 70"/>
                  <a:gd name="T104" fmla="*/ 3 w 139"/>
                  <a:gd name="T105" fmla="*/ 19 h 70"/>
                  <a:gd name="T106" fmla="*/ 0 w 139"/>
                  <a:gd name="T107" fmla="*/ 28 h 70"/>
                  <a:gd name="T108" fmla="*/ 0 w 139"/>
                  <a:gd name="T109" fmla="*/ 34 h 70"/>
                  <a:gd name="T110" fmla="*/ 0 w 139"/>
                  <a:gd name="T111" fmla="*/ 37 h 70"/>
                  <a:gd name="T112" fmla="*/ 4 w 139"/>
                  <a:gd name="T113" fmla="*/ 43 h 70"/>
                  <a:gd name="T114" fmla="*/ 8 w 139"/>
                  <a:gd name="T115" fmla="*/ 47 h 70"/>
                  <a:gd name="T116" fmla="*/ 13 w 139"/>
                  <a:gd name="T117" fmla="*/ 49 h 70"/>
                  <a:gd name="T118" fmla="*/ 18 w 139"/>
                  <a:gd name="T119" fmla="*/ 51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39" h="70">
                    <a:moveTo>
                      <a:pt x="21" y="52"/>
                    </a:moveTo>
                    <a:cubicBezTo>
                      <a:pt x="28" y="52"/>
                      <a:pt x="28" y="52"/>
                      <a:pt x="28" y="52"/>
                    </a:cubicBezTo>
                    <a:cubicBezTo>
                      <a:pt x="28" y="51"/>
                      <a:pt x="28" y="51"/>
                      <a:pt x="28" y="51"/>
                    </a:cubicBezTo>
                    <a:cubicBezTo>
                      <a:pt x="33" y="50"/>
                      <a:pt x="33" y="50"/>
                      <a:pt x="33" y="50"/>
                    </a:cubicBezTo>
                    <a:cubicBezTo>
                      <a:pt x="33" y="51"/>
                      <a:pt x="33" y="51"/>
                      <a:pt x="33" y="51"/>
                    </a:cubicBezTo>
                    <a:cubicBezTo>
                      <a:pt x="33" y="51"/>
                      <a:pt x="33" y="51"/>
                      <a:pt x="34" y="52"/>
                    </a:cubicBezTo>
                    <a:cubicBezTo>
                      <a:pt x="34" y="52"/>
                      <a:pt x="34" y="52"/>
                      <a:pt x="34" y="52"/>
                    </a:cubicBezTo>
                    <a:cubicBezTo>
                      <a:pt x="34" y="52"/>
                      <a:pt x="34" y="52"/>
                      <a:pt x="34" y="52"/>
                    </a:cubicBezTo>
                    <a:cubicBezTo>
                      <a:pt x="35" y="53"/>
                      <a:pt x="35" y="53"/>
                      <a:pt x="35" y="53"/>
                    </a:cubicBezTo>
                    <a:cubicBezTo>
                      <a:pt x="35" y="54"/>
                      <a:pt x="35" y="54"/>
                      <a:pt x="35" y="54"/>
                    </a:cubicBezTo>
                    <a:cubicBezTo>
                      <a:pt x="36" y="55"/>
                      <a:pt x="35" y="55"/>
                      <a:pt x="35" y="55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36" y="57"/>
                      <a:pt x="36" y="57"/>
                      <a:pt x="36" y="57"/>
                    </a:cubicBezTo>
                    <a:cubicBezTo>
                      <a:pt x="37" y="57"/>
                      <a:pt x="37" y="58"/>
                      <a:pt x="37" y="58"/>
                    </a:cubicBezTo>
                    <a:cubicBezTo>
                      <a:pt x="38" y="58"/>
                      <a:pt x="38" y="58"/>
                      <a:pt x="39" y="58"/>
                    </a:cubicBezTo>
                    <a:cubicBezTo>
                      <a:pt x="39" y="58"/>
                      <a:pt x="39" y="58"/>
                      <a:pt x="39" y="57"/>
                    </a:cubicBezTo>
                    <a:cubicBezTo>
                      <a:pt x="40" y="57"/>
                      <a:pt x="39" y="57"/>
                      <a:pt x="40" y="56"/>
                    </a:cubicBezTo>
                    <a:cubicBezTo>
                      <a:pt x="40" y="56"/>
                      <a:pt x="40" y="56"/>
                      <a:pt x="40" y="56"/>
                    </a:cubicBezTo>
                    <a:cubicBezTo>
                      <a:pt x="41" y="56"/>
                      <a:pt x="41" y="56"/>
                      <a:pt x="41" y="56"/>
                    </a:cubicBezTo>
                    <a:cubicBezTo>
                      <a:pt x="42" y="56"/>
                      <a:pt x="42" y="56"/>
                      <a:pt x="43" y="56"/>
                    </a:cubicBezTo>
                    <a:cubicBezTo>
                      <a:pt x="43" y="56"/>
                      <a:pt x="44" y="56"/>
                      <a:pt x="44" y="56"/>
                    </a:cubicBezTo>
                    <a:cubicBezTo>
                      <a:pt x="44" y="57"/>
                      <a:pt x="44" y="57"/>
                      <a:pt x="44" y="57"/>
                    </a:cubicBezTo>
                    <a:cubicBezTo>
                      <a:pt x="45" y="58"/>
                      <a:pt x="44" y="58"/>
                      <a:pt x="45" y="58"/>
                    </a:cubicBezTo>
                    <a:cubicBezTo>
                      <a:pt x="45" y="59"/>
                      <a:pt x="45" y="59"/>
                      <a:pt x="45" y="59"/>
                    </a:cubicBezTo>
                    <a:cubicBezTo>
                      <a:pt x="45" y="60"/>
                      <a:pt x="45" y="60"/>
                      <a:pt x="45" y="61"/>
                    </a:cubicBezTo>
                    <a:cubicBezTo>
                      <a:pt x="46" y="61"/>
                      <a:pt x="46" y="61"/>
                      <a:pt x="46" y="61"/>
                    </a:cubicBezTo>
                    <a:cubicBezTo>
                      <a:pt x="46" y="61"/>
                      <a:pt x="46" y="61"/>
                      <a:pt x="46" y="61"/>
                    </a:cubicBezTo>
                    <a:cubicBezTo>
                      <a:pt x="46" y="62"/>
                      <a:pt x="46" y="62"/>
                      <a:pt x="46" y="62"/>
                    </a:cubicBezTo>
                    <a:cubicBezTo>
                      <a:pt x="46" y="63"/>
                      <a:pt x="46" y="63"/>
                      <a:pt x="46" y="63"/>
                    </a:cubicBezTo>
                    <a:cubicBezTo>
                      <a:pt x="46" y="64"/>
                      <a:pt x="47" y="64"/>
                      <a:pt x="47" y="64"/>
                    </a:cubicBezTo>
                    <a:cubicBezTo>
                      <a:pt x="47" y="65"/>
                      <a:pt x="46" y="65"/>
                      <a:pt x="46" y="65"/>
                    </a:cubicBezTo>
                    <a:cubicBezTo>
                      <a:pt x="46" y="65"/>
                      <a:pt x="47" y="66"/>
                      <a:pt x="47" y="66"/>
                    </a:cubicBezTo>
                    <a:cubicBezTo>
                      <a:pt x="48" y="66"/>
                      <a:pt x="48" y="66"/>
                      <a:pt x="49" y="67"/>
                    </a:cubicBezTo>
                    <a:cubicBezTo>
                      <a:pt x="50" y="67"/>
                      <a:pt x="50" y="67"/>
                      <a:pt x="50" y="67"/>
                    </a:cubicBezTo>
                    <a:cubicBezTo>
                      <a:pt x="51" y="67"/>
                      <a:pt x="51" y="67"/>
                      <a:pt x="51" y="67"/>
                    </a:cubicBezTo>
                    <a:cubicBezTo>
                      <a:pt x="51" y="67"/>
                      <a:pt x="51" y="67"/>
                      <a:pt x="52" y="67"/>
                    </a:cubicBezTo>
                    <a:cubicBezTo>
                      <a:pt x="52" y="67"/>
                      <a:pt x="52" y="67"/>
                      <a:pt x="52" y="67"/>
                    </a:cubicBezTo>
                    <a:cubicBezTo>
                      <a:pt x="52" y="67"/>
                      <a:pt x="52" y="67"/>
                      <a:pt x="52" y="66"/>
                    </a:cubicBezTo>
                    <a:cubicBezTo>
                      <a:pt x="52" y="66"/>
                      <a:pt x="52" y="65"/>
                      <a:pt x="52" y="64"/>
                    </a:cubicBezTo>
                    <a:cubicBezTo>
                      <a:pt x="52" y="64"/>
                      <a:pt x="52" y="64"/>
                      <a:pt x="51" y="64"/>
                    </a:cubicBezTo>
                    <a:cubicBezTo>
                      <a:pt x="51" y="63"/>
                      <a:pt x="51" y="63"/>
                      <a:pt x="51" y="63"/>
                    </a:cubicBezTo>
                    <a:cubicBezTo>
                      <a:pt x="52" y="63"/>
                      <a:pt x="52" y="63"/>
                      <a:pt x="52" y="63"/>
                    </a:cubicBezTo>
                    <a:cubicBezTo>
                      <a:pt x="52" y="63"/>
                      <a:pt x="52" y="62"/>
                      <a:pt x="52" y="62"/>
                    </a:cubicBezTo>
                    <a:cubicBezTo>
                      <a:pt x="53" y="62"/>
                      <a:pt x="53" y="62"/>
                      <a:pt x="53" y="61"/>
                    </a:cubicBezTo>
                    <a:cubicBezTo>
                      <a:pt x="54" y="61"/>
                      <a:pt x="54" y="61"/>
                      <a:pt x="54" y="61"/>
                    </a:cubicBezTo>
                    <a:cubicBezTo>
                      <a:pt x="54" y="61"/>
                      <a:pt x="55" y="61"/>
                      <a:pt x="55" y="61"/>
                    </a:cubicBezTo>
                    <a:cubicBezTo>
                      <a:pt x="55" y="60"/>
                      <a:pt x="55" y="60"/>
                      <a:pt x="55" y="60"/>
                    </a:cubicBezTo>
                    <a:cubicBezTo>
                      <a:pt x="55" y="60"/>
                      <a:pt x="55" y="60"/>
                      <a:pt x="56" y="60"/>
                    </a:cubicBezTo>
                    <a:cubicBezTo>
                      <a:pt x="56" y="60"/>
                      <a:pt x="56" y="60"/>
                      <a:pt x="57" y="59"/>
                    </a:cubicBezTo>
                    <a:cubicBezTo>
                      <a:pt x="57" y="59"/>
                      <a:pt x="57" y="59"/>
                      <a:pt x="57" y="59"/>
                    </a:cubicBezTo>
                    <a:cubicBezTo>
                      <a:pt x="58" y="58"/>
                      <a:pt x="58" y="58"/>
                      <a:pt x="59" y="58"/>
                    </a:cubicBezTo>
                    <a:cubicBezTo>
                      <a:pt x="59" y="58"/>
                      <a:pt x="60" y="58"/>
                      <a:pt x="60" y="57"/>
                    </a:cubicBezTo>
                    <a:cubicBezTo>
                      <a:pt x="60" y="57"/>
                      <a:pt x="60" y="57"/>
                      <a:pt x="60" y="57"/>
                    </a:cubicBezTo>
                    <a:cubicBezTo>
                      <a:pt x="61" y="57"/>
                      <a:pt x="61" y="57"/>
                      <a:pt x="61" y="57"/>
                    </a:cubicBezTo>
                    <a:cubicBezTo>
                      <a:pt x="61" y="57"/>
                      <a:pt x="61" y="57"/>
                      <a:pt x="61" y="56"/>
                    </a:cubicBezTo>
                    <a:cubicBezTo>
                      <a:pt x="62" y="56"/>
                      <a:pt x="62" y="56"/>
                      <a:pt x="63" y="56"/>
                    </a:cubicBezTo>
                    <a:cubicBezTo>
                      <a:pt x="63" y="56"/>
                      <a:pt x="63" y="56"/>
                      <a:pt x="64" y="56"/>
                    </a:cubicBezTo>
                    <a:cubicBezTo>
                      <a:pt x="64" y="56"/>
                      <a:pt x="64" y="56"/>
                      <a:pt x="64" y="57"/>
                    </a:cubicBezTo>
                    <a:cubicBezTo>
                      <a:pt x="65" y="57"/>
                      <a:pt x="65" y="57"/>
                      <a:pt x="65" y="57"/>
                    </a:cubicBezTo>
                    <a:cubicBezTo>
                      <a:pt x="66" y="57"/>
                      <a:pt x="66" y="57"/>
                      <a:pt x="66" y="56"/>
                    </a:cubicBezTo>
                    <a:cubicBezTo>
                      <a:pt x="66" y="56"/>
                      <a:pt x="67" y="56"/>
                      <a:pt x="67" y="56"/>
                    </a:cubicBezTo>
                    <a:cubicBezTo>
                      <a:pt x="67" y="56"/>
                      <a:pt x="67" y="57"/>
                      <a:pt x="68" y="57"/>
                    </a:cubicBezTo>
                    <a:cubicBezTo>
                      <a:pt x="68" y="57"/>
                      <a:pt x="67" y="58"/>
                      <a:pt x="68" y="58"/>
                    </a:cubicBezTo>
                    <a:cubicBezTo>
                      <a:pt x="68" y="58"/>
                      <a:pt x="69" y="58"/>
                      <a:pt x="69" y="58"/>
                    </a:cubicBezTo>
                    <a:cubicBezTo>
                      <a:pt x="69" y="58"/>
                      <a:pt x="70" y="58"/>
                      <a:pt x="70" y="58"/>
                    </a:cubicBezTo>
                    <a:cubicBezTo>
                      <a:pt x="70" y="58"/>
                      <a:pt x="70" y="58"/>
                      <a:pt x="71" y="58"/>
                    </a:cubicBezTo>
                    <a:cubicBezTo>
                      <a:pt x="71" y="58"/>
                      <a:pt x="71" y="58"/>
                      <a:pt x="71" y="58"/>
                    </a:cubicBezTo>
                    <a:cubicBezTo>
                      <a:pt x="72" y="58"/>
                      <a:pt x="72" y="58"/>
                      <a:pt x="72" y="59"/>
                    </a:cubicBezTo>
                    <a:cubicBezTo>
                      <a:pt x="73" y="59"/>
                      <a:pt x="73" y="59"/>
                      <a:pt x="74" y="58"/>
                    </a:cubicBezTo>
                    <a:cubicBezTo>
                      <a:pt x="74" y="58"/>
                      <a:pt x="74" y="58"/>
                      <a:pt x="73" y="58"/>
                    </a:cubicBezTo>
                    <a:cubicBezTo>
                      <a:pt x="73" y="57"/>
                      <a:pt x="73" y="57"/>
                      <a:pt x="73" y="57"/>
                    </a:cubicBezTo>
                    <a:cubicBezTo>
                      <a:pt x="73" y="56"/>
                      <a:pt x="73" y="56"/>
                      <a:pt x="73" y="56"/>
                    </a:cubicBezTo>
                    <a:cubicBezTo>
                      <a:pt x="73" y="56"/>
                      <a:pt x="73" y="56"/>
                      <a:pt x="72" y="56"/>
                    </a:cubicBezTo>
                    <a:cubicBezTo>
                      <a:pt x="72" y="55"/>
                      <a:pt x="72" y="55"/>
                      <a:pt x="72" y="55"/>
                    </a:cubicBezTo>
                    <a:cubicBezTo>
                      <a:pt x="72" y="55"/>
                      <a:pt x="72" y="55"/>
                      <a:pt x="73" y="55"/>
                    </a:cubicBezTo>
                    <a:cubicBezTo>
                      <a:pt x="73" y="54"/>
                      <a:pt x="73" y="54"/>
                      <a:pt x="74" y="54"/>
                    </a:cubicBezTo>
                    <a:cubicBezTo>
                      <a:pt x="74" y="54"/>
                      <a:pt x="74" y="54"/>
                      <a:pt x="75" y="54"/>
                    </a:cubicBezTo>
                    <a:cubicBezTo>
                      <a:pt x="76" y="54"/>
                      <a:pt x="76" y="54"/>
                      <a:pt x="77" y="54"/>
                    </a:cubicBezTo>
                    <a:cubicBezTo>
                      <a:pt x="77" y="55"/>
                      <a:pt x="77" y="55"/>
                      <a:pt x="77" y="55"/>
                    </a:cubicBezTo>
                    <a:cubicBezTo>
                      <a:pt x="77" y="55"/>
                      <a:pt x="77" y="55"/>
                      <a:pt x="78" y="55"/>
                    </a:cubicBezTo>
                    <a:cubicBezTo>
                      <a:pt x="78" y="55"/>
                      <a:pt x="78" y="55"/>
                      <a:pt x="79" y="55"/>
                    </a:cubicBezTo>
                    <a:cubicBezTo>
                      <a:pt x="79" y="54"/>
                      <a:pt x="80" y="54"/>
                      <a:pt x="80" y="54"/>
                    </a:cubicBezTo>
                    <a:cubicBezTo>
                      <a:pt x="81" y="54"/>
                      <a:pt x="81" y="55"/>
                      <a:pt x="81" y="55"/>
                    </a:cubicBezTo>
                    <a:cubicBezTo>
                      <a:pt x="82" y="55"/>
                      <a:pt x="82" y="55"/>
                      <a:pt x="82" y="55"/>
                    </a:cubicBezTo>
                    <a:cubicBezTo>
                      <a:pt x="82" y="55"/>
                      <a:pt x="82" y="56"/>
                      <a:pt x="82" y="56"/>
                    </a:cubicBezTo>
                    <a:cubicBezTo>
                      <a:pt x="83" y="57"/>
                      <a:pt x="83" y="56"/>
                      <a:pt x="84" y="56"/>
                    </a:cubicBezTo>
                    <a:cubicBezTo>
                      <a:pt x="84" y="56"/>
                      <a:pt x="84" y="56"/>
                      <a:pt x="85" y="56"/>
                    </a:cubicBezTo>
                    <a:cubicBezTo>
                      <a:pt x="85" y="56"/>
                      <a:pt x="85" y="56"/>
                      <a:pt x="85" y="55"/>
                    </a:cubicBezTo>
                    <a:cubicBezTo>
                      <a:pt x="86" y="55"/>
                      <a:pt x="86" y="55"/>
                      <a:pt x="86" y="55"/>
                    </a:cubicBezTo>
                    <a:cubicBezTo>
                      <a:pt x="87" y="55"/>
                      <a:pt x="87" y="56"/>
                      <a:pt x="87" y="56"/>
                    </a:cubicBezTo>
                    <a:cubicBezTo>
                      <a:pt x="87" y="56"/>
                      <a:pt x="87" y="56"/>
                      <a:pt x="87" y="56"/>
                    </a:cubicBezTo>
                    <a:cubicBezTo>
                      <a:pt x="87" y="57"/>
                      <a:pt x="87" y="57"/>
                      <a:pt x="88" y="57"/>
                    </a:cubicBezTo>
                    <a:cubicBezTo>
                      <a:pt x="88" y="57"/>
                      <a:pt x="88" y="57"/>
                      <a:pt x="88" y="58"/>
                    </a:cubicBezTo>
                    <a:cubicBezTo>
                      <a:pt x="88" y="58"/>
                      <a:pt x="89" y="58"/>
                      <a:pt x="89" y="59"/>
                    </a:cubicBezTo>
                    <a:cubicBezTo>
                      <a:pt x="89" y="59"/>
                      <a:pt x="89" y="59"/>
                      <a:pt x="89" y="60"/>
                    </a:cubicBezTo>
                    <a:cubicBezTo>
                      <a:pt x="89" y="60"/>
                      <a:pt x="89" y="61"/>
                      <a:pt x="89" y="61"/>
                    </a:cubicBezTo>
                    <a:cubicBezTo>
                      <a:pt x="89" y="61"/>
                      <a:pt x="89" y="61"/>
                      <a:pt x="89" y="61"/>
                    </a:cubicBezTo>
                    <a:cubicBezTo>
                      <a:pt x="89" y="62"/>
                      <a:pt x="89" y="62"/>
                      <a:pt x="89" y="62"/>
                    </a:cubicBezTo>
                    <a:cubicBezTo>
                      <a:pt x="89" y="63"/>
                      <a:pt x="88" y="63"/>
                      <a:pt x="88" y="64"/>
                    </a:cubicBezTo>
                    <a:cubicBezTo>
                      <a:pt x="88" y="64"/>
                      <a:pt x="89" y="64"/>
                      <a:pt x="89" y="65"/>
                    </a:cubicBezTo>
                    <a:cubicBezTo>
                      <a:pt x="89" y="65"/>
                      <a:pt x="89" y="65"/>
                      <a:pt x="89" y="65"/>
                    </a:cubicBezTo>
                    <a:cubicBezTo>
                      <a:pt x="89" y="66"/>
                      <a:pt x="89" y="66"/>
                      <a:pt x="90" y="66"/>
                    </a:cubicBezTo>
                    <a:cubicBezTo>
                      <a:pt x="90" y="67"/>
                      <a:pt x="90" y="67"/>
                      <a:pt x="90" y="67"/>
                    </a:cubicBezTo>
                    <a:cubicBezTo>
                      <a:pt x="90" y="68"/>
                      <a:pt x="91" y="68"/>
                      <a:pt x="91" y="68"/>
                    </a:cubicBezTo>
                    <a:cubicBezTo>
                      <a:pt x="91" y="69"/>
                      <a:pt x="91" y="69"/>
                      <a:pt x="91" y="69"/>
                    </a:cubicBezTo>
                    <a:cubicBezTo>
                      <a:pt x="91" y="70"/>
                      <a:pt x="92" y="70"/>
                      <a:pt x="92" y="70"/>
                    </a:cubicBezTo>
                    <a:cubicBezTo>
                      <a:pt x="93" y="70"/>
                      <a:pt x="93" y="70"/>
                      <a:pt x="93" y="69"/>
                    </a:cubicBezTo>
                    <a:cubicBezTo>
                      <a:pt x="93" y="69"/>
                      <a:pt x="93" y="68"/>
                      <a:pt x="93" y="68"/>
                    </a:cubicBezTo>
                    <a:cubicBezTo>
                      <a:pt x="93" y="68"/>
                      <a:pt x="94" y="68"/>
                      <a:pt x="94" y="67"/>
                    </a:cubicBezTo>
                    <a:cubicBezTo>
                      <a:pt x="94" y="67"/>
                      <a:pt x="94" y="66"/>
                      <a:pt x="94" y="66"/>
                    </a:cubicBezTo>
                    <a:cubicBezTo>
                      <a:pt x="94" y="66"/>
                      <a:pt x="94" y="65"/>
                      <a:pt x="94" y="65"/>
                    </a:cubicBezTo>
                    <a:cubicBezTo>
                      <a:pt x="94" y="65"/>
                      <a:pt x="94" y="64"/>
                      <a:pt x="94" y="64"/>
                    </a:cubicBezTo>
                    <a:cubicBezTo>
                      <a:pt x="94" y="64"/>
                      <a:pt x="94" y="63"/>
                      <a:pt x="94" y="63"/>
                    </a:cubicBezTo>
                    <a:cubicBezTo>
                      <a:pt x="94" y="63"/>
                      <a:pt x="94" y="63"/>
                      <a:pt x="94" y="62"/>
                    </a:cubicBezTo>
                    <a:cubicBezTo>
                      <a:pt x="94" y="62"/>
                      <a:pt x="94" y="61"/>
                      <a:pt x="94" y="61"/>
                    </a:cubicBezTo>
                    <a:cubicBezTo>
                      <a:pt x="94" y="61"/>
                      <a:pt x="94" y="61"/>
                      <a:pt x="94" y="60"/>
                    </a:cubicBezTo>
                    <a:cubicBezTo>
                      <a:pt x="94" y="60"/>
                      <a:pt x="94" y="60"/>
                      <a:pt x="94" y="60"/>
                    </a:cubicBezTo>
                    <a:cubicBezTo>
                      <a:pt x="94" y="59"/>
                      <a:pt x="94" y="59"/>
                      <a:pt x="94" y="58"/>
                    </a:cubicBezTo>
                    <a:cubicBezTo>
                      <a:pt x="93" y="57"/>
                      <a:pt x="93" y="57"/>
                      <a:pt x="93" y="56"/>
                    </a:cubicBezTo>
                    <a:cubicBezTo>
                      <a:pt x="93" y="55"/>
                      <a:pt x="93" y="54"/>
                      <a:pt x="93" y="54"/>
                    </a:cubicBezTo>
                    <a:cubicBezTo>
                      <a:pt x="93" y="53"/>
                      <a:pt x="93" y="53"/>
                      <a:pt x="93" y="52"/>
                    </a:cubicBezTo>
                    <a:cubicBezTo>
                      <a:pt x="93" y="52"/>
                      <a:pt x="94" y="52"/>
                      <a:pt x="94" y="52"/>
                    </a:cubicBezTo>
                    <a:cubicBezTo>
                      <a:pt x="94" y="52"/>
                      <a:pt x="94" y="51"/>
                      <a:pt x="95" y="51"/>
                    </a:cubicBezTo>
                    <a:cubicBezTo>
                      <a:pt x="95" y="50"/>
                      <a:pt x="95" y="50"/>
                      <a:pt x="95" y="50"/>
                    </a:cubicBezTo>
                    <a:cubicBezTo>
                      <a:pt x="96" y="49"/>
                      <a:pt x="96" y="49"/>
                      <a:pt x="96" y="49"/>
                    </a:cubicBezTo>
                    <a:cubicBezTo>
                      <a:pt x="96" y="49"/>
                      <a:pt x="96" y="49"/>
                      <a:pt x="96" y="48"/>
                    </a:cubicBezTo>
                    <a:cubicBezTo>
                      <a:pt x="97" y="48"/>
                      <a:pt x="97" y="48"/>
                      <a:pt x="97" y="48"/>
                    </a:cubicBezTo>
                    <a:cubicBezTo>
                      <a:pt x="98" y="48"/>
                      <a:pt x="98" y="48"/>
                      <a:pt x="99" y="47"/>
                    </a:cubicBezTo>
                    <a:cubicBezTo>
                      <a:pt x="99" y="47"/>
                      <a:pt x="99" y="47"/>
                      <a:pt x="99" y="47"/>
                    </a:cubicBezTo>
                    <a:cubicBezTo>
                      <a:pt x="100" y="46"/>
                      <a:pt x="100" y="47"/>
                      <a:pt x="101" y="47"/>
                    </a:cubicBezTo>
                    <a:cubicBezTo>
                      <a:pt x="101" y="46"/>
                      <a:pt x="100" y="46"/>
                      <a:pt x="101" y="45"/>
                    </a:cubicBezTo>
                    <a:cubicBezTo>
                      <a:pt x="101" y="45"/>
                      <a:pt x="101" y="45"/>
                      <a:pt x="102" y="45"/>
                    </a:cubicBezTo>
                    <a:cubicBezTo>
                      <a:pt x="102" y="45"/>
                      <a:pt x="102" y="44"/>
                      <a:pt x="102" y="44"/>
                    </a:cubicBezTo>
                    <a:cubicBezTo>
                      <a:pt x="102" y="44"/>
                      <a:pt x="103" y="44"/>
                      <a:pt x="103" y="44"/>
                    </a:cubicBezTo>
                    <a:cubicBezTo>
                      <a:pt x="104" y="44"/>
                      <a:pt x="104" y="44"/>
                      <a:pt x="104" y="44"/>
                    </a:cubicBezTo>
                    <a:cubicBezTo>
                      <a:pt x="104" y="43"/>
                      <a:pt x="105" y="43"/>
                      <a:pt x="105" y="43"/>
                    </a:cubicBezTo>
                    <a:cubicBezTo>
                      <a:pt x="105" y="42"/>
                      <a:pt x="105" y="42"/>
                      <a:pt x="106" y="42"/>
                    </a:cubicBezTo>
                    <a:cubicBezTo>
                      <a:pt x="106" y="42"/>
                      <a:pt x="107" y="42"/>
                      <a:pt x="107" y="42"/>
                    </a:cubicBezTo>
                    <a:cubicBezTo>
                      <a:pt x="107" y="41"/>
                      <a:pt x="107" y="41"/>
                      <a:pt x="107" y="41"/>
                    </a:cubicBezTo>
                    <a:cubicBezTo>
                      <a:pt x="107" y="41"/>
                      <a:pt x="108" y="41"/>
                      <a:pt x="108" y="40"/>
                    </a:cubicBezTo>
                    <a:cubicBezTo>
                      <a:pt x="108" y="40"/>
                      <a:pt x="108" y="40"/>
                      <a:pt x="108" y="39"/>
                    </a:cubicBezTo>
                    <a:cubicBezTo>
                      <a:pt x="108" y="39"/>
                      <a:pt x="109" y="40"/>
                      <a:pt x="109" y="39"/>
                    </a:cubicBezTo>
                    <a:cubicBezTo>
                      <a:pt x="110" y="39"/>
                      <a:pt x="110" y="39"/>
                      <a:pt x="110" y="39"/>
                    </a:cubicBezTo>
                    <a:cubicBezTo>
                      <a:pt x="110" y="39"/>
                      <a:pt x="110" y="39"/>
                      <a:pt x="110" y="38"/>
                    </a:cubicBezTo>
                    <a:cubicBezTo>
                      <a:pt x="110" y="38"/>
                      <a:pt x="110" y="38"/>
                      <a:pt x="110" y="38"/>
                    </a:cubicBezTo>
                    <a:cubicBezTo>
                      <a:pt x="110" y="37"/>
                      <a:pt x="110" y="37"/>
                      <a:pt x="110" y="37"/>
                    </a:cubicBezTo>
                    <a:cubicBezTo>
                      <a:pt x="110" y="37"/>
                      <a:pt x="110" y="37"/>
                      <a:pt x="110" y="36"/>
                    </a:cubicBezTo>
                    <a:cubicBezTo>
                      <a:pt x="111" y="36"/>
                      <a:pt x="111" y="36"/>
                      <a:pt x="110" y="35"/>
                    </a:cubicBezTo>
                    <a:cubicBezTo>
                      <a:pt x="110" y="35"/>
                      <a:pt x="110" y="35"/>
                      <a:pt x="110" y="35"/>
                    </a:cubicBezTo>
                    <a:cubicBezTo>
                      <a:pt x="110" y="35"/>
                      <a:pt x="110" y="35"/>
                      <a:pt x="110" y="35"/>
                    </a:cubicBezTo>
                    <a:cubicBezTo>
                      <a:pt x="110" y="35"/>
                      <a:pt x="110" y="34"/>
                      <a:pt x="110" y="34"/>
                    </a:cubicBezTo>
                    <a:cubicBezTo>
                      <a:pt x="110" y="34"/>
                      <a:pt x="110" y="34"/>
                      <a:pt x="110" y="33"/>
                    </a:cubicBezTo>
                    <a:cubicBezTo>
                      <a:pt x="110" y="33"/>
                      <a:pt x="110" y="33"/>
                      <a:pt x="110" y="32"/>
                    </a:cubicBezTo>
                    <a:cubicBezTo>
                      <a:pt x="111" y="32"/>
                      <a:pt x="110" y="31"/>
                      <a:pt x="110" y="31"/>
                    </a:cubicBezTo>
                    <a:cubicBezTo>
                      <a:pt x="111" y="30"/>
                      <a:pt x="111" y="30"/>
                      <a:pt x="111" y="30"/>
                    </a:cubicBezTo>
                    <a:cubicBezTo>
                      <a:pt x="111" y="29"/>
                      <a:pt x="111" y="29"/>
                      <a:pt x="111" y="29"/>
                    </a:cubicBezTo>
                    <a:cubicBezTo>
                      <a:pt x="112" y="28"/>
                      <a:pt x="112" y="28"/>
                      <a:pt x="112" y="28"/>
                    </a:cubicBezTo>
                    <a:cubicBezTo>
                      <a:pt x="113" y="29"/>
                      <a:pt x="112" y="29"/>
                      <a:pt x="112" y="30"/>
                    </a:cubicBezTo>
                    <a:cubicBezTo>
                      <a:pt x="112" y="30"/>
                      <a:pt x="111" y="31"/>
                      <a:pt x="111" y="31"/>
                    </a:cubicBezTo>
                    <a:cubicBezTo>
                      <a:pt x="111" y="31"/>
                      <a:pt x="112" y="32"/>
                      <a:pt x="112" y="32"/>
                    </a:cubicBezTo>
                    <a:cubicBezTo>
                      <a:pt x="112" y="32"/>
                      <a:pt x="111" y="33"/>
                      <a:pt x="111" y="33"/>
                    </a:cubicBezTo>
                    <a:cubicBezTo>
                      <a:pt x="111" y="34"/>
                      <a:pt x="111" y="34"/>
                      <a:pt x="111" y="34"/>
                    </a:cubicBezTo>
                    <a:cubicBezTo>
                      <a:pt x="111" y="34"/>
                      <a:pt x="111" y="35"/>
                      <a:pt x="111" y="35"/>
                    </a:cubicBezTo>
                    <a:cubicBezTo>
                      <a:pt x="111" y="35"/>
                      <a:pt x="111" y="35"/>
                      <a:pt x="111" y="35"/>
                    </a:cubicBezTo>
                    <a:cubicBezTo>
                      <a:pt x="111" y="35"/>
                      <a:pt x="111" y="35"/>
                      <a:pt x="111" y="35"/>
                    </a:cubicBezTo>
                    <a:cubicBezTo>
                      <a:pt x="112" y="35"/>
                      <a:pt x="112" y="34"/>
                      <a:pt x="112" y="34"/>
                    </a:cubicBezTo>
                    <a:cubicBezTo>
                      <a:pt x="113" y="33"/>
                      <a:pt x="113" y="33"/>
                      <a:pt x="114" y="32"/>
                    </a:cubicBezTo>
                    <a:cubicBezTo>
                      <a:pt x="114" y="32"/>
                      <a:pt x="114" y="32"/>
                      <a:pt x="114" y="31"/>
                    </a:cubicBezTo>
                    <a:cubicBezTo>
                      <a:pt x="115" y="31"/>
                      <a:pt x="115" y="31"/>
                      <a:pt x="114" y="30"/>
                    </a:cubicBezTo>
                    <a:cubicBezTo>
                      <a:pt x="114" y="29"/>
                      <a:pt x="114" y="29"/>
                      <a:pt x="114" y="29"/>
                    </a:cubicBezTo>
                    <a:cubicBezTo>
                      <a:pt x="115" y="28"/>
                      <a:pt x="115" y="29"/>
                      <a:pt x="115" y="29"/>
                    </a:cubicBezTo>
                    <a:cubicBezTo>
                      <a:pt x="116" y="29"/>
                      <a:pt x="116" y="29"/>
                      <a:pt x="116" y="28"/>
                    </a:cubicBezTo>
                    <a:cubicBezTo>
                      <a:pt x="117" y="28"/>
                      <a:pt x="117" y="28"/>
                      <a:pt x="117" y="28"/>
                    </a:cubicBezTo>
                    <a:cubicBezTo>
                      <a:pt x="117" y="28"/>
                      <a:pt x="118" y="27"/>
                      <a:pt x="118" y="27"/>
                    </a:cubicBezTo>
                    <a:cubicBezTo>
                      <a:pt x="118" y="27"/>
                      <a:pt x="118" y="27"/>
                      <a:pt x="118" y="26"/>
                    </a:cubicBezTo>
                    <a:cubicBezTo>
                      <a:pt x="118" y="26"/>
                      <a:pt x="118" y="26"/>
                      <a:pt x="118" y="26"/>
                    </a:cubicBezTo>
                    <a:cubicBezTo>
                      <a:pt x="118" y="26"/>
                      <a:pt x="118" y="26"/>
                      <a:pt x="118" y="26"/>
                    </a:cubicBezTo>
                    <a:cubicBezTo>
                      <a:pt x="119" y="25"/>
                      <a:pt x="118" y="25"/>
                      <a:pt x="119" y="25"/>
                    </a:cubicBezTo>
                    <a:cubicBezTo>
                      <a:pt x="119" y="25"/>
                      <a:pt x="119" y="25"/>
                      <a:pt x="119" y="25"/>
                    </a:cubicBezTo>
                    <a:cubicBezTo>
                      <a:pt x="120" y="25"/>
                      <a:pt x="120" y="25"/>
                      <a:pt x="120" y="25"/>
                    </a:cubicBezTo>
                    <a:cubicBezTo>
                      <a:pt x="121" y="25"/>
                      <a:pt x="121" y="25"/>
                      <a:pt x="122" y="25"/>
                    </a:cubicBezTo>
                    <a:cubicBezTo>
                      <a:pt x="122" y="25"/>
                      <a:pt x="122" y="24"/>
                      <a:pt x="122" y="24"/>
                    </a:cubicBezTo>
                    <a:cubicBezTo>
                      <a:pt x="123" y="24"/>
                      <a:pt x="123" y="23"/>
                      <a:pt x="123" y="23"/>
                    </a:cubicBezTo>
                    <a:cubicBezTo>
                      <a:pt x="124" y="23"/>
                      <a:pt x="124" y="22"/>
                      <a:pt x="125" y="22"/>
                    </a:cubicBezTo>
                    <a:cubicBezTo>
                      <a:pt x="125" y="22"/>
                      <a:pt x="125" y="22"/>
                      <a:pt x="126" y="22"/>
                    </a:cubicBezTo>
                    <a:cubicBezTo>
                      <a:pt x="126" y="22"/>
                      <a:pt x="126" y="22"/>
                      <a:pt x="127" y="22"/>
                    </a:cubicBezTo>
                    <a:cubicBezTo>
                      <a:pt x="127" y="22"/>
                      <a:pt x="127" y="22"/>
                      <a:pt x="127" y="22"/>
                    </a:cubicBezTo>
                    <a:cubicBezTo>
                      <a:pt x="128" y="22"/>
                      <a:pt x="128" y="23"/>
                      <a:pt x="129" y="22"/>
                    </a:cubicBezTo>
                    <a:cubicBezTo>
                      <a:pt x="129" y="22"/>
                      <a:pt x="129" y="22"/>
                      <a:pt x="129" y="22"/>
                    </a:cubicBezTo>
                    <a:cubicBezTo>
                      <a:pt x="130" y="21"/>
                      <a:pt x="130" y="21"/>
                      <a:pt x="129" y="21"/>
                    </a:cubicBezTo>
                    <a:cubicBezTo>
                      <a:pt x="129" y="20"/>
                      <a:pt x="129" y="20"/>
                      <a:pt x="129" y="20"/>
                    </a:cubicBezTo>
                    <a:cubicBezTo>
                      <a:pt x="128" y="20"/>
                      <a:pt x="129" y="21"/>
                      <a:pt x="128" y="21"/>
                    </a:cubicBezTo>
                    <a:cubicBezTo>
                      <a:pt x="128" y="21"/>
                      <a:pt x="128" y="21"/>
                      <a:pt x="128" y="20"/>
                    </a:cubicBezTo>
                    <a:cubicBezTo>
                      <a:pt x="127" y="20"/>
                      <a:pt x="127" y="20"/>
                      <a:pt x="127" y="19"/>
                    </a:cubicBezTo>
                    <a:cubicBezTo>
                      <a:pt x="128" y="19"/>
                      <a:pt x="128" y="19"/>
                      <a:pt x="128" y="19"/>
                    </a:cubicBezTo>
                    <a:cubicBezTo>
                      <a:pt x="128" y="19"/>
                      <a:pt x="128" y="19"/>
                      <a:pt x="128" y="18"/>
                    </a:cubicBezTo>
                    <a:cubicBezTo>
                      <a:pt x="128" y="18"/>
                      <a:pt x="128" y="18"/>
                      <a:pt x="129" y="18"/>
                    </a:cubicBezTo>
                    <a:cubicBezTo>
                      <a:pt x="129" y="18"/>
                      <a:pt x="129" y="17"/>
                      <a:pt x="129" y="17"/>
                    </a:cubicBezTo>
                    <a:cubicBezTo>
                      <a:pt x="129" y="17"/>
                      <a:pt x="129" y="17"/>
                      <a:pt x="129" y="17"/>
                    </a:cubicBezTo>
                    <a:cubicBezTo>
                      <a:pt x="130" y="17"/>
                      <a:pt x="130" y="16"/>
                      <a:pt x="130" y="16"/>
                    </a:cubicBezTo>
                    <a:cubicBezTo>
                      <a:pt x="130" y="16"/>
                      <a:pt x="130" y="16"/>
                      <a:pt x="131" y="16"/>
                    </a:cubicBezTo>
                    <a:cubicBezTo>
                      <a:pt x="131" y="15"/>
                      <a:pt x="131" y="16"/>
                      <a:pt x="132" y="15"/>
                    </a:cubicBezTo>
                    <a:cubicBezTo>
                      <a:pt x="132" y="15"/>
                      <a:pt x="133" y="15"/>
                      <a:pt x="133" y="15"/>
                    </a:cubicBezTo>
                    <a:cubicBezTo>
                      <a:pt x="133" y="15"/>
                      <a:pt x="134" y="15"/>
                      <a:pt x="134" y="15"/>
                    </a:cubicBezTo>
                    <a:cubicBezTo>
                      <a:pt x="134" y="15"/>
                      <a:pt x="134" y="14"/>
                      <a:pt x="134" y="14"/>
                    </a:cubicBezTo>
                    <a:cubicBezTo>
                      <a:pt x="134" y="14"/>
                      <a:pt x="135" y="14"/>
                      <a:pt x="135" y="14"/>
                    </a:cubicBezTo>
                    <a:cubicBezTo>
                      <a:pt x="136" y="14"/>
                      <a:pt x="136" y="14"/>
                      <a:pt x="136" y="14"/>
                    </a:cubicBezTo>
                    <a:cubicBezTo>
                      <a:pt x="137" y="14"/>
                      <a:pt x="137" y="14"/>
                      <a:pt x="137" y="13"/>
                    </a:cubicBezTo>
                    <a:cubicBezTo>
                      <a:pt x="137" y="13"/>
                      <a:pt x="138" y="13"/>
                      <a:pt x="138" y="13"/>
                    </a:cubicBezTo>
                    <a:cubicBezTo>
                      <a:pt x="138" y="13"/>
                      <a:pt x="138" y="13"/>
                      <a:pt x="138" y="13"/>
                    </a:cubicBezTo>
                    <a:cubicBezTo>
                      <a:pt x="138" y="13"/>
                      <a:pt x="138" y="13"/>
                      <a:pt x="138" y="13"/>
                    </a:cubicBezTo>
                    <a:cubicBezTo>
                      <a:pt x="138" y="12"/>
                      <a:pt x="138" y="12"/>
                      <a:pt x="138" y="11"/>
                    </a:cubicBezTo>
                    <a:cubicBezTo>
                      <a:pt x="138" y="11"/>
                      <a:pt x="137" y="11"/>
                      <a:pt x="137" y="10"/>
                    </a:cubicBezTo>
                    <a:cubicBezTo>
                      <a:pt x="137" y="10"/>
                      <a:pt x="137" y="10"/>
                      <a:pt x="137" y="9"/>
                    </a:cubicBezTo>
                    <a:cubicBezTo>
                      <a:pt x="138" y="9"/>
                      <a:pt x="138" y="8"/>
                      <a:pt x="138" y="8"/>
                    </a:cubicBezTo>
                    <a:cubicBezTo>
                      <a:pt x="138" y="7"/>
                      <a:pt x="139" y="7"/>
                      <a:pt x="138" y="6"/>
                    </a:cubicBezTo>
                    <a:cubicBezTo>
                      <a:pt x="138" y="6"/>
                      <a:pt x="138" y="6"/>
                      <a:pt x="137" y="6"/>
                    </a:cubicBezTo>
                    <a:cubicBezTo>
                      <a:pt x="137" y="6"/>
                      <a:pt x="137" y="6"/>
                      <a:pt x="136" y="6"/>
                    </a:cubicBezTo>
                    <a:cubicBezTo>
                      <a:pt x="136" y="6"/>
                      <a:pt x="136" y="6"/>
                      <a:pt x="136" y="6"/>
                    </a:cubicBezTo>
                    <a:cubicBezTo>
                      <a:pt x="135" y="6"/>
                      <a:pt x="135" y="6"/>
                      <a:pt x="135" y="6"/>
                    </a:cubicBezTo>
                    <a:cubicBezTo>
                      <a:pt x="134" y="6"/>
                      <a:pt x="134" y="7"/>
                      <a:pt x="133" y="7"/>
                    </a:cubicBezTo>
                    <a:cubicBezTo>
                      <a:pt x="133" y="8"/>
                      <a:pt x="133" y="8"/>
                      <a:pt x="132" y="8"/>
                    </a:cubicBezTo>
                    <a:cubicBezTo>
                      <a:pt x="132" y="9"/>
                      <a:pt x="132" y="9"/>
                      <a:pt x="132" y="9"/>
                    </a:cubicBezTo>
                    <a:cubicBezTo>
                      <a:pt x="132" y="10"/>
                      <a:pt x="131" y="10"/>
                      <a:pt x="131" y="11"/>
                    </a:cubicBezTo>
                    <a:cubicBezTo>
                      <a:pt x="131" y="11"/>
                      <a:pt x="130" y="11"/>
                      <a:pt x="130" y="11"/>
                    </a:cubicBezTo>
                    <a:cubicBezTo>
                      <a:pt x="130" y="12"/>
                      <a:pt x="129" y="11"/>
                      <a:pt x="129" y="11"/>
                    </a:cubicBezTo>
                    <a:cubicBezTo>
                      <a:pt x="129" y="11"/>
                      <a:pt x="129" y="12"/>
                      <a:pt x="128" y="12"/>
                    </a:cubicBezTo>
                    <a:cubicBezTo>
                      <a:pt x="128" y="12"/>
                      <a:pt x="128" y="13"/>
                      <a:pt x="127" y="13"/>
                    </a:cubicBezTo>
                    <a:cubicBezTo>
                      <a:pt x="127" y="13"/>
                      <a:pt x="127" y="12"/>
                      <a:pt x="126" y="12"/>
                    </a:cubicBezTo>
                    <a:cubicBezTo>
                      <a:pt x="126" y="12"/>
                      <a:pt x="125" y="13"/>
                      <a:pt x="125" y="13"/>
                    </a:cubicBezTo>
                    <a:cubicBezTo>
                      <a:pt x="124" y="13"/>
                      <a:pt x="124" y="13"/>
                      <a:pt x="124" y="13"/>
                    </a:cubicBezTo>
                    <a:cubicBezTo>
                      <a:pt x="123" y="13"/>
                      <a:pt x="123" y="13"/>
                      <a:pt x="122" y="13"/>
                    </a:cubicBezTo>
                    <a:cubicBezTo>
                      <a:pt x="121" y="13"/>
                      <a:pt x="121" y="13"/>
                      <a:pt x="120" y="13"/>
                    </a:cubicBezTo>
                    <a:cubicBezTo>
                      <a:pt x="120" y="13"/>
                      <a:pt x="120" y="13"/>
                      <a:pt x="119" y="13"/>
                    </a:cubicBezTo>
                    <a:cubicBezTo>
                      <a:pt x="119" y="13"/>
                      <a:pt x="119" y="13"/>
                      <a:pt x="118" y="13"/>
                    </a:cubicBezTo>
                    <a:cubicBezTo>
                      <a:pt x="118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6" y="14"/>
                      <a:pt x="116" y="14"/>
                    </a:cubicBezTo>
                    <a:cubicBezTo>
                      <a:pt x="116" y="15"/>
                      <a:pt x="116" y="15"/>
                      <a:pt x="115" y="15"/>
                    </a:cubicBezTo>
                    <a:cubicBezTo>
                      <a:pt x="115" y="15"/>
                      <a:pt x="115" y="15"/>
                      <a:pt x="115" y="15"/>
                    </a:cubicBezTo>
                    <a:cubicBezTo>
                      <a:pt x="114" y="15"/>
                      <a:pt x="114" y="15"/>
                      <a:pt x="114" y="15"/>
                    </a:cubicBezTo>
                    <a:cubicBezTo>
                      <a:pt x="114" y="15"/>
                      <a:pt x="114" y="15"/>
                      <a:pt x="113" y="15"/>
                    </a:cubicBezTo>
                    <a:cubicBezTo>
                      <a:pt x="113" y="15"/>
                      <a:pt x="113" y="15"/>
                      <a:pt x="113" y="15"/>
                    </a:cubicBezTo>
                    <a:cubicBezTo>
                      <a:pt x="112" y="15"/>
                      <a:pt x="112" y="15"/>
                      <a:pt x="111" y="15"/>
                    </a:cubicBezTo>
                    <a:cubicBezTo>
                      <a:pt x="111" y="15"/>
                      <a:pt x="111" y="16"/>
                      <a:pt x="110" y="16"/>
                    </a:cubicBezTo>
                    <a:cubicBezTo>
                      <a:pt x="110" y="16"/>
                      <a:pt x="109" y="16"/>
                      <a:pt x="109" y="16"/>
                    </a:cubicBezTo>
                    <a:cubicBezTo>
                      <a:pt x="109" y="16"/>
                      <a:pt x="108" y="16"/>
                      <a:pt x="108" y="16"/>
                    </a:cubicBezTo>
                    <a:cubicBezTo>
                      <a:pt x="108" y="17"/>
                      <a:pt x="108" y="17"/>
                      <a:pt x="108" y="17"/>
                    </a:cubicBezTo>
                    <a:cubicBezTo>
                      <a:pt x="108" y="17"/>
                      <a:pt x="108" y="17"/>
                      <a:pt x="108" y="18"/>
                    </a:cubicBezTo>
                    <a:cubicBezTo>
                      <a:pt x="108" y="18"/>
                      <a:pt x="108" y="18"/>
                      <a:pt x="108" y="18"/>
                    </a:cubicBezTo>
                    <a:cubicBezTo>
                      <a:pt x="108" y="18"/>
                      <a:pt x="108" y="18"/>
                      <a:pt x="108" y="18"/>
                    </a:cubicBezTo>
                    <a:cubicBezTo>
                      <a:pt x="107" y="18"/>
                      <a:pt x="107" y="18"/>
                      <a:pt x="107" y="18"/>
                    </a:cubicBezTo>
                    <a:cubicBezTo>
                      <a:pt x="107" y="19"/>
                      <a:pt x="106" y="19"/>
                      <a:pt x="106" y="19"/>
                    </a:cubicBezTo>
                    <a:cubicBezTo>
                      <a:pt x="106" y="19"/>
                      <a:pt x="106" y="19"/>
                      <a:pt x="105" y="19"/>
                    </a:cubicBezTo>
                    <a:cubicBezTo>
                      <a:pt x="105" y="19"/>
                      <a:pt x="105" y="19"/>
                      <a:pt x="104" y="19"/>
                    </a:cubicBezTo>
                    <a:cubicBezTo>
                      <a:pt x="104" y="19"/>
                      <a:pt x="104" y="19"/>
                      <a:pt x="103" y="19"/>
                    </a:cubicBezTo>
                    <a:cubicBezTo>
                      <a:pt x="103" y="19"/>
                      <a:pt x="103" y="19"/>
                      <a:pt x="103" y="19"/>
                    </a:cubicBezTo>
                    <a:cubicBezTo>
                      <a:pt x="102" y="19"/>
                      <a:pt x="102" y="20"/>
                      <a:pt x="102" y="20"/>
                    </a:cubicBezTo>
                    <a:cubicBezTo>
                      <a:pt x="102" y="20"/>
                      <a:pt x="102" y="20"/>
                      <a:pt x="101" y="20"/>
                    </a:cubicBezTo>
                    <a:cubicBezTo>
                      <a:pt x="101" y="20"/>
                      <a:pt x="101" y="20"/>
                      <a:pt x="101" y="20"/>
                    </a:cubicBezTo>
                    <a:cubicBezTo>
                      <a:pt x="100" y="20"/>
                      <a:pt x="100" y="21"/>
                      <a:pt x="100" y="21"/>
                    </a:cubicBezTo>
                    <a:cubicBezTo>
                      <a:pt x="100" y="21"/>
                      <a:pt x="100" y="21"/>
                      <a:pt x="99" y="21"/>
                    </a:cubicBezTo>
                    <a:cubicBezTo>
                      <a:pt x="99" y="21"/>
                      <a:pt x="99" y="21"/>
                      <a:pt x="99" y="21"/>
                    </a:cubicBezTo>
                    <a:cubicBezTo>
                      <a:pt x="98" y="21"/>
                      <a:pt x="98" y="22"/>
                      <a:pt x="98" y="22"/>
                    </a:cubicBezTo>
                    <a:cubicBezTo>
                      <a:pt x="98" y="22"/>
                      <a:pt x="98" y="22"/>
                      <a:pt x="98" y="22"/>
                    </a:cubicBezTo>
                    <a:cubicBezTo>
                      <a:pt x="98" y="21"/>
                      <a:pt x="98" y="21"/>
                      <a:pt x="98" y="21"/>
                    </a:cubicBezTo>
                    <a:cubicBezTo>
                      <a:pt x="98" y="20"/>
                      <a:pt x="98" y="20"/>
                      <a:pt x="98" y="20"/>
                    </a:cubicBezTo>
                    <a:cubicBezTo>
                      <a:pt x="99" y="20"/>
                      <a:pt x="99" y="20"/>
                      <a:pt x="99" y="20"/>
                    </a:cubicBezTo>
                    <a:cubicBezTo>
                      <a:pt x="99" y="19"/>
                      <a:pt x="100" y="20"/>
                      <a:pt x="100" y="20"/>
                    </a:cubicBezTo>
                    <a:cubicBezTo>
                      <a:pt x="100" y="19"/>
                      <a:pt x="100" y="19"/>
                      <a:pt x="101" y="19"/>
                    </a:cubicBezTo>
                    <a:cubicBezTo>
                      <a:pt x="101" y="18"/>
                      <a:pt x="101" y="18"/>
                      <a:pt x="101" y="18"/>
                    </a:cubicBezTo>
                    <a:cubicBezTo>
                      <a:pt x="102" y="17"/>
                      <a:pt x="102" y="17"/>
                      <a:pt x="102" y="17"/>
                    </a:cubicBezTo>
                    <a:cubicBezTo>
                      <a:pt x="102" y="17"/>
                      <a:pt x="102" y="17"/>
                      <a:pt x="102" y="17"/>
                    </a:cubicBezTo>
                    <a:cubicBezTo>
                      <a:pt x="102" y="17"/>
                      <a:pt x="102" y="17"/>
                      <a:pt x="102" y="17"/>
                    </a:cubicBezTo>
                    <a:cubicBezTo>
                      <a:pt x="102" y="17"/>
                      <a:pt x="102" y="17"/>
                      <a:pt x="103" y="17"/>
                    </a:cubicBezTo>
                    <a:cubicBezTo>
                      <a:pt x="103" y="17"/>
                      <a:pt x="103" y="16"/>
                      <a:pt x="103" y="16"/>
                    </a:cubicBezTo>
                    <a:cubicBezTo>
                      <a:pt x="104" y="16"/>
                      <a:pt x="104" y="16"/>
                      <a:pt x="104" y="15"/>
                    </a:cubicBezTo>
                    <a:cubicBezTo>
                      <a:pt x="104" y="15"/>
                      <a:pt x="104" y="15"/>
                      <a:pt x="104" y="15"/>
                    </a:cubicBezTo>
                    <a:cubicBezTo>
                      <a:pt x="104" y="14"/>
                      <a:pt x="104" y="14"/>
                      <a:pt x="105" y="14"/>
                    </a:cubicBezTo>
                    <a:cubicBezTo>
                      <a:pt x="105" y="14"/>
                      <a:pt x="105" y="14"/>
                      <a:pt x="105" y="13"/>
                    </a:cubicBezTo>
                    <a:cubicBezTo>
                      <a:pt x="106" y="13"/>
                      <a:pt x="105" y="13"/>
                      <a:pt x="105" y="13"/>
                    </a:cubicBezTo>
                    <a:cubicBezTo>
                      <a:pt x="105" y="12"/>
                      <a:pt x="105" y="12"/>
                      <a:pt x="105" y="12"/>
                    </a:cubicBezTo>
                    <a:cubicBezTo>
                      <a:pt x="106" y="11"/>
                      <a:pt x="106" y="11"/>
                      <a:pt x="106" y="12"/>
                    </a:cubicBezTo>
                    <a:cubicBezTo>
                      <a:pt x="107" y="12"/>
                      <a:pt x="107" y="12"/>
                      <a:pt x="107" y="13"/>
                    </a:cubicBezTo>
                    <a:cubicBezTo>
                      <a:pt x="107" y="13"/>
                      <a:pt x="107" y="13"/>
                      <a:pt x="108" y="13"/>
                    </a:cubicBezTo>
                    <a:cubicBezTo>
                      <a:pt x="108" y="13"/>
                      <a:pt x="108" y="13"/>
                      <a:pt x="109" y="13"/>
                    </a:cubicBezTo>
                    <a:cubicBezTo>
                      <a:pt x="109" y="13"/>
                      <a:pt x="109" y="13"/>
                      <a:pt x="109" y="12"/>
                    </a:cubicBezTo>
                    <a:cubicBezTo>
                      <a:pt x="109" y="12"/>
                      <a:pt x="109" y="11"/>
                      <a:pt x="109" y="11"/>
                    </a:cubicBezTo>
                    <a:cubicBezTo>
                      <a:pt x="109" y="10"/>
                      <a:pt x="108" y="10"/>
                      <a:pt x="108" y="10"/>
                    </a:cubicBezTo>
                    <a:cubicBezTo>
                      <a:pt x="108" y="10"/>
                      <a:pt x="107" y="9"/>
                      <a:pt x="107" y="9"/>
                    </a:cubicBezTo>
                    <a:cubicBezTo>
                      <a:pt x="106" y="9"/>
                      <a:pt x="106" y="9"/>
                      <a:pt x="106" y="9"/>
                    </a:cubicBezTo>
                    <a:cubicBezTo>
                      <a:pt x="105" y="9"/>
                      <a:pt x="105" y="9"/>
                      <a:pt x="104" y="9"/>
                    </a:cubicBezTo>
                    <a:cubicBezTo>
                      <a:pt x="104" y="9"/>
                      <a:pt x="103" y="9"/>
                      <a:pt x="103" y="9"/>
                    </a:cubicBezTo>
                    <a:cubicBezTo>
                      <a:pt x="102" y="9"/>
                      <a:pt x="102" y="8"/>
                      <a:pt x="102" y="8"/>
                    </a:cubicBezTo>
                    <a:cubicBezTo>
                      <a:pt x="101" y="9"/>
                      <a:pt x="102" y="9"/>
                      <a:pt x="101" y="9"/>
                    </a:cubicBezTo>
                    <a:cubicBezTo>
                      <a:pt x="101" y="9"/>
                      <a:pt x="101" y="9"/>
                      <a:pt x="101" y="9"/>
                    </a:cubicBezTo>
                    <a:cubicBezTo>
                      <a:pt x="101" y="9"/>
                      <a:pt x="101" y="9"/>
                      <a:pt x="101" y="8"/>
                    </a:cubicBezTo>
                    <a:cubicBezTo>
                      <a:pt x="101" y="8"/>
                      <a:pt x="101" y="8"/>
                      <a:pt x="101" y="8"/>
                    </a:cubicBezTo>
                    <a:cubicBezTo>
                      <a:pt x="101" y="8"/>
                      <a:pt x="101" y="8"/>
                      <a:pt x="101" y="8"/>
                    </a:cubicBezTo>
                    <a:cubicBezTo>
                      <a:pt x="101" y="7"/>
                      <a:pt x="101" y="7"/>
                      <a:pt x="101" y="7"/>
                    </a:cubicBezTo>
                    <a:cubicBezTo>
                      <a:pt x="101" y="6"/>
                      <a:pt x="100" y="6"/>
                      <a:pt x="101" y="6"/>
                    </a:cubicBezTo>
                    <a:cubicBezTo>
                      <a:pt x="101" y="6"/>
                      <a:pt x="101" y="6"/>
                      <a:pt x="101" y="6"/>
                    </a:cubicBezTo>
                    <a:cubicBezTo>
                      <a:pt x="101" y="5"/>
                      <a:pt x="101" y="5"/>
                      <a:pt x="101" y="5"/>
                    </a:cubicBezTo>
                    <a:cubicBezTo>
                      <a:pt x="101" y="5"/>
                      <a:pt x="101" y="4"/>
                      <a:pt x="101" y="4"/>
                    </a:cubicBezTo>
                    <a:cubicBezTo>
                      <a:pt x="101" y="4"/>
                      <a:pt x="100" y="4"/>
                      <a:pt x="100" y="4"/>
                    </a:cubicBezTo>
                    <a:cubicBezTo>
                      <a:pt x="100" y="4"/>
                      <a:pt x="100" y="4"/>
                      <a:pt x="100" y="4"/>
                    </a:cubicBezTo>
                    <a:cubicBezTo>
                      <a:pt x="99" y="3"/>
                      <a:pt x="99" y="4"/>
                      <a:pt x="99" y="3"/>
                    </a:cubicBezTo>
                    <a:cubicBezTo>
                      <a:pt x="98" y="3"/>
                      <a:pt x="99" y="3"/>
                      <a:pt x="99" y="2"/>
                    </a:cubicBezTo>
                    <a:cubicBezTo>
                      <a:pt x="99" y="2"/>
                      <a:pt x="99" y="2"/>
                      <a:pt x="98" y="2"/>
                    </a:cubicBezTo>
                    <a:cubicBezTo>
                      <a:pt x="98" y="1"/>
                      <a:pt x="98" y="2"/>
                      <a:pt x="97" y="2"/>
                    </a:cubicBezTo>
                    <a:cubicBezTo>
                      <a:pt x="97" y="2"/>
                      <a:pt x="97" y="2"/>
                      <a:pt x="97" y="2"/>
                    </a:cubicBezTo>
                    <a:cubicBezTo>
                      <a:pt x="96" y="1"/>
                      <a:pt x="96" y="1"/>
                      <a:pt x="96" y="1"/>
                    </a:cubicBezTo>
                    <a:cubicBezTo>
                      <a:pt x="96" y="1"/>
                      <a:pt x="95" y="1"/>
                      <a:pt x="95" y="2"/>
                    </a:cubicBezTo>
                    <a:cubicBezTo>
                      <a:pt x="95" y="2"/>
                      <a:pt x="95" y="2"/>
                      <a:pt x="95" y="2"/>
                    </a:cubicBezTo>
                    <a:cubicBezTo>
                      <a:pt x="95" y="2"/>
                      <a:pt x="95" y="2"/>
                      <a:pt x="94" y="2"/>
                    </a:cubicBezTo>
                    <a:cubicBezTo>
                      <a:pt x="94" y="2"/>
                      <a:pt x="94" y="3"/>
                      <a:pt x="94" y="3"/>
                    </a:cubicBezTo>
                    <a:cubicBezTo>
                      <a:pt x="93" y="3"/>
                      <a:pt x="93" y="2"/>
                      <a:pt x="93" y="2"/>
                    </a:cubicBezTo>
                    <a:cubicBezTo>
                      <a:pt x="93" y="3"/>
                      <a:pt x="93" y="3"/>
                      <a:pt x="92" y="3"/>
                    </a:cubicBezTo>
                    <a:cubicBezTo>
                      <a:pt x="92" y="3"/>
                      <a:pt x="92" y="3"/>
                      <a:pt x="92" y="3"/>
                    </a:cubicBezTo>
                    <a:cubicBezTo>
                      <a:pt x="91" y="4"/>
                      <a:pt x="91" y="4"/>
                      <a:pt x="91" y="4"/>
                    </a:cubicBezTo>
                    <a:cubicBezTo>
                      <a:pt x="91" y="4"/>
                      <a:pt x="90" y="4"/>
                      <a:pt x="90" y="4"/>
                    </a:cubicBezTo>
                    <a:cubicBezTo>
                      <a:pt x="90" y="4"/>
                      <a:pt x="90" y="4"/>
                      <a:pt x="90" y="4"/>
                    </a:cubicBezTo>
                    <a:cubicBezTo>
                      <a:pt x="90" y="4"/>
                      <a:pt x="90" y="4"/>
                      <a:pt x="89" y="3"/>
                    </a:cubicBezTo>
                    <a:cubicBezTo>
                      <a:pt x="89" y="3"/>
                      <a:pt x="89" y="3"/>
                      <a:pt x="88" y="3"/>
                    </a:cubicBezTo>
                    <a:cubicBezTo>
                      <a:pt x="88" y="3"/>
                      <a:pt x="88" y="3"/>
                      <a:pt x="88" y="3"/>
                    </a:cubicBezTo>
                    <a:cubicBezTo>
                      <a:pt x="87" y="3"/>
                      <a:pt x="87" y="4"/>
                      <a:pt x="87" y="4"/>
                    </a:cubicBezTo>
                    <a:cubicBezTo>
                      <a:pt x="87" y="4"/>
                      <a:pt x="87" y="4"/>
                      <a:pt x="86" y="4"/>
                    </a:cubicBezTo>
                    <a:cubicBezTo>
                      <a:pt x="86" y="4"/>
                      <a:pt x="86" y="3"/>
                      <a:pt x="85" y="3"/>
                    </a:cubicBezTo>
                    <a:cubicBezTo>
                      <a:pt x="85" y="3"/>
                      <a:pt x="85" y="3"/>
                      <a:pt x="85" y="3"/>
                    </a:cubicBezTo>
                    <a:cubicBezTo>
                      <a:pt x="84" y="2"/>
                      <a:pt x="84" y="2"/>
                      <a:pt x="84" y="2"/>
                    </a:cubicBezTo>
                    <a:cubicBezTo>
                      <a:pt x="83" y="2"/>
                      <a:pt x="83" y="2"/>
                      <a:pt x="83" y="2"/>
                    </a:cubicBezTo>
                    <a:cubicBezTo>
                      <a:pt x="82" y="2"/>
                      <a:pt x="82" y="2"/>
                      <a:pt x="82" y="2"/>
                    </a:cubicBezTo>
                    <a:cubicBezTo>
                      <a:pt x="82" y="2"/>
                      <a:pt x="82" y="2"/>
                      <a:pt x="81" y="2"/>
                    </a:cubicBezTo>
                    <a:cubicBezTo>
                      <a:pt x="81" y="2"/>
                      <a:pt x="81" y="3"/>
                      <a:pt x="81" y="2"/>
                    </a:cubicBezTo>
                    <a:cubicBezTo>
                      <a:pt x="80" y="2"/>
                      <a:pt x="80" y="2"/>
                      <a:pt x="80" y="2"/>
                    </a:cubicBezTo>
                    <a:cubicBezTo>
                      <a:pt x="80" y="2"/>
                      <a:pt x="81" y="2"/>
                      <a:pt x="81" y="1"/>
                    </a:cubicBezTo>
                    <a:cubicBezTo>
                      <a:pt x="81" y="1"/>
                      <a:pt x="81" y="0"/>
                      <a:pt x="81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79" y="1"/>
                      <a:pt x="79" y="1"/>
                    </a:cubicBezTo>
                    <a:cubicBezTo>
                      <a:pt x="79" y="1"/>
                      <a:pt x="79" y="1"/>
                      <a:pt x="79" y="1"/>
                    </a:cubicBezTo>
                    <a:cubicBezTo>
                      <a:pt x="57" y="1"/>
                      <a:pt x="57" y="1"/>
                      <a:pt x="57" y="1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8" y="1"/>
                      <a:pt x="18" y="2"/>
                      <a:pt x="18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8" y="2"/>
                      <a:pt x="18" y="3"/>
                      <a:pt x="18" y="3"/>
                    </a:cubicBezTo>
                    <a:cubicBezTo>
                      <a:pt x="18" y="3"/>
                      <a:pt x="17" y="3"/>
                      <a:pt x="17" y="3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4" y="3"/>
                      <a:pt x="14" y="4"/>
                      <a:pt x="14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1" y="3"/>
                      <a:pt x="12" y="4"/>
                      <a:pt x="12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6"/>
                      <a:pt x="12" y="6"/>
                      <a:pt x="12" y="6"/>
                    </a:cubicBezTo>
                    <a:cubicBezTo>
                      <a:pt x="12" y="7"/>
                      <a:pt x="12" y="7"/>
                      <a:pt x="11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0" y="8"/>
                      <a:pt x="10" y="9"/>
                      <a:pt x="10" y="9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1"/>
                      <a:pt x="10" y="11"/>
                      <a:pt x="9" y="11"/>
                    </a:cubicBezTo>
                    <a:cubicBezTo>
                      <a:pt x="9" y="12"/>
                      <a:pt x="9" y="12"/>
                      <a:pt x="8" y="12"/>
                    </a:cubicBezTo>
                    <a:cubicBezTo>
                      <a:pt x="8" y="13"/>
                      <a:pt x="8" y="14"/>
                      <a:pt x="7" y="14"/>
                    </a:cubicBezTo>
                    <a:cubicBezTo>
                      <a:pt x="7" y="15"/>
                      <a:pt x="6" y="15"/>
                      <a:pt x="6" y="15"/>
                    </a:cubicBezTo>
                    <a:cubicBezTo>
                      <a:pt x="6" y="15"/>
                      <a:pt x="6" y="16"/>
                      <a:pt x="5" y="16"/>
                    </a:cubicBezTo>
                    <a:cubicBezTo>
                      <a:pt x="5" y="17"/>
                      <a:pt x="5" y="17"/>
                      <a:pt x="4" y="17"/>
                    </a:cubicBezTo>
                    <a:cubicBezTo>
                      <a:pt x="4" y="17"/>
                      <a:pt x="4" y="17"/>
                      <a:pt x="4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8"/>
                      <a:pt x="4" y="18"/>
                      <a:pt x="3" y="18"/>
                    </a:cubicBezTo>
                    <a:cubicBezTo>
                      <a:pt x="3" y="18"/>
                      <a:pt x="3" y="19"/>
                      <a:pt x="3" y="19"/>
                    </a:cubicBezTo>
                    <a:cubicBezTo>
                      <a:pt x="3" y="19"/>
                      <a:pt x="3" y="20"/>
                      <a:pt x="3" y="20"/>
                    </a:cubicBezTo>
                    <a:cubicBezTo>
                      <a:pt x="2" y="21"/>
                      <a:pt x="2" y="21"/>
                      <a:pt x="2" y="22"/>
                    </a:cubicBezTo>
                    <a:cubicBezTo>
                      <a:pt x="2" y="22"/>
                      <a:pt x="2" y="23"/>
                      <a:pt x="2" y="23"/>
                    </a:cubicBezTo>
                    <a:cubicBezTo>
                      <a:pt x="1" y="24"/>
                      <a:pt x="1" y="24"/>
                      <a:pt x="1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7"/>
                      <a:pt x="0" y="27"/>
                      <a:pt x="0" y="28"/>
                    </a:cubicBezTo>
                    <a:cubicBezTo>
                      <a:pt x="0" y="28"/>
                      <a:pt x="0" y="28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30"/>
                      <a:pt x="0" y="30"/>
                      <a:pt x="0" y="31"/>
                    </a:cubicBezTo>
                    <a:cubicBezTo>
                      <a:pt x="0" y="31"/>
                      <a:pt x="0" y="31"/>
                      <a:pt x="1" y="31"/>
                    </a:cubicBezTo>
                    <a:cubicBezTo>
                      <a:pt x="1" y="31"/>
                      <a:pt x="1" y="32"/>
                      <a:pt x="1" y="32"/>
                    </a:cubicBezTo>
                    <a:cubicBezTo>
                      <a:pt x="1" y="33"/>
                      <a:pt x="1" y="33"/>
                      <a:pt x="1" y="33"/>
                    </a:cubicBezTo>
                    <a:cubicBezTo>
                      <a:pt x="1" y="34"/>
                      <a:pt x="0" y="34"/>
                      <a:pt x="0" y="34"/>
                    </a:cubicBezTo>
                    <a:cubicBezTo>
                      <a:pt x="0" y="34"/>
                      <a:pt x="0" y="35"/>
                      <a:pt x="0" y="35"/>
                    </a:cubicBezTo>
                    <a:cubicBezTo>
                      <a:pt x="0" y="35"/>
                      <a:pt x="0" y="35"/>
                      <a:pt x="1" y="35"/>
                    </a:cubicBezTo>
                    <a:cubicBezTo>
                      <a:pt x="1" y="36"/>
                      <a:pt x="1" y="35"/>
                      <a:pt x="1" y="36"/>
                    </a:cubicBezTo>
                    <a:cubicBezTo>
                      <a:pt x="2" y="36"/>
                      <a:pt x="1" y="36"/>
                      <a:pt x="1" y="36"/>
                    </a:cubicBezTo>
                    <a:cubicBezTo>
                      <a:pt x="1" y="37"/>
                      <a:pt x="1" y="37"/>
                      <a:pt x="1" y="37"/>
                    </a:cubicBezTo>
                    <a:cubicBezTo>
                      <a:pt x="1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8"/>
                      <a:pt x="0" y="38"/>
                      <a:pt x="1" y="39"/>
                    </a:cubicBezTo>
                    <a:cubicBezTo>
                      <a:pt x="1" y="39"/>
                      <a:pt x="1" y="39"/>
                      <a:pt x="1" y="40"/>
                    </a:cubicBezTo>
                    <a:cubicBezTo>
                      <a:pt x="1" y="40"/>
                      <a:pt x="2" y="41"/>
                      <a:pt x="2" y="41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3"/>
                      <a:pt x="2" y="43"/>
                      <a:pt x="2" y="43"/>
                    </a:cubicBezTo>
                    <a:cubicBezTo>
                      <a:pt x="3" y="43"/>
                      <a:pt x="3" y="43"/>
                      <a:pt x="4" y="43"/>
                    </a:cubicBezTo>
                    <a:cubicBezTo>
                      <a:pt x="4" y="43"/>
                      <a:pt x="4" y="43"/>
                      <a:pt x="4" y="43"/>
                    </a:cubicBezTo>
                    <a:cubicBezTo>
                      <a:pt x="5" y="43"/>
                      <a:pt x="4" y="43"/>
                      <a:pt x="4" y="44"/>
                    </a:cubicBezTo>
                    <a:cubicBezTo>
                      <a:pt x="5" y="44"/>
                      <a:pt x="5" y="44"/>
                      <a:pt x="5" y="44"/>
                    </a:cubicBezTo>
                    <a:cubicBezTo>
                      <a:pt x="6" y="44"/>
                      <a:pt x="6" y="44"/>
                      <a:pt x="6" y="44"/>
                    </a:cubicBezTo>
                    <a:cubicBezTo>
                      <a:pt x="6" y="45"/>
                      <a:pt x="6" y="45"/>
                      <a:pt x="7" y="45"/>
                    </a:cubicBezTo>
                    <a:cubicBezTo>
                      <a:pt x="7" y="46"/>
                      <a:pt x="7" y="46"/>
                      <a:pt x="7" y="46"/>
                    </a:cubicBezTo>
                    <a:cubicBezTo>
                      <a:pt x="8" y="46"/>
                      <a:pt x="8" y="46"/>
                      <a:pt x="8" y="46"/>
                    </a:cubicBezTo>
                    <a:cubicBezTo>
                      <a:pt x="8" y="47"/>
                      <a:pt x="8" y="47"/>
                      <a:pt x="8" y="47"/>
                    </a:cubicBezTo>
                    <a:cubicBezTo>
                      <a:pt x="8" y="48"/>
                      <a:pt x="8" y="48"/>
                      <a:pt x="8" y="48"/>
                    </a:cubicBezTo>
                    <a:cubicBezTo>
                      <a:pt x="8" y="48"/>
                      <a:pt x="8" y="48"/>
                      <a:pt x="8" y="48"/>
                    </a:cubicBezTo>
                    <a:cubicBezTo>
                      <a:pt x="10" y="48"/>
                      <a:pt x="10" y="48"/>
                      <a:pt x="10" y="48"/>
                    </a:cubicBezTo>
                    <a:cubicBezTo>
                      <a:pt x="10" y="48"/>
                      <a:pt x="11" y="48"/>
                      <a:pt x="12" y="48"/>
                    </a:cubicBezTo>
                    <a:cubicBezTo>
                      <a:pt x="12" y="48"/>
                      <a:pt x="13" y="48"/>
                      <a:pt x="13" y="48"/>
                    </a:cubicBezTo>
                    <a:cubicBezTo>
                      <a:pt x="13" y="48"/>
                      <a:pt x="13" y="48"/>
                      <a:pt x="14" y="48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4" y="49"/>
                      <a:pt x="14" y="49"/>
                      <a:pt x="14" y="49"/>
                    </a:cubicBezTo>
                    <a:cubicBezTo>
                      <a:pt x="15" y="49"/>
                      <a:pt x="15" y="49"/>
                      <a:pt x="15" y="49"/>
                    </a:cubicBezTo>
                    <a:cubicBezTo>
                      <a:pt x="15" y="49"/>
                      <a:pt x="15" y="49"/>
                      <a:pt x="15" y="49"/>
                    </a:cubicBezTo>
                    <a:cubicBezTo>
                      <a:pt x="15" y="50"/>
                      <a:pt x="16" y="49"/>
                      <a:pt x="16" y="50"/>
                    </a:cubicBezTo>
                    <a:cubicBezTo>
                      <a:pt x="16" y="50"/>
                      <a:pt x="16" y="50"/>
                      <a:pt x="16" y="50"/>
                    </a:cubicBezTo>
                    <a:cubicBezTo>
                      <a:pt x="17" y="50"/>
                      <a:pt x="17" y="50"/>
                      <a:pt x="17" y="50"/>
                    </a:cubicBezTo>
                    <a:cubicBezTo>
                      <a:pt x="18" y="50"/>
                      <a:pt x="18" y="51"/>
                      <a:pt x="18" y="51"/>
                    </a:cubicBezTo>
                    <a:cubicBezTo>
                      <a:pt x="18" y="51"/>
                      <a:pt x="19" y="51"/>
                      <a:pt x="19" y="51"/>
                    </a:cubicBezTo>
                    <a:cubicBezTo>
                      <a:pt x="20" y="51"/>
                      <a:pt x="20" y="52"/>
                      <a:pt x="20" y="52"/>
                    </a:cubicBezTo>
                    <a:cubicBezTo>
                      <a:pt x="21" y="52"/>
                      <a:pt x="21" y="52"/>
                      <a:pt x="21" y="52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75" name="Freeform 436"/>
              <p:cNvSpPr>
                <a:spLocks/>
              </p:cNvSpPr>
              <p:nvPr/>
            </p:nvSpPr>
            <p:spPr bwMode="auto">
              <a:xfrm>
                <a:off x="555626" y="1227139"/>
                <a:ext cx="31750" cy="22225"/>
              </a:xfrm>
              <a:custGeom>
                <a:avLst/>
                <a:gdLst>
                  <a:gd name="T0" fmla="*/ 0 w 3"/>
                  <a:gd name="T1" fmla="*/ 1 h 2"/>
                  <a:gd name="T2" fmla="*/ 1 w 3"/>
                  <a:gd name="T3" fmla="*/ 2 h 2"/>
                  <a:gd name="T4" fmla="*/ 2 w 3"/>
                  <a:gd name="T5" fmla="*/ 1 h 2"/>
                  <a:gd name="T6" fmla="*/ 3 w 3"/>
                  <a:gd name="T7" fmla="*/ 1 h 2"/>
                  <a:gd name="T8" fmla="*/ 3 w 3"/>
                  <a:gd name="T9" fmla="*/ 0 h 2"/>
                  <a:gd name="T10" fmla="*/ 2 w 3"/>
                  <a:gd name="T11" fmla="*/ 0 h 2"/>
                  <a:gd name="T12" fmla="*/ 2 w 3"/>
                  <a:gd name="T13" fmla="*/ 0 h 2"/>
                  <a:gd name="T14" fmla="*/ 1 w 3"/>
                  <a:gd name="T15" fmla="*/ 0 h 2"/>
                  <a:gd name="T16" fmla="*/ 0 w 3"/>
                  <a:gd name="T17" fmla="*/ 0 h 2"/>
                  <a:gd name="T18" fmla="*/ 0 w 3"/>
                  <a:gd name="T19" fmla="*/ 1 h 2"/>
                  <a:gd name="T20" fmla="*/ 0 w 3"/>
                  <a:gd name="T2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2"/>
                      <a:pt x="2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76" name="Freeform 437"/>
              <p:cNvSpPr>
                <a:spLocks/>
              </p:cNvSpPr>
              <p:nvPr/>
            </p:nvSpPr>
            <p:spPr bwMode="auto">
              <a:xfrm>
                <a:off x="415926" y="1377951"/>
                <a:ext cx="53975" cy="33338"/>
              </a:xfrm>
              <a:custGeom>
                <a:avLst/>
                <a:gdLst>
                  <a:gd name="T0" fmla="*/ 3 w 5"/>
                  <a:gd name="T1" fmla="*/ 0 h 3"/>
                  <a:gd name="T2" fmla="*/ 2 w 5"/>
                  <a:gd name="T3" fmla="*/ 0 h 3"/>
                  <a:gd name="T4" fmla="*/ 1 w 5"/>
                  <a:gd name="T5" fmla="*/ 1 h 3"/>
                  <a:gd name="T6" fmla="*/ 0 w 5"/>
                  <a:gd name="T7" fmla="*/ 1 h 3"/>
                  <a:gd name="T8" fmla="*/ 1 w 5"/>
                  <a:gd name="T9" fmla="*/ 2 h 3"/>
                  <a:gd name="T10" fmla="*/ 1 w 5"/>
                  <a:gd name="T11" fmla="*/ 3 h 3"/>
                  <a:gd name="T12" fmla="*/ 2 w 5"/>
                  <a:gd name="T13" fmla="*/ 2 h 3"/>
                  <a:gd name="T14" fmla="*/ 3 w 5"/>
                  <a:gd name="T15" fmla="*/ 2 h 3"/>
                  <a:gd name="T16" fmla="*/ 4 w 5"/>
                  <a:gd name="T17" fmla="*/ 1 h 3"/>
                  <a:gd name="T18" fmla="*/ 5 w 5"/>
                  <a:gd name="T19" fmla="*/ 1 h 3"/>
                  <a:gd name="T20" fmla="*/ 5 w 5"/>
                  <a:gd name="T21" fmla="*/ 0 h 3"/>
                  <a:gd name="T22" fmla="*/ 3 w 5"/>
                  <a:gd name="T2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3">
                    <a:moveTo>
                      <a:pt x="3" y="0"/>
                    </a:moveTo>
                    <a:cubicBezTo>
                      <a:pt x="3" y="0"/>
                      <a:pt x="3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4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77" name="Freeform 438"/>
              <p:cNvSpPr>
                <a:spLocks/>
              </p:cNvSpPr>
              <p:nvPr/>
            </p:nvSpPr>
            <p:spPr bwMode="auto">
              <a:xfrm>
                <a:off x="1171576" y="1346201"/>
                <a:ext cx="31750" cy="53975"/>
              </a:xfrm>
              <a:custGeom>
                <a:avLst/>
                <a:gdLst>
                  <a:gd name="T0" fmla="*/ 1 w 3"/>
                  <a:gd name="T1" fmla="*/ 5 h 5"/>
                  <a:gd name="T2" fmla="*/ 2 w 3"/>
                  <a:gd name="T3" fmla="*/ 3 h 5"/>
                  <a:gd name="T4" fmla="*/ 2 w 3"/>
                  <a:gd name="T5" fmla="*/ 3 h 5"/>
                  <a:gd name="T6" fmla="*/ 3 w 3"/>
                  <a:gd name="T7" fmla="*/ 2 h 5"/>
                  <a:gd name="T8" fmla="*/ 3 w 3"/>
                  <a:gd name="T9" fmla="*/ 1 h 5"/>
                  <a:gd name="T10" fmla="*/ 3 w 3"/>
                  <a:gd name="T11" fmla="*/ 1 h 5"/>
                  <a:gd name="T12" fmla="*/ 2 w 3"/>
                  <a:gd name="T13" fmla="*/ 0 h 5"/>
                  <a:gd name="T14" fmla="*/ 2 w 3"/>
                  <a:gd name="T15" fmla="*/ 0 h 5"/>
                  <a:gd name="T16" fmla="*/ 1 w 3"/>
                  <a:gd name="T17" fmla="*/ 1 h 5"/>
                  <a:gd name="T18" fmla="*/ 1 w 3"/>
                  <a:gd name="T19" fmla="*/ 2 h 5"/>
                  <a:gd name="T20" fmla="*/ 0 w 3"/>
                  <a:gd name="T21" fmla="*/ 2 h 5"/>
                  <a:gd name="T22" fmla="*/ 1 w 3"/>
                  <a:gd name="T23" fmla="*/ 3 h 5"/>
                  <a:gd name="T24" fmla="*/ 1 w 3"/>
                  <a:gd name="T25" fmla="*/ 4 h 5"/>
                  <a:gd name="T26" fmla="*/ 1 w 3"/>
                  <a:gd name="T2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" h="5">
                    <a:moveTo>
                      <a:pt x="1" y="5"/>
                    </a:moveTo>
                    <a:cubicBezTo>
                      <a:pt x="1" y="5"/>
                      <a:pt x="2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78" name="Freeform 439"/>
              <p:cNvSpPr>
                <a:spLocks/>
              </p:cNvSpPr>
              <p:nvPr/>
            </p:nvSpPr>
            <p:spPr bwMode="auto">
              <a:xfrm>
                <a:off x="1181101" y="1323976"/>
                <a:ext cx="33338" cy="22225"/>
              </a:xfrm>
              <a:custGeom>
                <a:avLst/>
                <a:gdLst>
                  <a:gd name="T0" fmla="*/ 3 w 3"/>
                  <a:gd name="T1" fmla="*/ 1 h 2"/>
                  <a:gd name="T2" fmla="*/ 3 w 3"/>
                  <a:gd name="T3" fmla="*/ 0 h 2"/>
                  <a:gd name="T4" fmla="*/ 3 w 3"/>
                  <a:gd name="T5" fmla="*/ 0 h 2"/>
                  <a:gd name="T6" fmla="*/ 2 w 3"/>
                  <a:gd name="T7" fmla="*/ 0 h 2"/>
                  <a:gd name="T8" fmla="*/ 1 w 3"/>
                  <a:gd name="T9" fmla="*/ 0 h 2"/>
                  <a:gd name="T10" fmla="*/ 0 w 3"/>
                  <a:gd name="T11" fmla="*/ 1 h 2"/>
                  <a:gd name="T12" fmla="*/ 0 w 3"/>
                  <a:gd name="T13" fmla="*/ 2 h 2"/>
                  <a:gd name="T14" fmla="*/ 0 w 3"/>
                  <a:gd name="T15" fmla="*/ 2 h 2"/>
                  <a:gd name="T16" fmla="*/ 1 w 3"/>
                  <a:gd name="T17" fmla="*/ 2 h 2"/>
                  <a:gd name="T18" fmla="*/ 2 w 3"/>
                  <a:gd name="T19" fmla="*/ 2 h 2"/>
                  <a:gd name="T20" fmla="*/ 3 w 3"/>
                  <a:gd name="T2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3" y="2"/>
                      <a:pt x="3" y="2"/>
                      <a:pt x="3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79" name="Freeform 440"/>
              <p:cNvSpPr>
                <a:spLocks/>
              </p:cNvSpPr>
              <p:nvPr/>
            </p:nvSpPr>
            <p:spPr bwMode="auto">
              <a:xfrm>
                <a:off x="771526" y="1292226"/>
                <a:ext cx="31750" cy="31750"/>
              </a:xfrm>
              <a:custGeom>
                <a:avLst/>
                <a:gdLst>
                  <a:gd name="T0" fmla="*/ 2 w 3"/>
                  <a:gd name="T1" fmla="*/ 0 h 3"/>
                  <a:gd name="T2" fmla="*/ 1 w 3"/>
                  <a:gd name="T3" fmla="*/ 1 h 3"/>
                  <a:gd name="T4" fmla="*/ 0 w 3"/>
                  <a:gd name="T5" fmla="*/ 1 h 3"/>
                  <a:gd name="T6" fmla="*/ 0 w 3"/>
                  <a:gd name="T7" fmla="*/ 3 h 3"/>
                  <a:gd name="T8" fmla="*/ 1 w 3"/>
                  <a:gd name="T9" fmla="*/ 2 h 3"/>
                  <a:gd name="T10" fmla="*/ 2 w 3"/>
                  <a:gd name="T11" fmla="*/ 2 h 3"/>
                  <a:gd name="T12" fmla="*/ 2 w 3"/>
                  <a:gd name="T13" fmla="*/ 2 h 3"/>
                  <a:gd name="T14" fmla="*/ 3 w 3"/>
                  <a:gd name="T15" fmla="*/ 1 h 3"/>
                  <a:gd name="T16" fmla="*/ 3 w 3"/>
                  <a:gd name="T17" fmla="*/ 1 h 3"/>
                  <a:gd name="T18" fmla="*/ 2 w 3"/>
                  <a:gd name="T1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3">
                    <a:moveTo>
                      <a:pt x="2" y="0"/>
                    </a:moveTo>
                    <a:cubicBezTo>
                      <a:pt x="2" y="0"/>
                      <a:pt x="1" y="0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2"/>
                      <a:pt x="1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2" y="0"/>
                      <a:pt x="2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80" name="Freeform 441"/>
              <p:cNvSpPr>
                <a:spLocks/>
              </p:cNvSpPr>
              <p:nvPr/>
            </p:nvSpPr>
            <p:spPr bwMode="auto">
              <a:xfrm>
                <a:off x="803276" y="1281114"/>
                <a:ext cx="33338" cy="11113"/>
              </a:xfrm>
              <a:custGeom>
                <a:avLst/>
                <a:gdLst>
                  <a:gd name="T0" fmla="*/ 2 w 3"/>
                  <a:gd name="T1" fmla="*/ 0 h 1"/>
                  <a:gd name="T2" fmla="*/ 1 w 3"/>
                  <a:gd name="T3" fmla="*/ 0 h 1"/>
                  <a:gd name="T4" fmla="*/ 1 w 3"/>
                  <a:gd name="T5" fmla="*/ 0 h 1"/>
                  <a:gd name="T6" fmla="*/ 0 w 3"/>
                  <a:gd name="T7" fmla="*/ 0 h 1"/>
                  <a:gd name="T8" fmla="*/ 0 w 3"/>
                  <a:gd name="T9" fmla="*/ 1 h 1"/>
                  <a:gd name="T10" fmla="*/ 1 w 3"/>
                  <a:gd name="T11" fmla="*/ 1 h 1"/>
                  <a:gd name="T12" fmla="*/ 2 w 3"/>
                  <a:gd name="T13" fmla="*/ 1 h 1"/>
                  <a:gd name="T14" fmla="*/ 2 w 3"/>
                  <a:gd name="T15" fmla="*/ 1 h 1"/>
                  <a:gd name="T16" fmla="*/ 2 w 3"/>
                  <a:gd name="T17" fmla="*/ 0 h 1"/>
                  <a:gd name="T18" fmla="*/ 2 w 3"/>
                  <a:gd name="T1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1">
                    <a:moveTo>
                      <a:pt x="2" y="0"/>
                    </a:move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81" name="Freeform 442"/>
              <p:cNvSpPr>
                <a:spLocks/>
              </p:cNvSpPr>
              <p:nvPr/>
            </p:nvSpPr>
            <p:spPr bwMode="auto">
              <a:xfrm>
                <a:off x="2422526" y="2524126"/>
                <a:ext cx="11113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82" name="Freeform 443"/>
              <p:cNvSpPr>
                <a:spLocks/>
              </p:cNvSpPr>
              <p:nvPr/>
            </p:nvSpPr>
            <p:spPr bwMode="auto">
              <a:xfrm>
                <a:off x="2390776" y="2503489"/>
                <a:ext cx="53975" cy="20638"/>
              </a:xfrm>
              <a:custGeom>
                <a:avLst/>
                <a:gdLst>
                  <a:gd name="T0" fmla="*/ 5 w 5"/>
                  <a:gd name="T1" fmla="*/ 1 h 2"/>
                  <a:gd name="T2" fmla="*/ 5 w 5"/>
                  <a:gd name="T3" fmla="*/ 1 h 2"/>
                  <a:gd name="T4" fmla="*/ 3 w 5"/>
                  <a:gd name="T5" fmla="*/ 0 h 2"/>
                  <a:gd name="T6" fmla="*/ 2 w 5"/>
                  <a:gd name="T7" fmla="*/ 0 h 2"/>
                  <a:gd name="T8" fmla="*/ 1 w 5"/>
                  <a:gd name="T9" fmla="*/ 0 h 2"/>
                  <a:gd name="T10" fmla="*/ 0 w 5"/>
                  <a:gd name="T11" fmla="*/ 1 h 2"/>
                  <a:gd name="T12" fmla="*/ 1 w 5"/>
                  <a:gd name="T13" fmla="*/ 2 h 2"/>
                  <a:gd name="T14" fmla="*/ 2 w 5"/>
                  <a:gd name="T15" fmla="*/ 2 h 2"/>
                  <a:gd name="T16" fmla="*/ 2 w 5"/>
                  <a:gd name="T17" fmla="*/ 2 h 2"/>
                  <a:gd name="T18" fmla="*/ 3 w 5"/>
                  <a:gd name="T19" fmla="*/ 2 h 2"/>
                  <a:gd name="T20" fmla="*/ 4 w 5"/>
                  <a:gd name="T21" fmla="*/ 2 h 2"/>
                  <a:gd name="T22" fmla="*/ 5 w 5"/>
                  <a:gd name="T2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2">
                    <a:moveTo>
                      <a:pt x="5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4" y="1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5" y="2"/>
                      <a:pt x="5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83" name="Freeform 444"/>
              <p:cNvSpPr>
                <a:spLocks/>
              </p:cNvSpPr>
              <p:nvPr/>
            </p:nvSpPr>
            <p:spPr bwMode="auto">
              <a:xfrm>
                <a:off x="1785939" y="2578101"/>
                <a:ext cx="173038" cy="98425"/>
              </a:xfrm>
              <a:custGeom>
                <a:avLst/>
                <a:gdLst>
                  <a:gd name="T0" fmla="*/ 10 w 16"/>
                  <a:gd name="T1" fmla="*/ 5 h 9"/>
                  <a:gd name="T2" fmla="*/ 11 w 16"/>
                  <a:gd name="T3" fmla="*/ 4 h 9"/>
                  <a:gd name="T4" fmla="*/ 11 w 16"/>
                  <a:gd name="T5" fmla="*/ 5 h 9"/>
                  <a:gd name="T6" fmla="*/ 12 w 16"/>
                  <a:gd name="T7" fmla="*/ 5 h 9"/>
                  <a:gd name="T8" fmla="*/ 13 w 16"/>
                  <a:gd name="T9" fmla="*/ 4 h 9"/>
                  <a:gd name="T10" fmla="*/ 13 w 16"/>
                  <a:gd name="T11" fmla="*/ 4 h 9"/>
                  <a:gd name="T12" fmla="*/ 14 w 16"/>
                  <a:gd name="T13" fmla="*/ 4 h 9"/>
                  <a:gd name="T14" fmla="*/ 15 w 16"/>
                  <a:gd name="T15" fmla="*/ 3 h 9"/>
                  <a:gd name="T16" fmla="*/ 16 w 16"/>
                  <a:gd name="T17" fmla="*/ 3 h 9"/>
                  <a:gd name="T18" fmla="*/ 15 w 16"/>
                  <a:gd name="T19" fmla="*/ 3 h 9"/>
                  <a:gd name="T20" fmla="*/ 13 w 16"/>
                  <a:gd name="T21" fmla="*/ 2 h 9"/>
                  <a:gd name="T22" fmla="*/ 13 w 16"/>
                  <a:gd name="T23" fmla="*/ 1 h 9"/>
                  <a:gd name="T24" fmla="*/ 13 w 16"/>
                  <a:gd name="T25" fmla="*/ 1 h 9"/>
                  <a:gd name="T26" fmla="*/ 12 w 16"/>
                  <a:gd name="T27" fmla="*/ 0 h 9"/>
                  <a:gd name="T28" fmla="*/ 10 w 16"/>
                  <a:gd name="T29" fmla="*/ 1 h 9"/>
                  <a:gd name="T30" fmla="*/ 10 w 16"/>
                  <a:gd name="T31" fmla="*/ 0 h 9"/>
                  <a:gd name="T32" fmla="*/ 8 w 16"/>
                  <a:gd name="T33" fmla="*/ 1 h 9"/>
                  <a:gd name="T34" fmla="*/ 7 w 16"/>
                  <a:gd name="T35" fmla="*/ 1 h 9"/>
                  <a:gd name="T36" fmla="*/ 6 w 16"/>
                  <a:gd name="T37" fmla="*/ 1 h 9"/>
                  <a:gd name="T38" fmla="*/ 4 w 16"/>
                  <a:gd name="T39" fmla="*/ 1 h 9"/>
                  <a:gd name="T40" fmla="*/ 3 w 16"/>
                  <a:gd name="T41" fmla="*/ 1 h 9"/>
                  <a:gd name="T42" fmla="*/ 3 w 16"/>
                  <a:gd name="T43" fmla="*/ 1 h 9"/>
                  <a:gd name="T44" fmla="*/ 1 w 16"/>
                  <a:gd name="T45" fmla="*/ 2 h 9"/>
                  <a:gd name="T46" fmla="*/ 0 w 16"/>
                  <a:gd name="T47" fmla="*/ 3 h 9"/>
                  <a:gd name="T48" fmla="*/ 0 w 16"/>
                  <a:gd name="T49" fmla="*/ 4 h 9"/>
                  <a:gd name="T50" fmla="*/ 0 w 16"/>
                  <a:gd name="T51" fmla="*/ 5 h 9"/>
                  <a:gd name="T52" fmla="*/ 0 w 16"/>
                  <a:gd name="T53" fmla="*/ 5 h 9"/>
                  <a:gd name="T54" fmla="*/ 1 w 16"/>
                  <a:gd name="T55" fmla="*/ 6 h 9"/>
                  <a:gd name="T56" fmla="*/ 2 w 16"/>
                  <a:gd name="T57" fmla="*/ 7 h 9"/>
                  <a:gd name="T58" fmla="*/ 2 w 16"/>
                  <a:gd name="T59" fmla="*/ 7 h 9"/>
                  <a:gd name="T60" fmla="*/ 3 w 16"/>
                  <a:gd name="T61" fmla="*/ 7 h 9"/>
                  <a:gd name="T62" fmla="*/ 3 w 16"/>
                  <a:gd name="T63" fmla="*/ 7 h 9"/>
                  <a:gd name="T64" fmla="*/ 3 w 16"/>
                  <a:gd name="T65" fmla="*/ 8 h 9"/>
                  <a:gd name="T66" fmla="*/ 3 w 16"/>
                  <a:gd name="T67" fmla="*/ 9 h 9"/>
                  <a:gd name="T68" fmla="*/ 3 w 16"/>
                  <a:gd name="T69" fmla="*/ 9 h 9"/>
                  <a:gd name="T70" fmla="*/ 4 w 16"/>
                  <a:gd name="T71" fmla="*/ 9 h 9"/>
                  <a:gd name="T72" fmla="*/ 4 w 16"/>
                  <a:gd name="T73" fmla="*/ 9 h 9"/>
                  <a:gd name="T74" fmla="*/ 4 w 16"/>
                  <a:gd name="T75" fmla="*/ 9 h 9"/>
                  <a:gd name="T76" fmla="*/ 5 w 16"/>
                  <a:gd name="T77" fmla="*/ 9 h 9"/>
                  <a:gd name="T78" fmla="*/ 6 w 16"/>
                  <a:gd name="T79" fmla="*/ 8 h 9"/>
                  <a:gd name="T80" fmla="*/ 6 w 16"/>
                  <a:gd name="T81" fmla="*/ 7 h 9"/>
                  <a:gd name="T82" fmla="*/ 7 w 16"/>
                  <a:gd name="T83" fmla="*/ 7 h 9"/>
                  <a:gd name="T84" fmla="*/ 7 w 16"/>
                  <a:gd name="T85" fmla="*/ 6 h 9"/>
                  <a:gd name="T86" fmla="*/ 9 w 16"/>
                  <a:gd name="T87" fmla="*/ 7 h 9"/>
                  <a:gd name="T88" fmla="*/ 9 w 16"/>
                  <a:gd name="T89" fmla="*/ 6 h 9"/>
                  <a:gd name="T90" fmla="*/ 10 w 16"/>
                  <a:gd name="T91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6" h="9">
                    <a:moveTo>
                      <a:pt x="10" y="5"/>
                    </a:moveTo>
                    <a:cubicBezTo>
                      <a:pt x="10" y="4"/>
                      <a:pt x="10" y="4"/>
                      <a:pt x="11" y="4"/>
                    </a:cubicBezTo>
                    <a:cubicBezTo>
                      <a:pt x="11" y="4"/>
                      <a:pt x="11" y="4"/>
                      <a:pt x="11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3"/>
                      <a:pt x="15" y="3"/>
                      <a:pt x="15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4" y="2"/>
                      <a:pt x="14" y="3"/>
                      <a:pt x="13" y="2"/>
                    </a:cubicBezTo>
                    <a:cubicBezTo>
                      <a:pt x="13" y="2"/>
                      <a:pt x="14" y="2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0"/>
                      <a:pt x="12" y="0"/>
                    </a:cubicBezTo>
                    <a:cubicBezTo>
                      <a:pt x="11" y="0"/>
                      <a:pt x="11" y="1"/>
                      <a:pt x="10" y="1"/>
                    </a:cubicBezTo>
                    <a:cubicBezTo>
                      <a:pt x="10" y="1"/>
                      <a:pt x="10" y="0"/>
                      <a:pt x="10" y="0"/>
                    </a:cubicBezTo>
                    <a:cubicBezTo>
                      <a:pt x="9" y="0"/>
                      <a:pt x="9" y="1"/>
                      <a:pt x="8" y="1"/>
                    </a:cubicBezTo>
                    <a:cubicBezTo>
                      <a:pt x="8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0"/>
                      <a:pt x="5" y="0"/>
                      <a:pt x="4" y="1"/>
                    </a:cubicBezTo>
                    <a:cubicBezTo>
                      <a:pt x="4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2"/>
                      <a:pt x="2" y="2"/>
                      <a:pt x="1" y="2"/>
                    </a:cubicBezTo>
                    <a:cubicBezTo>
                      <a:pt x="1" y="3"/>
                      <a:pt x="0" y="3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6"/>
                      <a:pt x="0" y="6"/>
                      <a:pt x="1" y="6"/>
                    </a:cubicBezTo>
                    <a:cubicBezTo>
                      <a:pt x="1" y="6"/>
                      <a:pt x="1" y="6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7"/>
                      <a:pt x="3" y="8"/>
                      <a:pt x="3" y="8"/>
                    </a:cubicBezTo>
                    <a:cubicBezTo>
                      <a:pt x="3" y="8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8"/>
                      <a:pt x="4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7"/>
                      <a:pt x="6" y="7"/>
                    </a:cubicBezTo>
                    <a:cubicBezTo>
                      <a:pt x="6" y="7"/>
                      <a:pt x="6" y="7"/>
                      <a:pt x="7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8" y="6"/>
                      <a:pt x="8" y="7"/>
                      <a:pt x="9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5"/>
                      <a:pt x="10" y="5"/>
                      <a:pt x="10" y="5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84" name="Freeform 445"/>
              <p:cNvSpPr>
                <a:spLocks/>
              </p:cNvSpPr>
              <p:nvPr/>
            </p:nvSpPr>
            <p:spPr bwMode="auto">
              <a:xfrm>
                <a:off x="2671764" y="303212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85" name="Freeform 446"/>
              <p:cNvSpPr>
                <a:spLocks/>
              </p:cNvSpPr>
              <p:nvPr/>
            </p:nvSpPr>
            <p:spPr bwMode="auto">
              <a:xfrm>
                <a:off x="2628901" y="2892426"/>
                <a:ext cx="107950" cy="139700"/>
              </a:xfrm>
              <a:custGeom>
                <a:avLst/>
                <a:gdLst>
                  <a:gd name="T0" fmla="*/ 1 w 10"/>
                  <a:gd name="T1" fmla="*/ 8 h 13"/>
                  <a:gd name="T2" fmla="*/ 2 w 10"/>
                  <a:gd name="T3" fmla="*/ 8 h 13"/>
                  <a:gd name="T4" fmla="*/ 2 w 10"/>
                  <a:gd name="T5" fmla="*/ 9 h 13"/>
                  <a:gd name="T6" fmla="*/ 2 w 10"/>
                  <a:gd name="T7" fmla="*/ 10 h 13"/>
                  <a:gd name="T8" fmla="*/ 3 w 10"/>
                  <a:gd name="T9" fmla="*/ 11 h 13"/>
                  <a:gd name="T10" fmla="*/ 4 w 10"/>
                  <a:gd name="T11" fmla="*/ 13 h 13"/>
                  <a:gd name="T12" fmla="*/ 5 w 10"/>
                  <a:gd name="T13" fmla="*/ 12 h 13"/>
                  <a:gd name="T14" fmla="*/ 5 w 10"/>
                  <a:gd name="T15" fmla="*/ 11 h 13"/>
                  <a:gd name="T16" fmla="*/ 6 w 10"/>
                  <a:gd name="T17" fmla="*/ 11 h 13"/>
                  <a:gd name="T18" fmla="*/ 6 w 10"/>
                  <a:gd name="T19" fmla="*/ 11 h 13"/>
                  <a:gd name="T20" fmla="*/ 8 w 10"/>
                  <a:gd name="T21" fmla="*/ 11 h 13"/>
                  <a:gd name="T22" fmla="*/ 8 w 10"/>
                  <a:gd name="T23" fmla="*/ 11 h 13"/>
                  <a:gd name="T24" fmla="*/ 8 w 10"/>
                  <a:gd name="T25" fmla="*/ 11 h 13"/>
                  <a:gd name="T26" fmla="*/ 9 w 10"/>
                  <a:gd name="T27" fmla="*/ 10 h 13"/>
                  <a:gd name="T28" fmla="*/ 10 w 10"/>
                  <a:gd name="T29" fmla="*/ 9 h 13"/>
                  <a:gd name="T30" fmla="*/ 10 w 10"/>
                  <a:gd name="T31" fmla="*/ 8 h 13"/>
                  <a:gd name="T32" fmla="*/ 9 w 10"/>
                  <a:gd name="T33" fmla="*/ 6 h 13"/>
                  <a:gd name="T34" fmla="*/ 9 w 10"/>
                  <a:gd name="T35" fmla="*/ 3 h 13"/>
                  <a:gd name="T36" fmla="*/ 10 w 10"/>
                  <a:gd name="T37" fmla="*/ 2 h 13"/>
                  <a:gd name="T38" fmla="*/ 10 w 10"/>
                  <a:gd name="T39" fmla="*/ 1 h 13"/>
                  <a:gd name="T40" fmla="*/ 10 w 10"/>
                  <a:gd name="T41" fmla="*/ 1 h 13"/>
                  <a:gd name="T42" fmla="*/ 10 w 10"/>
                  <a:gd name="T43" fmla="*/ 1 h 13"/>
                  <a:gd name="T44" fmla="*/ 8 w 10"/>
                  <a:gd name="T45" fmla="*/ 1 h 13"/>
                  <a:gd name="T46" fmla="*/ 7 w 10"/>
                  <a:gd name="T47" fmla="*/ 1 h 13"/>
                  <a:gd name="T48" fmla="*/ 6 w 10"/>
                  <a:gd name="T49" fmla="*/ 0 h 13"/>
                  <a:gd name="T50" fmla="*/ 5 w 10"/>
                  <a:gd name="T51" fmla="*/ 1 h 13"/>
                  <a:gd name="T52" fmla="*/ 4 w 10"/>
                  <a:gd name="T53" fmla="*/ 1 h 13"/>
                  <a:gd name="T54" fmla="*/ 2 w 10"/>
                  <a:gd name="T55" fmla="*/ 0 h 13"/>
                  <a:gd name="T56" fmla="*/ 2 w 10"/>
                  <a:gd name="T57" fmla="*/ 0 h 13"/>
                  <a:gd name="T58" fmla="*/ 2 w 10"/>
                  <a:gd name="T59" fmla="*/ 1 h 13"/>
                  <a:gd name="T60" fmla="*/ 2 w 10"/>
                  <a:gd name="T61" fmla="*/ 2 h 13"/>
                  <a:gd name="T62" fmla="*/ 2 w 10"/>
                  <a:gd name="T63" fmla="*/ 4 h 13"/>
                  <a:gd name="T64" fmla="*/ 1 w 10"/>
                  <a:gd name="T65" fmla="*/ 3 h 13"/>
                  <a:gd name="T66" fmla="*/ 0 w 10"/>
                  <a:gd name="T67" fmla="*/ 4 h 13"/>
                  <a:gd name="T68" fmla="*/ 0 w 10"/>
                  <a:gd name="T69" fmla="*/ 7 h 13"/>
                  <a:gd name="T70" fmla="*/ 1 w 10"/>
                  <a:gd name="T71" fmla="*/ 8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0" h="13">
                    <a:moveTo>
                      <a:pt x="1" y="8"/>
                    </a:moveTo>
                    <a:cubicBezTo>
                      <a:pt x="1" y="8"/>
                      <a:pt x="1" y="8"/>
                      <a:pt x="2" y="8"/>
                    </a:cubicBezTo>
                    <a:cubicBezTo>
                      <a:pt x="2" y="8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12"/>
                      <a:pt x="4" y="12"/>
                      <a:pt x="4" y="13"/>
                    </a:cubicBezTo>
                    <a:cubicBezTo>
                      <a:pt x="4" y="13"/>
                      <a:pt x="4" y="13"/>
                      <a:pt x="5" y="12"/>
                    </a:cubicBezTo>
                    <a:cubicBezTo>
                      <a:pt x="5" y="12"/>
                      <a:pt x="5" y="12"/>
                      <a:pt x="5" y="11"/>
                    </a:cubicBezTo>
                    <a:cubicBezTo>
                      <a:pt x="5" y="11"/>
                      <a:pt x="5" y="11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7" y="10"/>
                      <a:pt x="7" y="11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9" y="11"/>
                      <a:pt x="9" y="10"/>
                      <a:pt x="9" y="10"/>
                    </a:cubicBezTo>
                    <a:cubicBezTo>
                      <a:pt x="9" y="10"/>
                      <a:pt x="10" y="9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9" y="7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9" y="3"/>
                      <a:pt x="10" y="3"/>
                      <a:pt x="10" y="2"/>
                    </a:cubicBezTo>
                    <a:cubicBezTo>
                      <a:pt x="10" y="2"/>
                      <a:pt x="10" y="2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8" y="1"/>
                    </a:cubicBezTo>
                    <a:cubicBezTo>
                      <a:pt x="8" y="1"/>
                      <a:pt x="7" y="1"/>
                      <a:pt x="7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0"/>
                      <a:pt x="5" y="1"/>
                      <a:pt x="5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0" y="5"/>
                      <a:pt x="0" y="6"/>
                      <a:pt x="0" y="7"/>
                    </a:cubicBezTo>
                    <a:cubicBezTo>
                      <a:pt x="0" y="7"/>
                      <a:pt x="0" y="8"/>
                      <a:pt x="1" y="8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86" name="Freeform 447"/>
              <p:cNvSpPr>
                <a:spLocks/>
              </p:cNvSpPr>
              <p:nvPr/>
            </p:nvSpPr>
            <p:spPr bwMode="auto">
              <a:xfrm>
                <a:off x="1981201" y="3086101"/>
                <a:ext cx="366713" cy="561975"/>
              </a:xfrm>
              <a:custGeom>
                <a:avLst/>
                <a:gdLst>
                  <a:gd name="T0" fmla="*/ 27 w 34"/>
                  <a:gd name="T1" fmla="*/ 50 h 52"/>
                  <a:gd name="T2" fmla="*/ 30 w 34"/>
                  <a:gd name="T3" fmla="*/ 52 h 52"/>
                  <a:gd name="T4" fmla="*/ 31 w 34"/>
                  <a:gd name="T5" fmla="*/ 51 h 52"/>
                  <a:gd name="T6" fmla="*/ 34 w 34"/>
                  <a:gd name="T7" fmla="*/ 48 h 52"/>
                  <a:gd name="T8" fmla="*/ 33 w 34"/>
                  <a:gd name="T9" fmla="*/ 44 h 52"/>
                  <a:gd name="T10" fmla="*/ 34 w 34"/>
                  <a:gd name="T11" fmla="*/ 41 h 52"/>
                  <a:gd name="T12" fmla="*/ 33 w 34"/>
                  <a:gd name="T13" fmla="*/ 36 h 52"/>
                  <a:gd name="T14" fmla="*/ 32 w 34"/>
                  <a:gd name="T15" fmla="*/ 33 h 52"/>
                  <a:gd name="T16" fmla="*/ 30 w 34"/>
                  <a:gd name="T17" fmla="*/ 31 h 52"/>
                  <a:gd name="T18" fmla="*/ 28 w 34"/>
                  <a:gd name="T19" fmla="*/ 30 h 52"/>
                  <a:gd name="T20" fmla="*/ 27 w 34"/>
                  <a:gd name="T21" fmla="*/ 28 h 52"/>
                  <a:gd name="T22" fmla="*/ 24 w 34"/>
                  <a:gd name="T23" fmla="*/ 27 h 52"/>
                  <a:gd name="T24" fmla="*/ 22 w 34"/>
                  <a:gd name="T25" fmla="*/ 26 h 52"/>
                  <a:gd name="T26" fmla="*/ 21 w 34"/>
                  <a:gd name="T27" fmla="*/ 24 h 52"/>
                  <a:gd name="T28" fmla="*/ 20 w 34"/>
                  <a:gd name="T29" fmla="*/ 22 h 52"/>
                  <a:gd name="T30" fmla="*/ 21 w 34"/>
                  <a:gd name="T31" fmla="*/ 18 h 52"/>
                  <a:gd name="T32" fmla="*/ 22 w 34"/>
                  <a:gd name="T33" fmla="*/ 14 h 52"/>
                  <a:gd name="T34" fmla="*/ 25 w 34"/>
                  <a:gd name="T35" fmla="*/ 12 h 52"/>
                  <a:gd name="T36" fmla="*/ 28 w 34"/>
                  <a:gd name="T37" fmla="*/ 12 h 52"/>
                  <a:gd name="T38" fmla="*/ 28 w 34"/>
                  <a:gd name="T39" fmla="*/ 9 h 52"/>
                  <a:gd name="T40" fmla="*/ 29 w 34"/>
                  <a:gd name="T41" fmla="*/ 7 h 52"/>
                  <a:gd name="T42" fmla="*/ 27 w 34"/>
                  <a:gd name="T43" fmla="*/ 6 h 52"/>
                  <a:gd name="T44" fmla="*/ 24 w 34"/>
                  <a:gd name="T45" fmla="*/ 7 h 52"/>
                  <a:gd name="T46" fmla="*/ 21 w 34"/>
                  <a:gd name="T47" fmla="*/ 6 h 52"/>
                  <a:gd name="T48" fmla="*/ 20 w 34"/>
                  <a:gd name="T49" fmla="*/ 3 h 52"/>
                  <a:gd name="T50" fmla="*/ 17 w 34"/>
                  <a:gd name="T51" fmla="*/ 1 h 52"/>
                  <a:gd name="T52" fmla="*/ 15 w 34"/>
                  <a:gd name="T53" fmla="*/ 0 h 52"/>
                  <a:gd name="T54" fmla="*/ 15 w 34"/>
                  <a:gd name="T55" fmla="*/ 4 h 52"/>
                  <a:gd name="T56" fmla="*/ 13 w 34"/>
                  <a:gd name="T57" fmla="*/ 7 h 52"/>
                  <a:gd name="T58" fmla="*/ 9 w 34"/>
                  <a:gd name="T59" fmla="*/ 8 h 52"/>
                  <a:gd name="T60" fmla="*/ 7 w 34"/>
                  <a:gd name="T61" fmla="*/ 12 h 52"/>
                  <a:gd name="T62" fmla="*/ 5 w 34"/>
                  <a:gd name="T63" fmla="*/ 13 h 52"/>
                  <a:gd name="T64" fmla="*/ 3 w 34"/>
                  <a:gd name="T65" fmla="*/ 11 h 52"/>
                  <a:gd name="T66" fmla="*/ 3 w 34"/>
                  <a:gd name="T67" fmla="*/ 9 h 52"/>
                  <a:gd name="T68" fmla="*/ 1 w 34"/>
                  <a:gd name="T69" fmla="*/ 10 h 52"/>
                  <a:gd name="T70" fmla="*/ 0 w 34"/>
                  <a:gd name="T71" fmla="*/ 13 h 52"/>
                  <a:gd name="T72" fmla="*/ 1 w 34"/>
                  <a:gd name="T73" fmla="*/ 16 h 52"/>
                  <a:gd name="T74" fmla="*/ 3 w 34"/>
                  <a:gd name="T75" fmla="*/ 18 h 52"/>
                  <a:gd name="T76" fmla="*/ 6 w 34"/>
                  <a:gd name="T77" fmla="*/ 23 h 52"/>
                  <a:gd name="T78" fmla="*/ 8 w 34"/>
                  <a:gd name="T79" fmla="*/ 26 h 52"/>
                  <a:gd name="T80" fmla="*/ 11 w 34"/>
                  <a:gd name="T81" fmla="*/ 31 h 52"/>
                  <a:gd name="T82" fmla="*/ 14 w 34"/>
                  <a:gd name="T83" fmla="*/ 37 h 52"/>
                  <a:gd name="T84" fmla="*/ 15 w 34"/>
                  <a:gd name="T85" fmla="*/ 41 h 52"/>
                  <a:gd name="T86" fmla="*/ 19 w 34"/>
                  <a:gd name="T87" fmla="*/ 45 h 52"/>
                  <a:gd name="T88" fmla="*/ 22 w 34"/>
                  <a:gd name="T89" fmla="*/ 4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4" h="52">
                    <a:moveTo>
                      <a:pt x="24" y="48"/>
                    </a:moveTo>
                    <a:cubicBezTo>
                      <a:pt x="25" y="48"/>
                      <a:pt x="25" y="48"/>
                      <a:pt x="26" y="49"/>
                    </a:cubicBezTo>
                    <a:cubicBezTo>
                      <a:pt x="26" y="49"/>
                      <a:pt x="26" y="49"/>
                      <a:pt x="27" y="50"/>
                    </a:cubicBezTo>
                    <a:cubicBezTo>
                      <a:pt x="27" y="50"/>
                      <a:pt x="28" y="50"/>
                      <a:pt x="28" y="50"/>
                    </a:cubicBezTo>
                    <a:cubicBezTo>
                      <a:pt x="28" y="50"/>
                      <a:pt x="28" y="51"/>
                      <a:pt x="28" y="52"/>
                    </a:cubicBezTo>
                    <a:cubicBezTo>
                      <a:pt x="29" y="52"/>
                      <a:pt x="29" y="52"/>
                      <a:pt x="30" y="52"/>
                    </a:cubicBezTo>
                    <a:cubicBezTo>
                      <a:pt x="30" y="52"/>
                      <a:pt x="30" y="52"/>
                      <a:pt x="30" y="52"/>
                    </a:cubicBezTo>
                    <a:cubicBezTo>
                      <a:pt x="30" y="52"/>
                      <a:pt x="30" y="52"/>
                      <a:pt x="30" y="52"/>
                    </a:cubicBezTo>
                    <a:cubicBezTo>
                      <a:pt x="31" y="51"/>
                      <a:pt x="31" y="51"/>
                      <a:pt x="31" y="51"/>
                    </a:cubicBezTo>
                    <a:cubicBezTo>
                      <a:pt x="31" y="50"/>
                      <a:pt x="31" y="50"/>
                      <a:pt x="32" y="50"/>
                    </a:cubicBezTo>
                    <a:cubicBezTo>
                      <a:pt x="32" y="50"/>
                      <a:pt x="32" y="49"/>
                      <a:pt x="33" y="49"/>
                    </a:cubicBezTo>
                    <a:cubicBezTo>
                      <a:pt x="33" y="48"/>
                      <a:pt x="34" y="48"/>
                      <a:pt x="34" y="48"/>
                    </a:cubicBezTo>
                    <a:cubicBezTo>
                      <a:pt x="34" y="47"/>
                      <a:pt x="34" y="47"/>
                      <a:pt x="34" y="46"/>
                    </a:cubicBezTo>
                    <a:cubicBezTo>
                      <a:pt x="34" y="45"/>
                      <a:pt x="34" y="45"/>
                      <a:pt x="33" y="45"/>
                    </a:cubicBezTo>
                    <a:cubicBezTo>
                      <a:pt x="33" y="44"/>
                      <a:pt x="33" y="44"/>
                      <a:pt x="33" y="44"/>
                    </a:cubicBezTo>
                    <a:cubicBezTo>
                      <a:pt x="33" y="43"/>
                      <a:pt x="33" y="43"/>
                      <a:pt x="33" y="42"/>
                    </a:cubicBezTo>
                    <a:cubicBezTo>
                      <a:pt x="34" y="42"/>
                      <a:pt x="34" y="42"/>
                      <a:pt x="34" y="42"/>
                    </a:cubicBezTo>
                    <a:cubicBezTo>
                      <a:pt x="34" y="41"/>
                      <a:pt x="34" y="41"/>
                      <a:pt x="34" y="41"/>
                    </a:cubicBezTo>
                    <a:cubicBezTo>
                      <a:pt x="33" y="40"/>
                      <a:pt x="33" y="40"/>
                      <a:pt x="33" y="39"/>
                    </a:cubicBezTo>
                    <a:cubicBezTo>
                      <a:pt x="33" y="39"/>
                      <a:pt x="33" y="39"/>
                      <a:pt x="34" y="38"/>
                    </a:cubicBezTo>
                    <a:cubicBezTo>
                      <a:pt x="34" y="37"/>
                      <a:pt x="33" y="37"/>
                      <a:pt x="33" y="36"/>
                    </a:cubicBezTo>
                    <a:cubicBezTo>
                      <a:pt x="33" y="36"/>
                      <a:pt x="33" y="36"/>
                      <a:pt x="33" y="35"/>
                    </a:cubicBezTo>
                    <a:cubicBezTo>
                      <a:pt x="33" y="34"/>
                      <a:pt x="33" y="34"/>
                      <a:pt x="32" y="34"/>
                    </a:cubicBezTo>
                    <a:cubicBezTo>
                      <a:pt x="32" y="33"/>
                      <a:pt x="32" y="33"/>
                      <a:pt x="32" y="33"/>
                    </a:cubicBezTo>
                    <a:cubicBezTo>
                      <a:pt x="32" y="32"/>
                      <a:pt x="32" y="32"/>
                      <a:pt x="31" y="31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31" y="31"/>
                      <a:pt x="31" y="31"/>
                      <a:pt x="30" y="31"/>
                    </a:cubicBezTo>
                    <a:cubicBezTo>
                      <a:pt x="30" y="31"/>
                      <a:pt x="30" y="31"/>
                      <a:pt x="29" y="31"/>
                    </a:cubicBezTo>
                    <a:cubicBezTo>
                      <a:pt x="29" y="31"/>
                      <a:pt x="28" y="32"/>
                      <a:pt x="28" y="31"/>
                    </a:cubicBezTo>
                    <a:cubicBezTo>
                      <a:pt x="28" y="31"/>
                      <a:pt x="28" y="31"/>
                      <a:pt x="28" y="30"/>
                    </a:cubicBezTo>
                    <a:cubicBezTo>
                      <a:pt x="28" y="30"/>
                      <a:pt x="28" y="29"/>
                      <a:pt x="28" y="29"/>
                    </a:cubicBezTo>
                    <a:cubicBezTo>
                      <a:pt x="28" y="27"/>
                      <a:pt x="28" y="28"/>
                      <a:pt x="28" y="28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6" y="28"/>
                      <a:pt x="26" y="28"/>
                      <a:pt x="26" y="28"/>
                    </a:cubicBezTo>
                    <a:cubicBezTo>
                      <a:pt x="25" y="28"/>
                      <a:pt x="25" y="28"/>
                      <a:pt x="24" y="28"/>
                    </a:cubicBezTo>
                    <a:cubicBezTo>
                      <a:pt x="24" y="28"/>
                      <a:pt x="24" y="27"/>
                      <a:pt x="24" y="27"/>
                    </a:cubicBezTo>
                    <a:cubicBezTo>
                      <a:pt x="23" y="27"/>
                      <a:pt x="23" y="27"/>
                      <a:pt x="23" y="27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2" y="26"/>
                      <a:pt x="22" y="26"/>
                      <a:pt x="22" y="26"/>
                    </a:cubicBezTo>
                    <a:cubicBezTo>
                      <a:pt x="22" y="26"/>
                      <a:pt x="22" y="26"/>
                      <a:pt x="22" y="26"/>
                    </a:cubicBezTo>
                    <a:cubicBezTo>
                      <a:pt x="22" y="26"/>
                      <a:pt x="22" y="25"/>
                      <a:pt x="22" y="25"/>
                    </a:cubicBezTo>
                    <a:cubicBezTo>
                      <a:pt x="22" y="25"/>
                      <a:pt x="22" y="25"/>
                      <a:pt x="21" y="24"/>
                    </a:cubicBezTo>
                    <a:cubicBezTo>
                      <a:pt x="21" y="24"/>
                      <a:pt x="21" y="24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0" y="22"/>
                      <a:pt x="20" y="22"/>
                      <a:pt x="20" y="22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20" y="20"/>
                      <a:pt x="20" y="19"/>
                      <a:pt x="20" y="19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2" y="17"/>
                      <a:pt x="22" y="17"/>
                      <a:pt x="22" y="16"/>
                    </a:cubicBezTo>
                    <a:cubicBezTo>
                      <a:pt x="22" y="16"/>
                      <a:pt x="22" y="15"/>
                      <a:pt x="22" y="15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3" y="14"/>
                      <a:pt x="23" y="14"/>
                      <a:pt x="23" y="14"/>
                    </a:cubicBezTo>
                    <a:cubicBezTo>
                      <a:pt x="24" y="14"/>
                      <a:pt x="24" y="13"/>
                      <a:pt x="24" y="13"/>
                    </a:cubicBezTo>
                    <a:cubicBezTo>
                      <a:pt x="24" y="13"/>
                      <a:pt x="25" y="12"/>
                      <a:pt x="25" y="12"/>
                    </a:cubicBezTo>
                    <a:cubicBezTo>
                      <a:pt x="25" y="12"/>
                      <a:pt x="26" y="12"/>
                      <a:pt x="26" y="12"/>
                    </a:cubicBezTo>
                    <a:cubicBezTo>
                      <a:pt x="26" y="12"/>
                      <a:pt x="27" y="13"/>
                      <a:pt x="27" y="12"/>
                    </a:cubicBezTo>
                    <a:cubicBezTo>
                      <a:pt x="27" y="12"/>
                      <a:pt x="27" y="12"/>
                      <a:pt x="28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11"/>
                      <a:pt x="27" y="11"/>
                      <a:pt x="27" y="10"/>
                    </a:cubicBezTo>
                    <a:cubicBezTo>
                      <a:pt x="27" y="10"/>
                      <a:pt x="28" y="10"/>
                      <a:pt x="28" y="9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8" y="9"/>
                      <a:pt x="29" y="8"/>
                      <a:pt x="29" y="8"/>
                    </a:cubicBezTo>
                    <a:cubicBezTo>
                      <a:pt x="29" y="7"/>
                      <a:pt x="29" y="7"/>
                      <a:pt x="29" y="7"/>
                    </a:cubicBezTo>
                    <a:cubicBezTo>
                      <a:pt x="29" y="6"/>
                      <a:pt x="29" y="7"/>
                      <a:pt x="28" y="7"/>
                    </a:cubicBezTo>
                    <a:cubicBezTo>
                      <a:pt x="28" y="7"/>
                      <a:pt x="27" y="7"/>
                      <a:pt x="27" y="7"/>
                    </a:cubicBezTo>
                    <a:cubicBezTo>
                      <a:pt x="27" y="7"/>
                      <a:pt x="27" y="6"/>
                      <a:pt x="27" y="6"/>
                    </a:cubicBezTo>
                    <a:cubicBezTo>
                      <a:pt x="27" y="6"/>
                      <a:pt x="26" y="7"/>
                      <a:pt x="26" y="6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4" y="6"/>
                      <a:pt x="24" y="7"/>
                      <a:pt x="24" y="7"/>
                    </a:cubicBezTo>
                    <a:cubicBezTo>
                      <a:pt x="24" y="7"/>
                      <a:pt x="23" y="7"/>
                      <a:pt x="23" y="7"/>
                    </a:cubicBezTo>
                    <a:cubicBezTo>
                      <a:pt x="23" y="7"/>
                      <a:pt x="22" y="7"/>
                      <a:pt x="22" y="7"/>
                    </a:cubicBezTo>
                    <a:cubicBezTo>
                      <a:pt x="22" y="7"/>
                      <a:pt x="22" y="6"/>
                      <a:pt x="21" y="6"/>
                    </a:cubicBezTo>
                    <a:cubicBezTo>
                      <a:pt x="21" y="6"/>
                      <a:pt x="21" y="5"/>
                      <a:pt x="21" y="5"/>
                    </a:cubicBezTo>
                    <a:cubicBezTo>
                      <a:pt x="21" y="5"/>
                      <a:pt x="20" y="4"/>
                      <a:pt x="20" y="4"/>
                    </a:cubicBezTo>
                    <a:cubicBezTo>
                      <a:pt x="20" y="4"/>
                      <a:pt x="20" y="4"/>
                      <a:pt x="20" y="3"/>
                    </a:cubicBezTo>
                    <a:cubicBezTo>
                      <a:pt x="20" y="3"/>
                      <a:pt x="19" y="3"/>
                      <a:pt x="18" y="2"/>
                    </a:cubicBezTo>
                    <a:cubicBezTo>
                      <a:pt x="18" y="2"/>
                      <a:pt x="18" y="2"/>
                      <a:pt x="18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7" y="1"/>
                      <a:pt x="17" y="0"/>
                      <a:pt x="16" y="0"/>
                    </a:cubicBezTo>
                    <a:cubicBezTo>
                      <a:pt x="16" y="0"/>
                      <a:pt x="16" y="0"/>
                      <a:pt x="15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5" y="1"/>
                      <a:pt x="16" y="1"/>
                      <a:pt x="16" y="1"/>
                    </a:cubicBezTo>
                    <a:cubicBezTo>
                      <a:pt x="16" y="2"/>
                      <a:pt x="16" y="2"/>
                      <a:pt x="15" y="2"/>
                    </a:cubicBezTo>
                    <a:cubicBezTo>
                      <a:pt x="15" y="3"/>
                      <a:pt x="15" y="3"/>
                      <a:pt x="15" y="4"/>
                    </a:cubicBezTo>
                    <a:cubicBezTo>
                      <a:pt x="15" y="4"/>
                      <a:pt x="15" y="5"/>
                      <a:pt x="15" y="5"/>
                    </a:cubicBezTo>
                    <a:cubicBezTo>
                      <a:pt x="14" y="5"/>
                      <a:pt x="14" y="6"/>
                      <a:pt x="14" y="6"/>
                    </a:cubicBezTo>
                    <a:cubicBezTo>
                      <a:pt x="13" y="6"/>
                      <a:pt x="13" y="7"/>
                      <a:pt x="13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7"/>
                      <a:pt x="11" y="7"/>
                      <a:pt x="11" y="8"/>
                    </a:cubicBezTo>
                    <a:cubicBezTo>
                      <a:pt x="10" y="8"/>
                      <a:pt x="10" y="8"/>
                      <a:pt x="9" y="8"/>
                    </a:cubicBezTo>
                    <a:cubicBezTo>
                      <a:pt x="9" y="8"/>
                      <a:pt x="9" y="8"/>
                      <a:pt x="9" y="9"/>
                    </a:cubicBezTo>
                    <a:cubicBezTo>
                      <a:pt x="8" y="9"/>
                      <a:pt x="8" y="10"/>
                      <a:pt x="8" y="10"/>
                    </a:cubicBezTo>
                    <a:cubicBezTo>
                      <a:pt x="7" y="11"/>
                      <a:pt x="7" y="11"/>
                      <a:pt x="7" y="12"/>
                    </a:cubicBezTo>
                    <a:cubicBezTo>
                      <a:pt x="7" y="12"/>
                      <a:pt x="7" y="13"/>
                      <a:pt x="7" y="13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5" y="14"/>
                      <a:pt x="5" y="13"/>
                      <a:pt x="5" y="13"/>
                    </a:cubicBezTo>
                    <a:cubicBezTo>
                      <a:pt x="5" y="12"/>
                      <a:pt x="4" y="12"/>
                      <a:pt x="4" y="12"/>
                    </a:cubicBezTo>
                    <a:cubicBezTo>
                      <a:pt x="3" y="12"/>
                      <a:pt x="3" y="13"/>
                      <a:pt x="3" y="12"/>
                    </a:cubicBezTo>
                    <a:cubicBezTo>
                      <a:pt x="3" y="12"/>
                      <a:pt x="3" y="12"/>
                      <a:pt x="3" y="11"/>
                    </a:cubicBezTo>
                    <a:cubicBezTo>
                      <a:pt x="3" y="11"/>
                      <a:pt x="3" y="11"/>
                      <a:pt x="4" y="11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1" y="10"/>
                      <a:pt x="1" y="10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2"/>
                      <a:pt x="0" y="12"/>
                      <a:pt x="0" y="12"/>
                    </a:cubicBezTo>
                    <a:cubicBezTo>
                      <a:pt x="0" y="12"/>
                      <a:pt x="0" y="13"/>
                      <a:pt x="0" y="13"/>
                    </a:cubicBezTo>
                    <a:cubicBezTo>
                      <a:pt x="0" y="13"/>
                      <a:pt x="0" y="13"/>
                      <a:pt x="1" y="14"/>
                    </a:cubicBezTo>
                    <a:cubicBezTo>
                      <a:pt x="1" y="14"/>
                      <a:pt x="0" y="14"/>
                      <a:pt x="0" y="15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0" y="17"/>
                      <a:pt x="1" y="17"/>
                    </a:cubicBezTo>
                    <a:cubicBezTo>
                      <a:pt x="1" y="18"/>
                      <a:pt x="1" y="18"/>
                      <a:pt x="2" y="18"/>
                    </a:cubicBezTo>
                    <a:cubicBezTo>
                      <a:pt x="2" y="18"/>
                      <a:pt x="2" y="18"/>
                      <a:pt x="3" y="18"/>
                    </a:cubicBezTo>
                    <a:cubicBezTo>
                      <a:pt x="3" y="19"/>
                      <a:pt x="4" y="18"/>
                      <a:pt x="4" y="19"/>
                    </a:cubicBezTo>
                    <a:cubicBezTo>
                      <a:pt x="5" y="19"/>
                      <a:pt x="4" y="20"/>
                      <a:pt x="5" y="20"/>
                    </a:cubicBezTo>
                    <a:cubicBezTo>
                      <a:pt x="5" y="21"/>
                      <a:pt x="5" y="22"/>
                      <a:pt x="6" y="23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8" y="25"/>
                      <a:pt x="8" y="25"/>
                      <a:pt x="8" y="26"/>
                    </a:cubicBezTo>
                    <a:cubicBezTo>
                      <a:pt x="8" y="26"/>
                      <a:pt x="8" y="26"/>
                      <a:pt x="8" y="26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10" y="28"/>
                      <a:pt x="9" y="29"/>
                      <a:pt x="10" y="30"/>
                    </a:cubicBezTo>
                    <a:cubicBezTo>
                      <a:pt x="10" y="30"/>
                      <a:pt x="10" y="31"/>
                      <a:pt x="11" y="31"/>
                    </a:cubicBezTo>
                    <a:cubicBezTo>
                      <a:pt x="11" y="32"/>
                      <a:pt x="11" y="33"/>
                      <a:pt x="11" y="33"/>
                    </a:cubicBezTo>
                    <a:cubicBezTo>
                      <a:pt x="12" y="34"/>
                      <a:pt x="12" y="34"/>
                      <a:pt x="13" y="35"/>
                    </a:cubicBezTo>
                    <a:cubicBezTo>
                      <a:pt x="13" y="36"/>
                      <a:pt x="13" y="36"/>
                      <a:pt x="14" y="37"/>
                    </a:cubicBezTo>
                    <a:cubicBezTo>
                      <a:pt x="14" y="37"/>
                      <a:pt x="14" y="37"/>
                      <a:pt x="14" y="38"/>
                    </a:cubicBezTo>
                    <a:cubicBezTo>
                      <a:pt x="14" y="38"/>
                      <a:pt x="15" y="39"/>
                      <a:pt x="15" y="39"/>
                    </a:cubicBezTo>
                    <a:cubicBezTo>
                      <a:pt x="15" y="40"/>
                      <a:pt x="15" y="40"/>
                      <a:pt x="15" y="41"/>
                    </a:cubicBezTo>
                    <a:cubicBezTo>
                      <a:pt x="15" y="41"/>
                      <a:pt x="16" y="42"/>
                      <a:pt x="16" y="42"/>
                    </a:cubicBezTo>
                    <a:cubicBezTo>
                      <a:pt x="17" y="43"/>
                      <a:pt x="17" y="43"/>
                      <a:pt x="17" y="43"/>
                    </a:cubicBezTo>
                    <a:cubicBezTo>
                      <a:pt x="18" y="44"/>
                      <a:pt x="18" y="44"/>
                      <a:pt x="19" y="45"/>
                    </a:cubicBezTo>
                    <a:cubicBezTo>
                      <a:pt x="19" y="45"/>
                      <a:pt x="19" y="45"/>
                      <a:pt x="20" y="46"/>
                    </a:cubicBezTo>
                    <a:cubicBezTo>
                      <a:pt x="20" y="46"/>
                      <a:pt x="21" y="46"/>
                      <a:pt x="21" y="47"/>
                    </a:cubicBezTo>
                    <a:cubicBezTo>
                      <a:pt x="22" y="47"/>
                      <a:pt x="22" y="47"/>
                      <a:pt x="22" y="47"/>
                    </a:cubicBezTo>
                    <a:cubicBezTo>
                      <a:pt x="23" y="47"/>
                      <a:pt x="23" y="48"/>
                      <a:pt x="24" y="48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87" name="Freeform 448"/>
              <p:cNvSpPr>
                <a:spLocks/>
              </p:cNvSpPr>
              <p:nvPr/>
            </p:nvSpPr>
            <p:spPr bwMode="auto">
              <a:xfrm>
                <a:off x="2530476" y="3681414"/>
                <a:ext cx="227013" cy="258763"/>
              </a:xfrm>
              <a:custGeom>
                <a:avLst/>
                <a:gdLst>
                  <a:gd name="T0" fmla="*/ 1 w 21"/>
                  <a:gd name="T1" fmla="*/ 3 h 24"/>
                  <a:gd name="T2" fmla="*/ 0 w 21"/>
                  <a:gd name="T3" fmla="*/ 7 h 24"/>
                  <a:gd name="T4" fmla="*/ 0 w 21"/>
                  <a:gd name="T5" fmla="*/ 9 h 24"/>
                  <a:gd name="T6" fmla="*/ 0 w 21"/>
                  <a:gd name="T7" fmla="*/ 10 h 24"/>
                  <a:gd name="T8" fmla="*/ 1 w 21"/>
                  <a:gd name="T9" fmla="*/ 11 h 24"/>
                  <a:gd name="T10" fmla="*/ 6 w 21"/>
                  <a:gd name="T11" fmla="*/ 13 h 24"/>
                  <a:gd name="T12" fmla="*/ 8 w 21"/>
                  <a:gd name="T13" fmla="*/ 15 h 24"/>
                  <a:gd name="T14" fmla="*/ 11 w 21"/>
                  <a:gd name="T15" fmla="*/ 16 h 24"/>
                  <a:gd name="T16" fmla="*/ 13 w 21"/>
                  <a:gd name="T17" fmla="*/ 17 h 24"/>
                  <a:gd name="T18" fmla="*/ 13 w 21"/>
                  <a:gd name="T19" fmla="*/ 19 h 24"/>
                  <a:gd name="T20" fmla="*/ 13 w 21"/>
                  <a:gd name="T21" fmla="*/ 22 h 24"/>
                  <a:gd name="T22" fmla="*/ 12 w 21"/>
                  <a:gd name="T23" fmla="*/ 23 h 24"/>
                  <a:gd name="T24" fmla="*/ 12 w 21"/>
                  <a:gd name="T25" fmla="*/ 24 h 24"/>
                  <a:gd name="T26" fmla="*/ 14 w 21"/>
                  <a:gd name="T27" fmla="*/ 24 h 24"/>
                  <a:gd name="T28" fmla="*/ 16 w 21"/>
                  <a:gd name="T29" fmla="*/ 24 h 24"/>
                  <a:gd name="T30" fmla="*/ 19 w 21"/>
                  <a:gd name="T31" fmla="*/ 23 h 24"/>
                  <a:gd name="T32" fmla="*/ 21 w 21"/>
                  <a:gd name="T33" fmla="*/ 22 h 24"/>
                  <a:gd name="T34" fmla="*/ 21 w 21"/>
                  <a:gd name="T35" fmla="*/ 19 h 24"/>
                  <a:gd name="T36" fmla="*/ 21 w 21"/>
                  <a:gd name="T37" fmla="*/ 17 h 24"/>
                  <a:gd name="T38" fmla="*/ 21 w 21"/>
                  <a:gd name="T39" fmla="*/ 15 h 24"/>
                  <a:gd name="T40" fmla="*/ 20 w 21"/>
                  <a:gd name="T41" fmla="*/ 13 h 24"/>
                  <a:gd name="T42" fmla="*/ 18 w 21"/>
                  <a:gd name="T43" fmla="*/ 13 h 24"/>
                  <a:gd name="T44" fmla="*/ 18 w 21"/>
                  <a:gd name="T45" fmla="*/ 10 h 24"/>
                  <a:gd name="T46" fmla="*/ 16 w 21"/>
                  <a:gd name="T47" fmla="*/ 9 h 24"/>
                  <a:gd name="T48" fmla="*/ 14 w 21"/>
                  <a:gd name="T49" fmla="*/ 8 h 24"/>
                  <a:gd name="T50" fmla="*/ 12 w 21"/>
                  <a:gd name="T51" fmla="*/ 8 h 24"/>
                  <a:gd name="T52" fmla="*/ 11 w 21"/>
                  <a:gd name="T53" fmla="*/ 7 h 24"/>
                  <a:gd name="T54" fmla="*/ 11 w 21"/>
                  <a:gd name="T55" fmla="*/ 5 h 24"/>
                  <a:gd name="T56" fmla="*/ 11 w 21"/>
                  <a:gd name="T57" fmla="*/ 2 h 24"/>
                  <a:gd name="T58" fmla="*/ 8 w 21"/>
                  <a:gd name="T59" fmla="*/ 1 h 24"/>
                  <a:gd name="T60" fmla="*/ 5 w 21"/>
                  <a:gd name="T61" fmla="*/ 1 h 24"/>
                  <a:gd name="T62" fmla="*/ 2 w 21"/>
                  <a:gd name="T63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1" h="24">
                    <a:moveTo>
                      <a:pt x="2" y="2"/>
                    </a:moveTo>
                    <a:cubicBezTo>
                      <a:pt x="1" y="2"/>
                      <a:pt x="1" y="2"/>
                      <a:pt x="1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6"/>
                      <a:pt x="0" y="6"/>
                      <a:pt x="0" y="7"/>
                    </a:cubicBezTo>
                    <a:cubicBezTo>
                      <a:pt x="0" y="7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12"/>
                      <a:pt x="3" y="11"/>
                      <a:pt x="5" y="12"/>
                    </a:cubicBezTo>
                    <a:cubicBezTo>
                      <a:pt x="5" y="13"/>
                      <a:pt x="5" y="13"/>
                      <a:pt x="6" y="13"/>
                    </a:cubicBezTo>
                    <a:cubicBezTo>
                      <a:pt x="6" y="14"/>
                      <a:pt x="7" y="14"/>
                      <a:pt x="7" y="14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9" y="15"/>
                      <a:pt x="9" y="15"/>
                    </a:cubicBezTo>
                    <a:cubicBezTo>
                      <a:pt x="10" y="16"/>
                      <a:pt x="10" y="16"/>
                      <a:pt x="11" y="16"/>
                    </a:cubicBezTo>
                    <a:cubicBezTo>
                      <a:pt x="11" y="16"/>
                      <a:pt x="12" y="17"/>
                      <a:pt x="12" y="17"/>
                    </a:cubicBezTo>
                    <a:cubicBezTo>
                      <a:pt x="12" y="17"/>
                      <a:pt x="13" y="17"/>
                      <a:pt x="13" y="17"/>
                    </a:cubicBezTo>
                    <a:cubicBezTo>
                      <a:pt x="13" y="17"/>
                      <a:pt x="14" y="18"/>
                      <a:pt x="13" y="18"/>
                    </a:cubicBezTo>
                    <a:cubicBezTo>
                      <a:pt x="13" y="18"/>
                      <a:pt x="13" y="19"/>
                      <a:pt x="13" y="19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12" y="24"/>
                      <a:pt x="13" y="24"/>
                    </a:cubicBezTo>
                    <a:cubicBezTo>
                      <a:pt x="13" y="24"/>
                      <a:pt x="13" y="24"/>
                      <a:pt x="14" y="24"/>
                    </a:cubicBezTo>
                    <a:cubicBezTo>
                      <a:pt x="14" y="24"/>
                      <a:pt x="15" y="24"/>
                      <a:pt x="15" y="24"/>
                    </a:cubicBezTo>
                    <a:cubicBezTo>
                      <a:pt x="16" y="24"/>
                      <a:pt x="16" y="24"/>
                      <a:pt x="16" y="24"/>
                    </a:cubicBezTo>
                    <a:cubicBezTo>
                      <a:pt x="17" y="24"/>
                      <a:pt x="17" y="24"/>
                      <a:pt x="18" y="24"/>
                    </a:cubicBezTo>
                    <a:cubicBezTo>
                      <a:pt x="18" y="24"/>
                      <a:pt x="18" y="24"/>
                      <a:pt x="19" y="23"/>
                    </a:cubicBezTo>
                    <a:cubicBezTo>
                      <a:pt x="19" y="23"/>
                      <a:pt x="19" y="23"/>
                      <a:pt x="20" y="23"/>
                    </a:cubicBezTo>
                    <a:cubicBezTo>
                      <a:pt x="20" y="22"/>
                      <a:pt x="21" y="22"/>
                      <a:pt x="21" y="22"/>
                    </a:cubicBezTo>
                    <a:cubicBezTo>
                      <a:pt x="21" y="21"/>
                      <a:pt x="21" y="21"/>
                      <a:pt x="21" y="20"/>
                    </a:cubicBezTo>
                    <a:cubicBezTo>
                      <a:pt x="21" y="20"/>
                      <a:pt x="21" y="20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8"/>
                      <a:pt x="21" y="18"/>
                      <a:pt x="21" y="17"/>
                    </a:cubicBezTo>
                    <a:cubicBezTo>
                      <a:pt x="21" y="17"/>
                      <a:pt x="21" y="17"/>
                      <a:pt x="21" y="16"/>
                    </a:cubicBezTo>
                    <a:cubicBezTo>
                      <a:pt x="21" y="16"/>
                      <a:pt x="21" y="15"/>
                      <a:pt x="21" y="15"/>
                    </a:cubicBezTo>
                    <a:cubicBezTo>
                      <a:pt x="21" y="14"/>
                      <a:pt x="21" y="14"/>
                      <a:pt x="21" y="13"/>
                    </a:cubicBezTo>
                    <a:cubicBezTo>
                      <a:pt x="21" y="13"/>
                      <a:pt x="20" y="13"/>
                      <a:pt x="20" y="13"/>
                    </a:cubicBezTo>
                    <a:cubicBezTo>
                      <a:pt x="20" y="13"/>
                      <a:pt x="19" y="14"/>
                      <a:pt x="19" y="14"/>
                    </a:cubicBezTo>
                    <a:cubicBezTo>
                      <a:pt x="19" y="14"/>
                      <a:pt x="18" y="14"/>
                      <a:pt x="18" y="13"/>
                    </a:cubicBezTo>
                    <a:cubicBezTo>
                      <a:pt x="17" y="13"/>
                      <a:pt x="18" y="12"/>
                      <a:pt x="18" y="12"/>
                    </a:cubicBezTo>
                    <a:cubicBezTo>
                      <a:pt x="18" y="11"/>
                      <a:pt x="18" y="11"/>
                      <a:pt x="18" y="10"/>
                    </a:cubicBezTo>
                    <a:cubicBezTo>
                      <a:pt x="18" y="10"/>
                      <a:pt x="18" y="9"/>
                      <a:pt x="17" y="9"/>
                    </a:cubicBezTo>
                    <a:cubicBezTo>
                      <a:pt x="17" y="8"/>
                      <a:pt x="17" y="9"/>
                      <a:pt x="16" y="9"/>
                    </a:cubicBezTo>
                    <a:cubicBezTo>
                      <a:pt x="16" y="8"/>
                      <a:pt x="16" y="8"/>
                      <a:pt x="15" y="8"/>
                    </a:cubicBezTo>
                    <a:cubicBezTo>
                      <a:pt x="15" y="8"/>
                      <a:pt x="14" y="8"/>
                      <a:pt x="14" y="8"/>
                    </a:cubicBezTo>
                    <a:cubicBezTo>
                      <a:pt x="14" y="8"/>
                      <a:pt x="13" y="8"/>
                      <a:pt x="13" y="8"/>
                    </a:cubicBezTo>
                    <a:cubicBezTo>
                      <a:pt x="12" y="8"/>
                      <a:pt x="12" y="9"/>
                      <a:pt x="12" y="8"/>
                    </a:cubicBezTo>
                    <a:cubicBezTo>
                      <a:pt x="11" y="8"/>
                      <a:pt x="12" y="8"/>
                      <a:pt x="12" y="7"/>
                    </a:cubicBezTo>
                    <a:cubicBezTo>
                      <a:pt x="12" y="7"/>
                      <a:pt x="11" y="7"/>
                      <a:pt x="11" y="7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4"/>
                      <a:pt x="11" y="4"/>
                      <a:pt x="11" y="3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2"/>
                      <a:pt x="10" y="2"/>
                      <a:pt x="10" y="1"/>
                    </a:cubicBezTo>
                    <a:cubicBezTo>
                      <a:pt x="9" y="1"/>
                      <a:pt x="9" y="1"/>
                      <a:pt x="8" y="1"/>
                    </a:cubicBezTo>
                    <a:cubicBezTo>
                      <a:pt x="8" y="0"/>
                      <a:pt x="7" y="0"/>
                      <a:pt x="6" y="0"/>
                    </a:cubicBezTo>
                    <a:cubicBezTo>
                      <a:pt x="6" y="0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2" y="1"/>
                      <a:pt x="2" y="2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88" name="Freeform 449"/>
              <p:cNvSpPr>
                <a:spLocks/>
              </p:cNvSpPr>
              <p:nvPr/>
            </p:nvSpPr>
            <p:spPr bwMode="auto">
              <a:xfrm>
                <a:off x="2790826" y="4675189"/>
                <a:ext cx="20638" cy="22225"/>
              </a:xfrm>
              <a:custGeom>
                <a:avLst/>
                <a:gdLst>
                  <a:gd name="T0" fmla="*/ 1 w 2"/>
                  <a:gd name="T1" fmla="*/ 2 h 2"/>
                  <a:gd name="T2" fmla="*/ 1 w 2"/>
                  <a:gd name="T3" fmla="*/ 2 h 2"/>
                  <a:gd name="T4" fmla="*/ 2 w 2"/>
                  <a:gd name="T5" fmla="*/ 1 h 2"/>
                  <a:gd name="T6" fmla="*/ 2 w 2"/>
                  <a:gd name="T7" fmla="*/ 1 h 2"/>
                  <a:gd name="T8" fmla="*/ 2 w 2"/>
                  <a:gd name="T9" fmla="*/ 0 h 2"/>
                  <a:gd name="T10" fmla="*/ 1 w 2"/>
                  <a:gd name="T11" fmla="*/ 0 h 2"/>
                  <a:gd name="T12" fmla="*/ 0 w 2"/>
                  <a:gd name="T13" fmla="*/ 1 h 2"/>
                  <a:gd name="T14" fmla="*/ 1 w 2"/>
                  <a:gd name="T15" fmla="*/ 1 h 2"/>
                  <a:gd name="T16" fmla="*/ 0 w 2"/>
                  <a:gd name="T17" fmla="*/ 2 h 2"/>
                  <a:gd name="T18" fmla="*/ 1 w 2"/>
                  <a:gd name="T1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89" name="Freeform 450"/>
              <p:cNvSpPr>
                <a:spLocks/>
              </p:cNvSpPr>
              <p:nvPr/>
            </p:nvSpPr>
            <p:spPr bwMode="auto">
              <a:xfrm>
                <a:off x="2811464" y="4675189"/>
                <a:ext cx="33338" cy="22225"/>
              </a:xfrm>
              <a:custGeom>
                <a:avLst/>
                <a:gdLst>
                  <a:gd name="T0" fmla="*/ 1 w 3"/>
                  <a:gd name="T1" fmla="*/ 2 h 2"/>
                  <a:gd name="T2" fmla="*/ 2 w 3"/>
                  <a:gd name="T3" fmla="*/ 2 h 2"/>
                  <a:gd name="T4" fmla="*/ 2 w 3"/>
                  <a:gd name="T5" fmla="*/ 1 h 2"/>
                  <a:gd name="T6" fmla="*/ 3 w 3"/>
                  <a:gd name="T7" fmla="*/ 1 h 2"/>
                  <a:gd name="T8" fmla="*/ 3 w 3"/>
                  <a:gd name="T9" fmla="*/ 1 h 2"/>
                  <a:gd name="T10" fmla="*/ 3 w 3"/>
                  <a:gd name="T11" fmla="*/ 1 h 2"/>
                  <a:gd name="T12" fmla="*/ 2 w 3"/>
                  <a:gd name="T13" fmla="*/ 1 h 2"/>
                  <a:gd name="T14" fmla="*/ 1 w 3"/>
                  <a:gd name="T15" fmla="*/ 1 h 2"/>
                  <a:gd name="T16" fmla="*/ 1 w 3"/>
                  <a:gd name="T17" fmla="*/ 2 h 2"/>
                  <a:gd name="T18" fmla="*/ 1 w 3"/>
                  <a:gd name="T1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0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90" name="Freeform 451"/>
              <p:cNvSpPr>
                <a:spLocks/>
              </p:cNvSpPr>
              <p:nvPr/>
            </p:nvSpPr>
            <p:spPr bwMode="auto">
              <a:xfrm>
                <a:off x="3848101" y="1962151"/>
                <a:ext cx="323850" cy="260350"/>
              </a:xfrm>
              <a:custGeom>
                <a:avLst/>
                <a:gdLst>
                  <a:gd name="T0" fmla="*/ 12 w 30"/>
                  <a:gd name="T1" fmla="*/ 24 h 24"/>
                  <a:gd name="T2" fmla="*/ 12 w 30"/>
                  <a:gd name="T3" fmla="*/ 21 h 24"/>
                  <a:gd name="T4" fmla="*/ 14 w 30"/>
                  <a:gd name="T5" fmla="*/ 20 h 24"/>
                  <a:gd name="T6" fmla="*/ 16 w 30"/>
                  <a:gd name="T7" fmla="*/ 19 h 24"/>
                  <a:gd name="T8" fmla="*/ 19 w 30"/>
                  <a:gd name="T9" fmla="*/ 18 h 24"/>
                  <a:gd name="T10" fmla="*/ 21 w 30"/>
                  <a:gd name="T11" fmla="*/ 16 h 24"/>
                  <a:gd name="T12" fmla="*/ 23 w 30"/>
                  <a:gd name="T13" fmla="*/ 16 h 24"/>
                  <a:gd name="T14" fmla="*/ 24 w 30"/>
                  <a:gd name="T15" fmla="*/ 14 h 24"/>
                  <a:gd name="T16" fmla="*/ 27 w 30"/>
                  <a:gd name="T17" fmla="*/ 12 h 24"/>
                  <a:gd name="T18" fmla="*/ 29 w 30"/>
                  <a:gd name="T19" fmla="*/ 12 h 24"/>
                  <a:gd name="T20" fmla="*/ 30 w 30"/>
                  <a:gd name="T21" fmla="*/ 10 h 24"/>
                  <a:gd name="T22" fmla="*/ 29 w 30"/>
                  <a:gd name="T23" fmla="*/ 8 h 24"/>
                  <a:gd name="T24" fmla="*/ 29 w 30"/>
                  <a:gd name="T25" fmla="*/ 6 h 24"/>
                  <a:gd name="T26" fmla="*/ 28 w 30"/>
                  <a:gd name="T27" fmla="*/ 3 h 24"/>
                  <a:gd name="T28" fmla="*/ 28 w 30"/>
                  <a:gd name="T29" fmla="*/ 2 h 24"/>
                  <a:gd name="T30" fmla="*/ 26 w 30"/>
                  <a:gd name="T31" fmla="*/ 2 h 24"/>
                  <a:gd name="T32" fmla="*/ 23 w 30"/>
                  <a:gd name="T33" fmla="*/ 2 h 24"/>
                  <a:gd name="T34" fmla="*/ 21 w 30"/>
                  <a:gd name="T35" fmla="*/ 1 h 24"/>
                  <a:gd name="T36" fmla="*/ 19 w 30"/>
                  <a:gd name="T37" fmla="*/ 0 h 24"/>
                  <a:gd name="T38" fmla="*/ 18 w 30"/>
                  <a:gd name="T39" fmla="*/ 2 h 24"/>
                  <a:gd name="T40" fmla="*/ 16 w 30"/>
                  <a:gd name="T41" fmla="*/ 5 h 24"/>
                  <a:gd name="T42" fmla="*/ 15 w 30"/>
                  <a:gd name="T43" fmla="*/ 6 h 24"/>
                  <a:gd name="T44" fmla="*/ 12 w 30"/>
                  <a:gd name="T45" fmla="*/ 8 h 24"/>
                  <a:gd name="T46" fmla="*/ 9 w 30"/>
                  <a:gd name="T47" fmla="*/ 9 h 24"/>
                  <a:gd name="T48" fmla="*/ 9 w 30"/>
                  <a:gd name="T49" fmla="*/ 12 h 24"/>
                  <a:gd name="T50" fmla="*/ 8 w 30"/>
                  <a:gd name="T51" fmla="*/ 13 h 24"/>
                  <a:gd name="T52" fmla="*/ 9 w 30"/>
                  <a:gd name="T53" fmla="*/ 15 h 24"/>
                  <a:gd name="T54" fmla="*/ 9 w 30"/>
                  <a:gd name="T55" fmla="*/ 17 h 24"/>
                  <a:gd name="T56" fmla="*/ 7 w 30"/>
                  <a:gd name="T57" fmla="*/ 20 h 24"/>
                  <a:gd name="T58" fmla="*/ 5 w 30"/>
                  <a:gd name="T59" fmla="*/ 21 h 24"/>
                  <a:gd name="T60" fmla="*/ 3 w 30"/>
                  <a:gd name="T61" fmla="*/ 22 h 24"/>
                  <a:gd name="T62" fmla="*/ 1 w 30"/>
                  <a:gd name="T63" fmla="*/ 23 h 24"/>
                  <a:gd name="T64" fmla="*/ 0 w 30"/>
                  <a:gd name="T65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" h="24">
                    <a:moveTo>
                      <a:pt x="11" y="24"/>
                    </a:move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3" y="21"/>
                      <a:pt x="13" y="20"/>
                      <a:pt x="13" y="20"/>
                    </a:cubicBezTo>
                    <a:cubicBezTo>
                      <a:pt x="13" y="20"/>
                      <a:pt x="14" y="20"/>
                      <a:pt x="14" y="20"/>
                    </a:cubicBezTo>
                    <a:cubicBezTo>
                      <a:pt x="14" y="20"/>
                      <a:pt x="14" y="20"/>
                      <a:pt x="15" y="19"/>
                    </a:cubicBezTo>
                    <a:cubicBezTo>
                      <a:pt x="15" y="19"/>
                      <a:pt x="16" y="19"/>
                      <a:pt x="16" y="19"/>
                    </a:cubicBezTo>
                    <a:cubicBezTo>
                      <a:pt x="17" y="18"/>
                      <a:pt x="17" y="18"/>
                      <a:pt x="18" y="18"/>
                    </a:cubicBezTo>
                    <a:cubicBezTo>
                      <a:pt x="18" y="18"/>
                      <a:pt x="18" y="18"/>
                      <a:pt x="19" y="18"/>
                    </a:cubicBezTo>
                    <a:cubicBezTo>
                      <a:pt x="19" y="18"/>
                      <a:pt x="20" y="17"/>
                      <a:pt x="20" y="17"/>
                    </a:cubicBezTo>
                    <a:cubicBezTo>
                      <a:pt x="21" y="17"/>
                      <a:pt x="21" y="16"/>
                      <a:pt x="21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24" y="16"/>
                      <a:pt x="25" y="16"/>
                      <a:pt x="25" y="15"/>
                    </a:cubicBezTo>
                    <a:cubicBezTo>
                      <a:pt x="25" y="15"/>
                      <a:pt x="24" y="14"/>
                      <a:pt x="24" y="14"/>
                    </a:cubicBezTo>
                    <a:cubicBezTo>
                      <a:pt x="24" y="13"/>
                      <a:pt x="25" y="13"/>
                      <a:pt x="25" y="12"/>
                    </a:cubicBezTo>
                    <a:cubicBezTo>
                      <a:pt x="25" y="12"/>
                      <a:pt x="26" y="12"/>
                      <a:pt x="27" y="12"/>
                    </a:cubicBezTo>
                    <a:cubicBezTo>
                      <a:pt x="27" y="11"/>
                      <a:pt x="28" y="11"/>
                      <a:pt x="28" y="12"/>
                    </a:cubicBezTo>
                    <a:cubicBezTo>
                      <a:pt x="28" y="12"/>
                      <a:pt x="29" y="12"/>
                      <a:pt x="29" y="12"/>
                    </a:cubicBezTo>
                    <a:cubicBezTo>
                      <a:pt x="30" y="12"/>
                      <a:pt x="30" y="12"/>
                      <a:pt x="30" y="11"/>
                    </a:cubicBezTo>
                    <a:cubicBezTo>
                      <a:pt x="30" y="11"/>
                      <a:pt x="30" y="11"/>
                      <a:pt x="30" y="10"/>
                    </a:cubicBezTo>
                    <a:cubicBezTo>
                      <a:pt x="30" y="10"/>
                      <a:pt x="30" y="10"/>
                      <a:pt x="29" y="10"/>
                    </a:cubicBezTo>
                    <a:cubicBezTo>
                      <a:pt x="29" y="9"/>
                      <a:pt x="29" y="9"/>
                      <a:pt x="29" y="8"/>
                    </a:cubicBezTo>
                    <a:cubicBezTo>
                      <a:pt x="29" y="8"/>
                      <a:pt x="29" y="7"/>
                      <a:pt x="29" y="7"/>
                    </a:cubicBezTo>
                    <a:cubicBezTo>
                      <a:pt x="29" y="7"/>
                      <a:pt x="29" y="6"/>
                      <a:pt x="29" y="6"/>
                    </a:cubicBezTo>
                    <a:cubicBezTo>
                      <a:pt x="29" y="6"/>
                      <a:pt x="29" y="5"/>
                      <a:pt x="29" y="5"/>
                    </a:cubicBezTo>
                    <a:cubicBezTo>
                      <a:pt x="29" y="4"/>
                      <a:pt x="29" y="4"/>
                      <a:pt x="28" y="3"/>
                    </a:cubicBezTo>
                    <a:cubicBezTo>
                      <a:pt x="28" y="3"/>
                      <a:pt x="28" y="3"/>
                      <a:pt x="28" y="2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28" y="2"/>
                      <a:pt x="27" y="2"/>
                      <a:pt x="27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5" y="2"/>
                      <a:pt x="25" y="2"/>
                      <a:pt x="24" y="2"/>
                    </a:cubicBezTo>
                    <a:cubicBezTo>
                      <a:pt x="24" y="2"/>
                      <a:pt x="24" y="2"/>
                      <a:pt x="23" y="2"/>
                    </a:cubicBezTo>
                    <a:cubicBezTo>
                      <a:pt x="23" y="2"/>
                      <a:pt x="23" y="2"/>
                      <a:pt x="22" y="2"/>
                    </a:cubicBezTo>
                    <a:cubicBezTo>
                      <a:pt x="21" y="2"/>
                      <a:pt x="21" y="2"/>
                      <a:pt x="21" y="1"/>
                    </a:cubicBezTo>
                    <a:cubicBezTo>
                      <a:pt x="20" y="1"/>
                      <a:pt x="20" y="1"/>
                      <a:pt x="20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8" y="1"/>
                    </a:cubicBezTo>
                    <a:cubicBezTo>
                      <a:pt x="18" y="1"/>
                      <a:pt x="18" y="2"/>
                      <a:pt x="18" y="2"/>
                    </a:cubicBezTo>
                    <a:cubicBezTo>
                      <a:pt x="18" y="3"/>
                      <a:pt x="18" y="3"/>
                      <a:pt x="17" y="3"/>
                    </a:cubicBezTo>
                    <a:cubicBezTo>
                      <a:pt x="17" y="4"/>
                      <a:pt x="17" y="4"/>
                      <a:pt x="16" y="5"/>
                    </a:cubicBezTo>
                    <a:cubicBezTo>
                      <a:pt x="16" y="5"/>
                      <a:pt x="16" y="5"/>
                      <a:pt x="16" y="6"/>
                    </a:cubicBezTo>
                    <a:cubicBezTo>
                      <a:pt x="16" y="6"/>
                      <a:pt x="15" y="6"/>
                      <a:pt x="15" y="6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3" y="7"/>
                      <a:pt x="13" y="7"/>
                      <a:pt x="12" y="8"/>
                    </a:cubicBezTo>
                    <a:cubicBezTo>
                      <a:pt x="11" y="8"/>
                      <a:pt x="11" y="8"/>
                      <a:pt x="10" y="8"/>
                    </a:cubicBezTo>
                    <a:cubicBezTo>
                      <a:pt x="10" y="8"/>
                      <a:pt x="9" y="9"/>
                      <a:pt x="9" y="9"/>
                    </a:cubicBezTo>
                    <a:cubicBezTo>
                      <a:pt x="9" y="10"/>
                      <a:pt x="9" y="10"/>
                      <a:pt x="9" y="11"/>
                    </a:cubicBezTo>
                    <a:cubicBezTo>
                      <a:pt x="9" y="11"/>
                      <a:pt x="9" y="11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3"/>
                      <a:pt x="9" y="13"/>
                      <a:pt x="8" y="13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8" y="15"/>
                      <a:pt x="9" y="15"/>
                    </a:cubicBezTo>
                    <a:cubicBezTo>
                      <a:pt x="9" y="15"/>
                      <a:pt x="9" y="15"/>
                      <a:pt x="9" y="16"/>
                    </a:cubicBezTo>
                    <a:cubicBezTo>
                      <a:pt x="9" y="16"/>
                      <a:pt x="9" y="17"/>
                      <a:pt x="9" y="17"/>
                    </a:cubicBezTo>
                    <a:cubicBezTo>
                      <a:pt x="9" y="18"/>
                      <a:pt x="8" y="18"/>
                      <a:pt x="8" y="18"/>
                    </a:cubicBezTo>
                    <a:cubicBezTo>
                      <a:pt x="8" y="19"/>
                      <a:pt x="8" y="19"/>
                      <a:pt x="7" y="20"/>
                    </a:cubicBezTo>
                    <a:cubicBezTo>
                      <a:pt x="7" y="20"/>
                      <a:pt x="7" y="20"/>
                      <a:pt x="6" y="20"/>
                    </a:cubicBezTo>
                    <a:cubicBezTo>
                      <a:pt x="6" y="21"/>
                      <a:pt x="6" y="21"/>
                      <a:pt x="5" y="21"/>
                    </a:cubicBezTo>
                    <a:cubicBezTo>
                      <a:pt x="5" y="21"/>
                      <a:pt x="5" y="22"/>
                      <a:pt x="5" y="22"/>
                    </a:cubicBezTo>
                    <a:cubicBezTo>
                      <a:pt x="4" y="22"/>
                      <a:pt x="4" y="22"/>
                      <a:pt x="3" y="22"/>
                    </a:cubicBezTo>
                    <a:cubicBezTo>
                      <a:pt x="3" y="22"/>
                      <a:pt x="3" y="22"/>
                      <a:pt x="2" y="22"/>
                    </a:cubicBezTo>
                    <a:cubicBezTo>
                      <a:pt x="2" y="23"/>
                      <a:pt x="1" y="23"/>
                      <a:pt x="1" y="23"/>
                    </a:cubicBezTo>
                    <a:cubicBezTo>
                      <a:pt x="1" y="23"/>
                      <a:pt x="1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11" y="24"/>
                      <a:pt x="11" y="24"/>
                      <a:pt x="11" y="24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91" name="Freeform 452"/>
              <p:cNvSpPr>
                <a:spLocks/>
              </p:cNvSpPr>
              <p:nvPr/>
            </p:nvSpPr>
            <p:spPr bwMode="auto">
              <a:xfrm>
                <a:off x="5100639" y="2049464"/>
                <a:ext cx="31750" cy="119063"/>
              </a:xfrm>
              <a:custGeom>
                <a:avLst/>
                <a:gdLst>
                  <a:gd name="T0" fmla="*/ 0 w 3"/>
                  <a:gd name="T1" fmla="*/ 6 h 11"/>
                  <a:gd name="T2" fmla="*/ 1 w 3"/>
                  <a:gd name="T3" fmla="*/ 7 h 11"/>
                  <a:gd name="T4" fmla="*/ 1 w 3"/>
                  <a:gd name="T5" fmla="*/ 8 h 11"/>
                  <a:gd name="T6" fmla="*/ 2 w 3"/>
                  <a:gd name="T7" fmla="*/ 9 h 11"/>
                  <a:gd name="T8" fmla="*/ 2 w 3"/>
                  <a:gd name="T9" fmla="*/ 10 h 11"/>
                  <a:gd name="T10" fmla="*/ 2 w 3"/>
                  <a:gd name="T11" fmla="*/ 11 h 11"/>
                  <a:gd name="T12" fmla="*/ 2 w 3"/>
                  <a:gd name="T13" fmla="*/ 11 h 11"/>
                  <a:gd name="T14" fmla="*/ 2 w 3"/>
                  <a:gd name="T15" fmla="*/ 9 h 11"/>
                  <a:gd name="T16" fmla="*/ 3 w 3"/>
                  <a:gd name="T17" fmla="*/ 7 h 11"/>
                  <a:gd name="T18" fmla="*/ 3 w 3"/>
                  <a:gd name="T19" fmla="*/ 5 h 11"/>
                  <a:gd name="T20" fmla="*/ 2 w 3"/>
                  <a:gd name="T21" fmla="*/ 3 h 11"/>
                  <a:gd name="T22" fmla="*/ 3 w 3"/>
                  <a:gd name="T23" fmla="*/ 2 h 11"/>
                  <a:gd name="T24" fmla="*/ 3 w 3"/>
                  <a:gd name="T25" fmla="*/ 1 h 11"/>
                  <a:gd name="T26" fmla="*/ 3 w 3"/>
                  <a:gd name="T27" fmla="*/ 1 h 11"/>
                  <a:gd name="T28" fmla="*/ 3 w 3"/>
                  <a:gd name="T29" fmla="*/ 1 h 11"/>
                  <a:gd name="T30" fmla="*/ 2 w 3"/>
                  <a:gd name="T31" fmla="*/ 0 h 11"/>
                  <a:gd name="T32" fmla="*/ 2 w 3"/>
                  <a:gd name="T33" fmla="*/ 0 h 11"/>
                  <a:gd name="T34" fmla="*/ 1 w 3"/>
                  <a:gd name="T35" fmla="*/ 1 h 11"/>
                  <a:gd name="T36" fmla="*/ 1 w 3"/>
                  <a:gd name="T37" fmla="*/ 3 h 11"/>
                  <a:gd name="T38" fmla="*/ 0 w 3"/>
                  <a:gd name="T39" fmla="*/ 4 h 11"/>
                  <a:gd name="T40" fmla="*/ 0 w 3"/>
                  <a:gd name="T41" fmla="*/ 5 h 11"/>
                  <a:gd name="T42" fmla="*/ 0 w 3"/>
                  <a:gd name="T43" fmla="*/ 6 h 11"/>
                  <a:gd name="T44" fmla="*/ 0 w 3"/>
                  <a:gd name="T45" fmla="*/ 6 h 11"/>
                  <a:gd name="T46" fmla="*/ 0 w 3"/>
                  <a:gd name="T47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" h="11">
                    <a:moveTo>
                      <a:pt x="0" y="6"/>
                    </a:moveTo>
                    <a:cubicBezTo>
                      <a:pt x="1" y="7"/>
                      <a:pt x="1" y="7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9"/>
                      <a:pt x="2" y="9"/>
                      <a:pt x="2" y="9"/>
                    </a:cubicBezTo>
                    <a:cubicBezTo>
                      <a:pt x="2" y="9"/>
                      <a:pt x="2" y="10"/>
                      <a:pt x="2" y="10"/>
                    </a:cubicBezTo>
                    <a:cubicBezTo>
                      <a:pt x="2" y="10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3" y="8"/>
                      <a:pt x="3" y="8"/>
                      <a:pt x="3" y="7"/>
                    </a:cubicBezTo>
                    <a:cubicBezTo>
                      <a:pt x="3" y="6"/>
                      <a:pt x="3" y="6"/>
                      <a:pt x="3" y="5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6"/>
                      <a:pt x="0" y="5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92" name="Freeform 453"/>
              <p:cNvSpPr>
                <a:spLocks/>
              </p:cNvSpPr>
              <p:nvPr/>
            </p:nvSpPr>
            <p:spPr bwMode="auto">
              <a:xfrm>
                <a:off x="5586414" y="2297114"/>
                <a:ext cx="215900" cy="271463"/>
              </a:xfrm>
              <a:custGeom>
                <a:avLst/>
                <a:gdLst>
                  <a:gd name="T0" fmla="*/ 17 w 20"/>
                  <a:gd name="T1" fmla="*/ 14 h 25"/>
                  <a:gd name="T2" fmla="*/ 18 w 20"/>
                  <a:gd name="T3" fmla="*/ 13 h 25"/>
                  <a:gd name="T4" fmla="*/ 18 w 20"/>
                  <a:gd name="T5" fmla="*/ 12 h 25"/>
                  <a:gd name="T6" fmla="*/ 19 w 20"/>
                  <a:gd name="T7" fmla="*/ 12 h 25"/>
                  <a:gd name="T8" fmla="*/ 19 w 20"/>
                  <a:gd name="T9" fmla="*/ 11 h 25"/>
                  <a:gd name="T10" fmla="*/ 20 w 20"/>
                  <a:gd name="T11" fmla="*/ 10 h 25"/>
                  <a:gd name="T12" fmla="*/ 20 w 20"/>
                  <a:gd name="T13" fmla="*/ 9 h 25"/>
                  <a:gd name="T14" fmla="*/ 20 w 20"/>
                  <a:gd name="T15" fmla="*/ 8 h 25"/>
                  <a:gd name="T16" fmla="*/ 19 w 20"/>
                  <a:gd name="T17" fmla="*/ 8 h 25"/>
                  <a:gd name="T18" fmla="*/ 19 w 20"/>
                  <a:gd name="T19" fmla="*/ 7 h 25"/>
                  <a:gd name="T20" fmla="*/ 18 w 20"/>
                  <a:gd name="T21" fmla="*/ 7 h 25"/>
                  <a:gd name="T22" fmla="*/ 18 w 20"/>
                  <a:gd name="T23" fmla="*/ 6 h 25"/>
                  <a:gd name="T24" fmla="*/ 17 w 20"/>
                  <a:gd name="T25" fmla="*/ 5 h 25"/>
                  <a:gd name="T26" fmla="*/ 16 w 20"/>
                  <a:gd name="T27" fmla="*/ 5 h 25"/>
                  <a:gd name="T28" fmla="*/ 15 w 20"/>
                  <a:gd name="T29" fmla="*/ 5 h 25"/>
                  <a:gd name="T30" fmla="*/ 14 w 20"/>
                  <a:gd name="T31" fmla="*/ 5 h 25"/>
                  <a:gd name="T32" fmla="*/ 14 w 20"/>
                  <a:gd name="T33" fmla="*/ 4 h 25"/>
                  <a:gd name="T34" fmla="*/ 13 w 20"/>
                  <a:gd name="T35" fmla="*/ 3 h 25"/>
                  <a:gd name="T36" fmla="*/ 12 w 20"/>
                  <a:gd name="T37" fmla="*/ 3 h 25"/>
                  <a:gd name="T38" fmla="*/ 11 w 20"/>
                  <a:gd name="T39" fmla="*/ 2 h 25"/>
                  <a:gd name="T40" fmla="*/ 11 w 20"/>
                  <a:gd name="T41" fmla="*/ 2 h 25"/>
                  <a:gd name="T42" fmla="*/ 11 w 20"/>
                  <a:gd name="T43" fmla="*/ 1 h 25"/>
                  <a:gd name="T44" fmla="*/ 11 w 20"/>
                  <a:gd name="T45" fmla="*/ 0 h 25"/>
                  <a:gd name="T46" fmla="*/ 10 w 20"/>
                  <a:gd name="T47" fmla="*/ 0 h 25"/>
                  <a:gd name="T48" fmla="*/ 9 w 20"/>
                  <a:gd name="T49" fmla="*/ 1 h 25"/>
                  <a:gd name="T50" fmla="*/ 9 w 20"/>
                  <a:gd name="T51" fmla="*/ 3 h 25"/>
                  <a:gd name="T52" fmla="*/ 8 w 20"/>
                  <a:gd name="T53" fmla="*/ 5 h 25"/>
                  <a:gd name="T54" fmla="*/ 8 w 20"/>
                  <a:gd name="T55" fmla="*/ 7 h 25"/>
                  <a:gd name="T56" fmla="*/ 8 w 20"/>
                  <a:gd name="T57" fmla="*/ 8 h 25"/>
                  <a:gd name="T58" fmla="*/ 8 w 20"/>
                  <a:gd name="T59" fmla="*/ 10 h 25"/>
                  <a:gd name="T60" fmla="*/ 7 w 20"/>
                  <a:gd name="T61" fmla="*/ 12 h 25"/>
                  <a:gd name="T62" fmla="*/ 6 w 20"/>
                  <a:gd name="T63" fmla="*/ 14 h 25"/>
                  <a:gd name="T64" fmla="*/ 5 w 20"/>
                  <a:gd name="T65" fmla="*/ 16 h 25"/>
                  <a:gd name="T66" fmla="*/ 1 w 20"/>
                  <a:gd name="T67" fmla="*/ 18 h 25"/>
                  <a:gd name="T68" fmla="*/ 0 w 20"/>
                  <a:gd name="T69" fmla="*/ 18 h 25"/>
                  <a:gd name="T70" fmla="*/ 0 w 20"/>
                  <a:gd name="T71" fmla="*/ 18 h 25"/>
                  <a:gd name="T72" fmla="*/ 1 w 20"/>
                  <a:gd name="T73" fmla="*/ 20 h 25"/>
                  <a:gd name="T74" fmla="*/ 2 w 20"/>
                  <a:gd name="T75" fmla="*/ 22 h 25"/>
                  <a:gd name="T76" fmla="*/ 4 w 20"/>
                  <a:gd name="T77" fmla="*/ 25 h 25"/>
                  <a:gd name="T78" fmla="*/ 5 w 20"/>
                  <a:gd name="T79" fmla="*/ 25 h 25"/>
                  <a:gd name="T80" fmla="*/ 6 w 20"/>
                  <a:gd name="T81" fmla="*/ 24 h 25"/>
                  <a:gd name="T82" fmla="*/ 7 w 20"/>
                  <a:gd name="T83" fmla="*/ 24 h 25"/>
                  <a:gd name="T84" fmla="*/ 8 w 20"/>
                  <a:gd name="T85" fmla="*/ 24 h 25"/>
                  <a:gd name="T86" fmla="*/ 9 w 20"/>
                  <a:gd name="T87" fmla="*/ 24 h 25"/>
                  <a:gd name="T88" fmla="*/ 10 w 20"/>
                  <a:gd name="T89" fmla="*/ 24 h 25"/>
                  <a:gd name="T90" fmla="*/ 11 w 20"/>
                  <a:gd name="T91" fmla="*/ 23 h 25"/>
                  <a:gd name="T92" fmla="*/ 10 w 20"/>
                  <a:gd name="T93" fmla="*/ 23 h 25"/>
                  <a:gd name="T94" fmla="*/ 10 w 20"/>
                  <a:gd name="T95" fmla="*/ 22 h 25"/>
                  <a:gd name="T96" fmla="*/ 11 w 20"/>
                  <a:gd name="T97" fmla="*/ 21 h 25"/>
                  <a:gd name="T98" fmla="*/ 13 w 20"/>
                  <a:gd name="T99" fmla="*/ 21 h 25"/>
                  <a:gd name="T100" fmla="*/ 13 w 20"/>
                  <a:gd name="T101" fmla="*/ 21 h 25"/>
                  <a:gd name="T102" fmla="*/ 13 w 20"/>
                  <a:gd name="T103" fmla="*/ 20 h 25"/>
                  <a:gd name="T104" fmla="*/ 14 w 20"/>
                  <a:gd name="T105" fmla="*/ 19 h 25"/>
                  <a:gd name="T106" fmla="*/ 15 w 20"/>
                  <a:gd name="T107" fmla="*/ 18 h 25"/>
                  <a:gd name="T108" fmla="*/ 15 w 20"/>
                  <a:gd name="T109" fmla="*/ 17 h 25"/>
                  <a:gd name="T110" fmla="*/ 16 w 20"/>
                  <a:gd name="T111" fmla="*/ 16 h 25"/>
                  <a:gd name="T112" fmla="*/ 16 w 20"/>
                  <a:gd name="T113" fmla="*/ 15 h 25"/>
                  <a:gd name="T114" fmla="*/ 16 w 20"/>
                  <a:gd name="T115" fmla="*/ 14 h 25"/>
                  <a:gd name="T116" fmla="*/ 17 w 20"/>
                  <a:gd name="T117" fmla="*/ 1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0" h="25">
                    <a:moveTo>
                      <a:pt x="17" y="14"/>
                    </a:moveTo>
                    <a:cubicBezTo>
                      <a:pt x="17" y="14"/>
                      <a:pt x="18" y="14"/>
                      <a:pt x="18" y="13"/>
                    </a:cubicBezTo>
                    <a:cubicBezTo>
                      <a:pt x="18" y="13"/>
                      <a:pt x="18" y="13"/>
                      <a:pt x="18" y="12"/>
                    </a:cubicBezTo>
                    <a:cubicBezTo>
                      <a:pt x="18" y="12"/>
                      <a:pt x="18" y="12"/>
                      <a:pt x="19" y="12"/>
                    </a:cubicBezTo>
                    <a:cubicBezTo>
                      <a:pt x="19" y="12"/>
                      <a:pt x="19" y="11"/>
                      <a:pt x="19" y="11"/>
                    </a:cubicBezTo>
                    <a:cubicBezTo>
                      <a:pt x="20" y="11"/>
                      <a:pt x="20" y="11"/>
                      <a:pt x="20" y="10"/>
                    </a:cubicBezTo>
                    <a:cubicBezTo>
                      <a:pt x="20" y="10"/>
                      <a:pt x="20" y="9"/>
                      <a:pt x="20" y="9"/>
                    </a:cubicBezTo>
                    <a:cubicBezTo>
                      <a:pt x="20" y="9"/>
                      <a:pt x="20" y="8"/>
                      <a:pt x="20" y="8"/>
                    </a:cubicBezTo>
                    <a:cubicBezTo>
                      <a:pt x="20" y="8"/>
                      <a:pt x="19" y="8"/>
                      <a:pt x="19" y="8"/>
                    </a:cubicBezTo>
                    <a:cubicBezTo>
                      <a:pt x="19" y="8"/>
                      <a:pt x="19" y="7"/>
                      <a:pt x="19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5"/>
                      <a:pt x="17" y="5"/>
                      <a:pt x="17" y="5"/>
                    </a:cubicBezTo>
                    <a:cubicBezTo>
                      <a:pt x="17" y="5"/>
                      <a:pt x="17" y="5"/>
                      <a:pt x="16" y="5"/>
                    </a:cubicBezTo>
                    <a:cubicBezTo>
                      <a:pt x="16" y="5"/>
                      <a:pt x="16" y="5"/>
                      <a:pt x="15" y="5"/>
                    </a:cubicBezTo>
                    <a:cubicBezTo>
                      <a:pt x="15" y="5"/>
                      <a:pt x="15" y="5"/>
                      <a:pt x="14" y="5"/>
                    </a:cubicBezTo>
                    <a:cubicBezTo>
                      <a:pt x="14" y="5"/>
                      <a:pt x="14" y="5"/>
                      <a:pt x="14" y="4"/>
                    </a:cubicBezTo>
                    <a:cubicBezTo>
                      <a:pt x="13" y="4"/>
                      <a:pt x="13" y="4"/>
                      <a:pt x="13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1"/>
                      <a:pt x="10" y="1"/>
                      <a:pt x="9" y="1"/>
                    </a:cubicBezTo>
                    <a:cubicBezTo>
                      <a:pt x="9" y="2"/>
                      <a:pt x="9" y="3"/>
                      <a:pt x="9" y="3"/>
                    </a:cubicBezTo>
                    <a:cubicBezTo>
                      <a:pt x="9" y="4"/>
                      <a:pt x="9" y="5"/>
                      <a:pt x="8" y="5"/>
                    </a:cubicBezTo>
                    <a:cubicBezTo>
                      <a:pt x="8" y="6"/>
                      <a:pt x="8" y="7"/>
                      <a:pt x="8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10"/>
                    </a:cubicBezTo>
                    <a:cubicBezTo>
                      <a:pt x="8" y="11"/>
                      <a:pt x="8" y="11"/>
                      <a:pt x="7" y="12"/>
                    </a:cubicBezTo>
                    <a:cubicBezTo>
                      <a:pt x="7" y="13"/>
                      <a:pt x="7" y="13"/>
                      <a:pt x="6" y="14"/>
                    </a:cubicBezTo>
                    <a:cubicBezTo>
                      <a:pt x="6" y="15"/>
                      <a:pt x="6" y="16"/>
                      <a:pt x="5" y="16"/>
                    </a:cubicBezTo>
                    <a:cubicBezTo>
                      <a:pt x="3" y="17"/>
                      <a:pt x="3" y="17"/>
                      <a:pt x="1" y="18"/>
                    </a:cubicBezTo>
                    <a:cubicBezTo>
                      <a:pt x="1" y="18"/>
                      <a:pt x="1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9"/>
                      <a:pt x="1" y="19"/>
                      <a:pt x="1" y="20"/>
                    </a:cubicBezTo>
                    <a:cubicBezTo>
                      <a:pt x="2" y="21"/>
                      <a:pt x="2" y="21"/>
                      <a:pt x="2" y="22"/>
                    </a:cubicBezTo>
                    <a:cubicBezTo>
                      <a:pt x="3" y="23"/>
                      <a:pt x="4" y="24"/>
                      <a:pt x="4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6" y="25"/>
                      <a:pt x="6" y="25"/>
                      <a:pt x="6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1" y="24"/>
                      <a:pt x="11" y="24"/>
                      <a:pt x="11" y="23"/>
                    </a:cubicBezTo>
                    <a:cubicBezTo>
                      <a:pt x="11" y="23"/>
                      <a:pt x="10" y="23"/>
                      <a:pt x="10" y="23"/>
                    </a:cubicBezTo>
                    <a:cubicBezTo>
                      <a:pt x="10" y="23"/>
                      <a:pt x="10" y="22"/>
                      <a:pt x="10" y="22"/>
                    </a:cubicBezTo>
                    <a:cubicBezTo>
                      <a:pt x="10" y="21"/>
                      <a:pt x="11" y="22"/>
                      <a:pt x="11" y="21"/>
                    </a:cubicBezTo>
                    <a:cubicBezTo>
                      <a:pt x="12" y="21"/>
                      <a:pt x="12" y="21"/>
                      <a:pt x="13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3" y="19"/>
                      <a:pt x="13" y="19"/>
                      <a:pt x="14" y="19"/>
                    </a:cubicBezTo>
                    <a:cubicBezTo>
                      <a:pt x="14" y="18"/>
                      <a:pt x="14" y="18"/>
                      <a:pt x="15" y="18"/>
                    </a:cubicBezTo>
                    <a:cubicBezTo>
                      <a:pt x="15" y="18"/>
                      <a:pt x="15" y="17"/>
                      <a:pt x="15" y="17"/>
                    </a:cubicBezTo>
                    <a:cubicBezTo>
                      <a:pt x="16" y="17"/>
                      <a:pt x="16" y="16"/>
                      <a:pt x="16" y="16"/>
                    </a:cubicBezTo>
                    <a:cubicBezTo>
                      <a:pt x="16" y="16"/>
                      <a:pt x="16" y="15"/>
                      <a:pt x="16" y="15"/>
                    </a:cubicBezTo>
                    <a:cubicBezTo>
                      <a:pt x="16" y="15"/>
                      <a:pt x="16" y="14"/>
                      <a:pt x="16" y="14"/>
                    </a:cubicBezTo>
                    <a:cubicBezTo>
                      <a:pt x="16" y="14"/>
                      <a:pt x="17" y="14"/>
                      <a:pt x="17" y="14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93" name="Freeform 454"/>
              <p:cNvSpPr>
                <a:spLocks/>
              </p:cNvSpPr>
              <p:nvPr/>
            </p:nvSpPr>
            <p:spPr bwMode="auto">
              <a:xfrm>
                <a:off x="5629276" y="2568576"/>
                <a:ext cx="11113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94" name="Freeform 455"/>
              <p:cNvSpPr>
                <a:spLocks/>
              </p:cNvSpPr>
              <p:nvPr/>
            </p:nvSpPr>
            <p:spPr bwMode="auto">
              <a:xfrm>
                <a:off x="6202364" y="1984376"/>
                <a:ext cx="11113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95" name="Freeform 456"/>
              <p:cNvSpPr>
                <a:spLocks/>
              </p:cNvSpPr>
              <p:nvPr/>
            </p:nvSpPr>
            <p:spPr bwMode="auto">
              <a:xfrm>
                <a:off x="6018214" y="1984376"/>
                <a:ext cx="766763" cy="854075"/>
              </a:xfrm>
              <a:custGeom>
                <a:avLst/>
                <a:gdLst>
                  <a:gd name="T0" fmla="*/ 11 w 71"/>
                  <a:gd name="T1" fmla="*/ 2 h 79"/>
                  <a:gd name="T2" fmla="*/ 13 w 71"/>
                  <a:gd name="T3" fmla="*/ 8 h 79"/>
                  <a:gd name="T4" fmla="*/ 13 w 71"/>
                  <a:gd name="T5" fmla="*/ 11 h 79"/>
                  <a:gd name="T6" fmla="*/ 12 w 71"/>
                  <a:gd name="T7" fmla="*/ 15 h 79"/>
                  <a:gd name="T8" fmla="*/ 9 w 71"/>
                  <a:gd name="T9" fmla="*/ 19 h 79"/>
                  <a:gd name="T10" fmla="*/ 7 w 71"/>
                  <a:gd name="T11" fmla="*/ 21 h 79"/>
                  <a:gd name="T12" fmla="*/ 4 w 71"/>
                  <a:gd name="T13" fmla="*/ 22 h 79"/>
                  <a:gd name="T14" fmla="*/ 4 w 71"/>
                  <a:gd name="T15" fmla="*/ 25 h 79"/>
                  <a:gd name="T16" fmla="*/ 7 w 71"/>
                  <a:gd name="T17" fmla="*/ 29 h 79"/>
                  <a:gd name="T18" fmla="*/ 6 w 71"/>
                  <a:gd name="T19" fmla="*/ 31 h 79"/>
                  <a:gd name="T20" fmla="*/ 2 w 71"/>
                  <a:gd name="T21" fmla="*/ 33 h 79"/>
                  <a:gd name="T22" fmla="*/ 3 w 71"/>
                  <a:gd name="T23" fmla="*/ 36 h 79"/>
                  <a:gd name="T24" fmla="*/ 6 w 71"/>
                  <a:gd name="T25" fmla="*/ 37 h 79"/>
                  <a:gd name="T26" fmla="*/ 4 w 71"/>
                  <a:gd name="T27" fmla="*/ 39 h 79"/>
                  <a:gd name="T28" fmla="*/ 8 w 71"/>
                  <a:gd name="T29" fmla="*/ 42 h 79"/>
                  <a:gd name="T30" fmla="*/ 11 w 71"/>
                  <a:gd name="T31" fmla="*/ 40 h 79"/>
                  <a:gd name="T32" fmla="*/ 12 w 71"/>
                  <a:gd name="T33" fmla="*/ 39 h 79"/>
                  <a:gd name="T34" fmla="*/ 13 w 71"/>
                  <a:gd name="T35" fmla="*/ 44 h 79"/>
                  <a:gd name="T36" fmla="*/ 15 w 71"/>
                  <a:gd name="T37" fmla="*/ 51 h 79"/>
                  <a:gd name="T38" fmla="*/ 17 w 71"/>
                  <a:gd name="T39" fmla="*/ 57 h 79"/>
                  <a:gd name="T40" fmla="*/ 20 w 71"/>
                  <a:gd name="T41" fmla="*/ 63 h 79"/>
                  <a:gd name="T42" fmla="*/ 23 w 71"/>
                  <a:gd name="T43" fmla="*/ 69 h 79"/>
                  <a:gd name="T44" fmla="*/ 26 w 71"/>
                  <a:gd name="T45" fmla="*/ 77 h 79"/>
                  <a:gd name="T46" fmla="*/ 30 w 71"/>
                  <a:gd name="T47" fmla="*/ 76 h 79"/>
                  <a:gd name="T48" fmla="*/ 31 w 71"/>
                  <a:gd name="T49" fmla="*/ 73 h 79"/>
                  <a:gd name="T50" fmla="*/ 33 w 71"/>
                  <a:gd name="T51" fmla="*/ 68 h 79"/>
                  <a:gd name="T52" fmla="*/ 33 w 71"/>
                  <a:gd name="T53" fmla="*/ 63 h 79"/>
                  <a:gd name="T54" fmla="*/ 34 w 71"/>
                  <a:gd name="T55" fmla="*/ 57 h 79"/>
                  <a:gd name="T56" fmla="*/ 37 w 71"/>
                  <a:gd name="T57" fmla="*/ 55 h 79"/>
                  <a:gd name="T58" fmla="*/ 40 w 71"/>
                  <a:gd name="T59" fmla="*/ 52 h 79"/>
                  <a:gd name="T60" fmla="*/ 42 w 71"/>
                  <a:gd name="T61" fmla="*/ 49 h 79"/>
                  <a:gd name="T62" fmla="*/ 45 w 71"/>
                  <a:gd name="T63" fmla="*/ 46 h 79"/>
                  <a:gd name="T64" fmla="*/ 48 w 71"/>
                  <a:gd name="T65" fmla="*/ 41 h 79"/>
                  <a:gd name="T66" fmla="*/ 51 w 71"/>
                  <a:gd name="T67" fmla="*/ 39 h 79"/>
                  <a:gd name="T68" fmla="*/ 53 w 71"/>
                  <a:gd name="T69" fmla="*/ 39 h 79"/>
                  <a:gd name="T70" fmla="*/ 51 w 71"/>
                  <a:gd name="T71" fmla="*/ 34 h 79"/>
                  <a:gd name="T72" fmla="*/ 50 w 71"/>
                  <a:gd name="T73" fmla="*/ 30 h 79"/>
                  <a:gd name="T74" fmla="*/ 50 w 71"/>
                  <a:gd name="T75" fmla="*/ 28 h 79"/>
                  <a:gd name="T76" fmla="*/ 52 w 71"/>
                  <a:gd name="T77" fmla="*/ 27 h 79"/>
                  <a:gd name="T78" fmla="*/ 53 w 71"/>
                  <a:gd name="T79" fmla="*/ 29 h 79"/>
                  <a:gd name="T80" fmla="*/ 60 w 71"/>
                  <a:gd name="T81" fmla="*/ 30 h 79"/>
                  <a:gd name="T82" fmla="*/ 58 w 71"/>
                  <a:gd name="T83" fmla="*/ 33 h 79"/>
                  <a:gd name="T84" fmla="*/ 60 w 71"/>
                  <a:gd name="T85" fmla="*/ 34 h 79"/>
                  <a:gd name="T86" fmla="*/ 62 w 71"/>
                  <a:gd name="T87" fmla="*/ 38 h 79"/>
                  <a:gd name="T88" fmla="*/ 63 w 71"/>
                  <a:gd name="T89" fmla="*/ 37 h 79"/>
                  <a:gd name="T90" fmla="*/ 64 w 71"/>
                  <a:gd name="T91" fmla="*/ 33 h 79"/>
                  <a:gd name="T92" fmla="*/ 66 w 71"/>
                  <a:gd name="T93" fmla="*/ 29 h 79"/>
                  <a:gd name="T94" fmla="*/ 67 w 71"/>
                  <a:gd name="T95" fmla="*/ 25 h 79"/>
                  <a:gd name="T96" fmla="*/ 70 w 71"/>
                  <a:gd name="T97" fmla="*/ 20 h 79"/>
                  <a:gd name="T98" fmla="*/ 64 w 71"/>
                  <a:gd name="T99" fmla="*/ 18 h 79"/>
                  <a:gd name="T100" fmla="*/ 58 w 71"/>
                  <a:gd name="T101" fmla="*/ 19 h 79"/>
                  <a:gd name="T102" fmla="*/ 53 w 71"/>
                  <a:gd name="T103" fmla="*/ 20 h 79"/>
                  <a:gd name="T104" fmla="*/ 48 w 71"/>
                  <a:gd name="T105" fmla="*/ 20 h 79"/>
                  <a:gd name="T106" fmla="*/ 48 w 71"/>
                  <a:gd name="T107" fmla="*/ 24 h 79"/>
                  <a:gd name="T108" fmla="*/ 44 w 71"/>
                  <a:gd name="T109" fmla="*/ 25 h 79"/>
                  <a:gd name="T110" fmla="*/ 39 w 71"/>
                  <a:gd name="T111" fmla="*/ 23 h 79"/>
                  <a:gd name="T112" fmla="*/ 34 w 71"/>
                  <a:gd name="T113" fmla="*/ 22 h 79"/>
                  <a:gd name="T114" fmla="*/ 30 w 71"/>
                  <a:gd name="T115" fmla="*/ 20 h 79"/>
                  <a:gd name="T116" fmla="*/ 26 w 71"/>
                  <a:gd name="T117" fmla="*/ 17 h 79"/>
                  <a:gd name="T118" fmla="*/ 21 w 71"/>
                  <a:gd name="T119" fmla="*/ 15 h 79"/>
                  <a:gd name="T120" fmla="*/ 23 w 71"/>
                  <a:gd name="T121" fmla="*/ 11 h 79"/>
                  <a:gd name="T122" fmla="*/ 22 w 71"/>
                  <a:gd name="T123" fmla="*/ 4 h 79"/>
                  <a:gd name="T124" fmla="*/ 17 w 71"/>
                  <a:gd name="T125" fmla="*/ 1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1" h="79">
                    <a:moveTo>
                      <a:pt x="16" y="1"/>
                    </a:moveTo>
                    <a:cubicBezTo>
                      <a:pt x="16" y="2"/>
                      <a:pt x="16" y="2"/>
                      <a:pt x="15" y="2"/>
                    </a:cubicBezTo>
                    <a:cubicBezTo>
                      <a:pt x="15" y="2"/>
                      <a:pt x="15" y="2"/>
                      <a:pt x="15" y="3"/>
                    </a:cubicBezTo>
                    <a:cubicBezTo>
                      <a:pt x="14" y="3"/>
                      <a:pt x="14" y="3"/>
                      <a:pt x="13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1" y="3"/>
                      <a:pt x="11" y="3"/>
                    </a:cubicBezTo>
                    <a:cubicBezTo>
                      <a:pt x="11" y="4"/>
                      <a:pt x="11" y="4"/>
                      <a:pt x="11" y="5"/>
                    </a:cubicBezTo>
                    <a:cubicBezTo>
                      <a:pt x="11" y="5"/>
                      <a:pt x="11" y="6"/>
                      <a:pt x="11" y="6"/>
                    </a:cubicBezTo>
                    <a:cubicBezTo>
                      <a:pt x="11" y="7"/>
                      <a:pt x="11" y="7"/>
                      <a:pt x="12" y="7"/>
                    </a:cubicBezTo>
                    <a:cubicBezTo>
                      <a:pt x="12" y="8"/>
                      <a:pt x="12" y="8"/>
                      <a:pt x="13" y="8"/>
                    </a:cubicBezTo>
                    <a:cubicBezTo>
                      <a:pt x="13" y="8"/>
                      <a:pt x="13" y="8"/>
                      <a:pt x="14" y="8"/>
                    </a:cubicBezTo>
                    <a:cubicBezTo>
                      <a:pt x="14" y="9"/>
                      <a:pt x="14" y="8"/>
                      <a:pt x="14" y="9"/>
                    </a:cubicBezTo>
                    <a:cubicBezTo>
                      <a:pt x="15" y="9"/>
                      <a:pt x="14" y="10"/>
                      <a:pt x="14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1"/>
                      <a:pt x="13" y="11"/>
                    </a:cubicBezTo>
                    <a:cubicBezTo>
                      <a:pt x="13" y="11"/>
                      <a:pt x="13" y="12"/>
                      <a:pt x="13" y="12"/>
                    </a:cubicBezTo>
                    <a:cubicBezTo>
                      <a:pt x="13" y="12"/>
                      <a:pt x="14" y="12"/>
                      <a:pt x="13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4"/>
                      <a:pt x="12" y="14"/>
                    </a:cubicBezTo>
                    <a:cubicBezTo>
                      <a:pt x="12" y="14"/>
                      <a:pt x="13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1" y="15"/>
                      <a:pt x="11" y="16"/>
                      <a:pt x="11" y="16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8"/>
                      <a:pt x="11" y="18"/>
                      <a:pt x="10" y="18"/>
                    </a:cubicBezTo>
                    <a:cubicBezTo>
                      <a:pt x="10" y="18"/>
                      <a:pt x="10" y="18"/>
                      <a:pt x="9" y="19"/>
                    </a:cubicBezTo>
                    <a:cubicBezTo>
                      <a:pt x="9" y="19"/>
                      <a:pt x="9" y="19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1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6" y="22"/>
                      <a:pt x="5" y="22"/>
                      <a:pt x="5" y="22"/>
                    </a:cubicBezTo>
                    <a:cubicBezTo>
                      <a:pt x="5" y="22"/>
                      <a:pt x="5" y="21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4" y="21"/>
                      <a:pt x="4" y="21"/>
                      <a:pt x="4" y="22"/>
                    </a:cubicBezTo>
                    <a:cubicBezTo>
                      <a:pt x="4" y="22"/>
                      <a:pt x="5" y="22"/>
                      <a:pt x="4" y="23"/>
                    </a:cubicBezTo>
                    <a:cubicBezTo>
                      <a:pt x="4" y="23"/>
                      <a:pt x="4" y="23"/>
                      <a:pt x="3" y="23"/>
                    </a:cubicBezTo>
                    <a:cubicBezTo>
                      <a:pt x="3" y="23"/>
                      <a:pt x="3" y="24"/>
                      <a:pt x="3" y="24"/>
                    </a:cubicBezTo>
                    <a:cubicBezTo>
                      <a:pt x="3" y="25"/>
                      <a:pt x="3" y="25"/>
                      <a:pt x="3" y="26"/>
                    </a:cubicBezTo>
                    <a:cubicBezTo>
                      <a:pt x="4" y="26"/>
                      <a:pt x="4" y="25"/>
                      <a:pt x="4" y="25"/>
                    </a:cubicBezTo>
                    <a:cubicBezTo>
                      <a:pt x="5" y="25"/>
                      <a:pt x="5" y="25"/>
                      <a:pt x="5" y="26"/>
                    </a:cubicBezTo>
                    <a:cubicBezTo>
                      <a:pt x="5" y="26"/>
                      <a:pt x="5" y="26"/>
                      <a:pt x="5" y="27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6" y="28"/>
                      <a:pt x="6" y="28"/>
                      <a:pt x="6" y="28"/>
                    </a:cubicBezTo>
                    <a:cubicBezTo>
                      <a:pt x="7" y="28"/>
                      <a:pt x="7" y="29"/>
                      <a:pt x="7" y="29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8" y="31"/>
                      <a:pt x="8" y="31"/>
                      <a:pt x="8" y="31"/>
                    </a:cubicBezTo>
                    <a:cubicBezTo>
                      <a:pt x="8" y="32"/>
                      <a:pt x="7" y="32"/>
                      <a:pt x="7" y="32"/>
                    </a:cubicBezTo>
                    <a:cubicBezTo>
                      <a:pt x="7" y="32"/>
                      <a:pt x="7" y="31"/>
                      <a:pt x="6" y="31"/>
                    </a:cubicBezTo>
                    <a:cubicBezTo>
                      <a:pt x="6" y="31"/>
                      <a:pt x="6" y="32"/>
                      <a:pt x="5" y="32"/>
                    </a:cubicBezTo>
                    <a:cubicBezTo>
                      <a:pt x="5" y="32"/>
                      <a:pt x="5" y="32"/>
                      <a:pt x="4" y="32"/>
                    </a:cubicBezTo>
                    <a:cubicBezTo>
                      <a:pt x="4" y="32"/>
                      <a:pt x="4" y="32"/>
                      <a:pt x="3" y="32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2" y="32"/>
                      <a:pt x="2" y="32"/>
                      <a:pt x="2" y="33"/>
                    </a:cubicBezTo>
                    <a:cubicBezTo>
                      <a:pt x="2" y="33"/>
                      <a:pt x="1" y="33"/>
                      <a:pt x="1" y="34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1" y="34"/>
                      <a:pt x="1" y="34"/>
                      <a:pt x="1" y="34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5"/>
                      <a:pt x="2" y="36"/>
                      <a:pt x="3" y="36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3" y="36"/>
                      <a:pt x="4" y="36"/>
                      <a:pt x="4" y="36"/>
                    </a:cubicBezTo>
                    <a:cubicBezTo>
                      <a:pt x="4" y="36"/>
                      <a:pt x="5" y="36"/>
                      <a:pt x="5" y="36"/>
                    </a:cubicBezTo>
                    <a:cubicBezTo>
                      <a:pt x="6" y="36"/>
                      <a:pt x="6" y="36"/>
                      <a:pt x="6" y="36"/>
                    </a:cubicBezTo>
                    <a:cubicBezTo>
                      <a:pt x="6" y="37"/>
                      <a:pt x="6" y="37"/>
                      <a:pt x="6" y="37"/>
                    </a:cubicBezTo>
                    <a:cubicBezTo>
                      <a:pt x="6" y="37"/>
                      <a:pt x="5" y="37"/>
                      <a:pt x="5" y="37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3" y="37"/>
                      <a:pt x="3" y="37"/>
                      <a:pt x="3" y="38"/>
                    </a:cubicBezTo>
                    <a:cubicBezTo>
                      <a:pt x="3" y="38"/>
                      <a:pt x="3" y="38"/>
                      <a:pt x="4" y="38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4" y="39"/>
                      <a:pt x="5" y="40"/>
                      <a:pt x="5" y="40"/>
                    </a:cubicBezTo>
                    <a:cubicBezTo>
                      <a:pt x="5" y="40"/>
                      <a:pt x="5" y="40"/>
                      <a:pt x="6" y="41"/>
                    </a:cubicBezTo>
                    <a:cubicBezTo>
                      <a:pt x="6" y="41"/>
                      <a:pt x="7" y="41"/>
                      <a:pt x="7" y="42"/>
                    </a:cubicBezTo>
                    <a:cubicBezTo>
                      <a:pt x="7" y="42"/>
                      <a:pt x="7" y="42"/>
                      <a:pt x="8" y="42"/>
                    </a:cubicBezTo>
                    <a:cubicBezTo>
                      <a:pt x="8" y="43"/>
                      <a:pt x="8" y="42"/>
                      <a:pt x="9" y="42"/>
                    </a:cubicBezTo>
                    <a:cubicBezTo>
                      <a:pt x="9" y="42"/>
                      <a:pt x="9" y="42"/>
                      <a:pt x="10" y="42"/>
                    </a:cubicBezTo>
                    <a:cubicBezTo>
                      <a:pt x="10" y="42"/>
                      <a:pt x="11" y="42"/>
                      <a:pt x="11" y="41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1" y="40"/>
                      <a:pt x="11" y="40"/>
                      <a:pt x="11" y="39"/>
                    </a:cubicBezTo>
                    <a:cubicBezTo>
                      <a:pt x="11" y="39"/>
                      <a:pt x="11" y="38"/>
                      <a:pt x="11" y="38"/>
                    </a:cubicBezTo>
                    <a:cubicBezTo>
                      <a:pt x="11" y="38"/>
                      <a:pt x="11" y="38"/>
                      <a:pt x="12" y="38"/>
                    </a:cubicBezTo>
                    <a:cubicBezTo>
                      <a:pt x="12" y="38"/>
                      <a:pt x="12" y="38"/>
                      <a:pt x="12" y="39"/>
                    </a:cubicBezTo>
                    <a:cubicBezTo>
                      <a:pt x="12" y="39"/>
                      <a:pt x="12" y="39"/>
                      <a:pt x="12" y="39"/>
                    </a:cubicBezTo>
                    <a:cubicBezTo>
                      <a:pt x="12" y="39"/>
                      <a:pt x="12" y="39"/>
                      <a:pt x="12" y="39"/>
                    </a:cubicBezTo>
                    <a:cubicBezTo>
                      <a:pt x="13" y="40"/>
                      <a:pt x="12" y="40"/>
                      <a:pt x="12" y="41"/>
                    </a:cubicBezTo>
                    <a:cubicBezTo>
                      <a:pt x="13" y="41"/>
                      <a:pt x="13" y="41"/>
                      <a:pt x="13" y="42"/>
                    </a:cubicBezTo>
                    <a:cubicBezTo>
                      <a:pt x="13" y="42"/>
                      <a:pt x="14" y="43"/>
                      <a:pt x="13" y="43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5"/>
                      <a:pt x="13" y="45"/>
                    </a:cubicBezTo>
                    <a:cubicBezTo>
                      <a:pt x="13" y="46"/>
                      <a:pt x="13" y="46"/>
                      <a:pt x="13" y="47"/>
                    </a:cubicBezTo>
                    <a:cubicBezTo>
                      <a:pt x="13" y="47"/>
                      <a:pt x="14" y="47"/>
                      <a:pt x="14" y="48"/>
                    </a:cubicBezTo>
                    <a:cubicBezTo>
                      <a:pt x="14" y="49"/>
                      <a:pt x="14" y="49"/>
                      <a:pt x="14" y="50"/>
                    </a:cubicBezTo>
                    <a:cubicBezTo>
                      <a:pt x="14" y="50"/>
                      <a:pt x="14" y="50"/>
                      <a:pt x="15" y="51"/>
                    </a:cubicBezTo>
                    <a:cubicBezTo>
                      <a:pt x="15" y="51"/>
                      <a:pt x="15" y="52"/>
                      <a:pt x="15" y="53"/>
                    </a:cubicBezTo>
                    <a:cubicBezTo>
                      <a:pt x="15" y="53"/>
                      <a:pt x="15" y="54"/>
                      <a:pt x="15" y="54"/>
                    </a:cubicBezTo>
                    <a:cubicBezTo>
                      <a:pt x="15" y="55"/>
                      <a:pt x="16" y="55"/>
                      <a:pt x="16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" y="56"/>
                      <a:pt x="17" y="57"/>
                      <a:pt x="17" y="57"/>
                    </a:cubicBezTo>
                    <a:cubicBezTo>
                      <a:pt x="17" y="58"/>
                      <a:pt x="17" y="58"/>
                      <a:pt x="18" y="59"/>
                    </a:cubicBezTo>
                    <a:cubicBezTo>
                      <a:pt x="18" y="59"/>
                      <a:pt x="18" y="59"/>
                      <a:pt x="18" y="60"/>
                    </a:cubicBezTo>
                    <a:cubicBezTo>
                      <a:pt x="19" y="60"/>
                      <a:pt x="19" y="60"/>
                      <a:pt x="19" y="61"/>
                    </a:cubicBezTo>
                    <a:cubicBezTo>
                      <a:pt x="20" y="61"/>
                      <a:pt x="20" y="62"/>
                      <a:pt x="20" y="62"/>
                    </a:cubicBezTo>
                    <a:cubicBezTo>
                      <a:pt x="20" y="63"/>
                      <a:pt x="20" y="63"/>
                      <a:pt x="20" y="63"/>
                    </a:cubicBezTo>
                    <a:cubicBezTo>
                      <a:pt x="20" y="64"/>
                      <a:pt x="20" y="64"/>
                      <a:pt x="20" y="64"/>
                    </a:cubicBezTo>
                    <a:cubicBezTo>
                      <a:pt x="20" y="65"/>
                      <a:pt x="20" y="65"/>
                      <a:pt x="20" y="65"/>
                    </a:cubicBezTo>
                    <a:cubicBezTo>
                      <a:pt x="20" y="66"/>
                      <a:pt x="20" y="67"/>
                      <a:pt x="21" y="67"/>
                    </a:cubicBezTo>
                    <a:cubicBezTo>
                      <a:pt x="21" y="67"/>
                      <a:pt x="21" y="67"/>
                      <a:pt x="22" y="68"/>
                    </a:cubicBezTo>
                    <a:cubicBezTo>
                      <a:pt x="22" y="68"/>
                      <a:pt x="22" y="69"/>
                      <a:pt x="23" y="69"/>
                    </a:cubicBezTo>
                    <a:cubicBezTo>
                      <a:pt x="23" y="70"/>
                      <a:pt x="23" y="70"/>
                      <a:pt x="23" y="71"/>
                    </a:cubicBezTo>
                    <a:cubicBezTo>
                      <a:pt x="23" y="71"/>
                      <a:pt x="24" y="72"/>
                      <a:pt x="24" y="72"/>
                    </a:cubicBezTo>
                    <a:cubicBezTo>
                      <a:pt x="24" y="73"/>
                      <a:pt x="24" y="73"/>
                      <a:pt x="24" y="74"/>
                    </a:cubicBezTo>
                    <a:cubicBezTo>
                      <a:pt x="25" y="75"/>
                      <a:pt x="24" y="76"/>
                      <a:pt x="25" y="76"/>
                    </a:cubicBezTo>
                    <a:cubicBezTo>
                      <a:pt x="25" y="77"/>
                      <a:pt x="25" y="77"/>
                      <a:pt x="26" y="77"/>
                    </a:cubicBezTo>
                    <a:cubicBezTo>
                      <a:pt x="26" y="77"/>
                      <a:pt x="26" y="78"/>
                      <a:pt x="26" y="78"/>
                    </a:cubicBezTo>
                    <a:cubicBezTo>
                      <a:pt x="26" y="79"/>
                      <a:pt x="27" y="78"/>
                      <a:pt x="27" y="79"/>
                    </a:cubicBezTo>
                    <a:cubicBezTo>
                      <a:pt x="28" y="79"/>
                      <a:pt x="28" y="79"/>
                      <a:pt x="28" y="79"/>
                    </a:cubicBezTo>
                    <a:cubicBezTo>
                      <a:pt x="29" y="78"/>
                      <a:pt x="29" y="78"/>
                      <a:pt x="29" y="77"/>
                    </a:cubicBezTo>
                    <a:cubicBezTo>
                      <a:pt x="29" y="76"/>
                      <a:pt x="30" y="76"/>
                      <a:pt x="30" y="76"/>
                    </a:cubicBezTo>
                    <a:cubicBezTo>
                      <a:pt x="30" y="76"/>
                      <a:pt x="30" y="75"/>
                      <a:pt x="31" y="75"/>
                    </a:cubicBezTo>
                    <a:cubicBezTo>
                      <a:pt x="31" y="75"/>
                      <a:pt x="31" y="75"/>
                      <a:pt x="31" y="75"/>
                    </a:cubicBezTo>
                    <a:cubicBezTo>
                      <a:pt x="31" y="74"/>
                      <a:pt x="31" y="74"/>
                      <a:pt x="31" y="74"/>
                    </a:cubicBezTo>
                    <a:cubicBezTo>
                      <a:pt x="31" y="74"/>
                      <a:pt x="32" y="74"/>
                      <a:pt x="32" y="73"/>
                    </a:cubicBezTo>
                    <a:cubicBezTo>
                      <a:pt x="32" y="73"/>
                      <a:pt x="31" y="73"/>
                      <a:pt x="31" y="73"/>
                    </a:cubicBezTo>
                    <a:cubicBezTo>
                      <a:pt x="32" y="72"/>
                      <a:pt x="32" y="73"/>
                      <a:pt x="32" y="72"/>
                    </a:cubicBezTo>
                    <a:cubicBezTo>
                      <a:pt x="33" y="72"/>
                      <a:pt x="33" y="72"/>
                      <a:pt x="33" y="72"/>
                    </a:cubicBezTo>
                    <a:cubicBezTo>
                      <a:pt x="33" y="72"/>
                      <a:pt x="33" y="72"/>
                      <a:pt x="33" y="71"/>
                    </a:cubicBezTo>
                    <a:cubicBezTo>
                      <a:pt x="33" y="71"/>
                      <a:pt x="33" y="70"/>
                      <a:pt x="33" y="70"/>
                    </a:cubicBezTo>
                    <a:cubicBezTo>
                      <a:pt x="33" y="69"/>
                      <a:pt x="33" y="69"/>
                      <a:pt x="33" y="68"/>
                    </a:cubicBezTo>
                    <a:cubicBezTo>
                      <a:pt x="33" y="68"/>
                      <a:pt x="33" y="67"/>
                      <a:pt x="33" y="67"/>
                    </a:cubicBezTo>
                    <a:cubicBezTo>
                      <a:pt x="33" y="66"/>
                      <a:pt x="33" y="66"/>
                      <a:pt x="33" y="66"/>
                    </a:cubicBezTo>
                    <a:cubicBezTo>
                      <a:pt x="34" y="65"/>
                      <a:pt x="34" y="65"/>
                      <a:pt x="34" y="64"/>
                    </a:cubicBezTo>
                    <a:cubicBezTo>
                      <a:pt x="34" y="64"/>
                      <a:pt x="33" y="64"/>
                      <a:pt x="33" y="63"/>
                    </a:cubicBezTo>
                    <a:cubicBezTo>
                      <a:pt x="33" y="63"/>
                      <a:pt x="33" y="63"/>
                      <a:pt x="33" y="63"/>
                    </a:cubicBezTo>
                    <a:cubicBezTo>
                      <a:pt x="33" y="62"/>
                      <a:pt x="33" y="62"/>
                      <a:pt x="33" y="61"/>
                    </a:cubicBezTo>
                    <a:cubicBezTo>
                      <a:pt x="33" y="61"/>
                      <a:pt x="33" y="60"/>
                      <a:pt x="33" y="60"/>
                    </a:cubicBezTo>
                    <a:cubicBezTo>
                      <a:pt x="33" y="59"/>
                      <a:pt x="33" y="59"/>
                      <a:pt x="33" y="58"/>
                    </a:cubicBezTo>
                    <a:cubicBezTo>
                      <a:pt x="33" y="58"/>
                      <a:pt x="33" y="57"/>
                      <a:pt x="33" y="57"/>
                    </a:cubicBezTo>
                    <a:cubicBezTo>
                      <a:pt x="34" y="57"/>
                      <a:pt x="34" y="57"/>
                      <a:pt x="34" y="57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35" y="55"/>
                      <a:pt x="35" y="55"/>
                      <a:pt x="36" y="55"/>
                    </a:cubicBezTo>
                    <a:cubicBezTo>
                      <a:pt x="36" y="55"/>
                      <a:pt x="36" y="55"/>
                      <a:pt x="37" y="55"/>
                    </a:cubicBezTo>
                    <a:cubicBezTo>
                      <a:pt x="37" y="55"/>
                      <a:pt x="37" y="55"/>
                      <a:pt x="37" y="55"/>
                    </a:cubicBezTo>
                    <a:cubicBezTo>
                      <a:pt x="38" y="55"/>
                      <a:pt x="38" y="55"/>
                      <a:pt x="38" y="54"/>
                    </a:cubicBezTo>
                    <a:cubicBezTo>
                      <a:pt x="38" y="54"/>
                      <a:pt x="38" y="53"/>
                      <a:pt x="38" y="53"/>
                    </a:cubicBezTo>
                    <a:cubicBezTo>
                      <a:pt x="39" y="53"/>
                      <a:pt x="39" y="53"/>
                      <a:pt x="39" y="52"/>
                    </a:cubicBezTo>
                    <a:cubicBezTo>
                      <a:pt x="39" y="52"/>
                      <a:pt x="39" y="52"/>
                      <a:pt x="40" y="52"/>
                    </a:cubicBezTo>
                    <a:cubicBezTo>
                      <a:pt x="40" y="52"/>
                      <a:pt x="40" y="52"/>
                      <a:pt x="40" y="52"/>
                    </a:cubicBezTo>
                    <a:cubicBezTo>
                      <a:pt x="40" y="51"/>
                      <a:pt x="40" y="51"/>
                      <a:pt x="40" y="51"/>
                    </a:cubicBezTo>
                    <a:cubicBezTo>
                      <a:pt x="40" y="51"/>
                      <a:pt x="40" y="50"/>
                      <a:pt x="41" y="50"/>
                    </a:cubicBezTo>
                    <a:cubicBezTo>
                      <a:pt x="41" y="50"/>
                      <a:pt x="41" y="50"/>
                      <a:pt x="42" y="50"/>
                    </a:cubicBezTo>
                    <a:cubicBezTo>
                      <a:pt x="42" y="50"/>
                      <a:pt x="42" y="50"/>
                      <a:pt x="42" y="50"/>
                    </a:cubicBezTo>
                    <a:cubicBezTo>
                      <a:pt x="42" y="49"/>
                      <a:pt x="42" y="49"/>
                      <a:pt x="42" y="49"/>
                    </a:cubicBezTo>
                    <a:cubicBezTo>
                      <a:pt x="42" y="49"/>
                      <a:pt x="42" y="49"/>
                      <a:pt x="42" y="49"/>
                    </a:cubicBezTo>
                    <a:cubicBezTo>
                      <a:pt x="43" y="48"/>
                      <a:pt x="43" y="48"/>
                      <a:pt x="43" y="48"/>
                    </a:cubicBezTo>
                    <a:cubicBezTo>
                      <a:pt x="43" y="47"/>
                      <a:pt x="43" y="47"/>
                      <a:pt x="44" y="47"/>
                    </a:cubicBezTo>
                    <a:cubicBezTo>
                      <a:pt x="44" y="47"/>
                      <a:pt x="44" y="47"/>
                      <a:pt x="44" y="46"/>
                    </a:cubicBezTo>
                    <a:cubicBezTo>
                      <a:pt x="45" y="46"/>
                      <a:pt x="45" y="46"/>
                      <a:pt x="45" y="46"/>
                    </a:cubicBezTo>
                    <a:cubicBezTo>
                      <a:pt x="45" y="46"/>
                      <a:pt x="46" y="45"/>
                      <a:pt x="46" y="45"/>
                    </a:cubicBezTo>
                    <a:cubicBezTo>
                      <a:pt x="46" y="45"/>
                      <a:pt x="47" y="45"/>
                      <a:pt x="47" y="44"/>
                    </a:cubicBezTo>
                    <a:cubicBezTo>
                      <a:pt x="48" y="44"/>
                      <a:pt x="48" y="44"/>
                      <a:pt x="48" y="43"/>
                    </a:cubicBezTo>
                    <a:cubicBezTo>
                      <a:pt x="48" y="43"/>
                      <a:pt x="48" y="43"/>
                      <a:pt x="48" y="42"/>
                    </a:cubicBezTo>
                    <a:cubicBezTo>
                      <a:pt x="48" y="42"/>
                      <a:pt x="48" y="41"/>
                      <a:pt x="48" y="41"/>
                    </a:cubicBezTo>
                    <a:cubicBezTo>
                      <a:pt x="48" y="40"/>
                      <a:pt x="49" y="40"/>
                      <a:pt x="49" y="40"/>
                    </a:cubicBezTo>
                    <a:cubicBezTo>
                      <a:pt x="49" y="40"/>
                      <a:pt x="49" y="40"/>
                      <a:pt x="50" y="40"/>
                    </a:cubicBezTo>
                    <a:cubicBezTo>
                      <a:pt x="50" y="40"/>
                      <a:pt x="50" y="39"/>
                      <a:pt x="50" y="39"/>
                    </a:cubicBezTo>
                    <a:cubicBezTo>
                      <a:pt x="51" y="39"/>
                      <a:pt x="51" y="40"/>
                      <a:pt x="51" y="40"/>
                    </a:cubicBezTo>
                    <a:cubicBezTo>
                      <a:pt x="51" y="40"/>
                      <a:pt x="51" y="40"/>
                      <a:pt x="51" y="39"/>
                    </a:cubicBezTo>
                    <a:cubicBezTo>
                      <a:pt x="52" y="39"/>
                      <a:pt x="52" y="39"/>
                      <a:pt x="52" y="39"/>
                    </a:cubicBezTo>
                    <a:cubicBezTo>
                      <a:pt x="52" y="39"/>
                      <a:pt x="52" y="39"/>
                      <a:pt x="52" y="39"/>
                    </a:cubicBezTo>
                    <a:cubicBezTo>
                      <a:pt x="52" y="39"/>
                      <a:pt x="52" y="40"/>
                      <a:pt x="52" y="40"/>
                    </a:cubicBezTo>
                    <a:cubicBezTo>
                      <a:pt x="52" y="40"/>
                      <a:pt x="53" y="39"/>
                      <a:pt x="53" y="39"/>
                    </a:cubicBezTo>
                    <a:cubicBezTo>
                      <a:pt x="53" y="39"/>
                      <a:pt x="53" y="39"/>
                      <a:pt x="53" y="39"/>
                    </a:cubicBezTo>
                    <a:cubicBezTo>
                      <a:pt x="53" y="39"/>
                      <a:pt x="53" y="38"/>
                      <a:pt x="53" y="38"/>
                    </a:cubicBezTo>
                    <a:cubicBezTo>
                      <a:pt x="53" y="37"/>
                      <a:pt x="53" y="37"/>
                      <a:pt x="53" y="37"/>
                    </a:cubicBezTo>
                    <a:cubicBezTo>
                      <a:pt x="53" y="36"/>
                      <a:pt x="53" y="36"/>
                      <a:pt x="52" y="35"/>
                    </a:cubicBezTo>
                    <a:cubicBezTo>
                      <a:pt x="52" y="35"/>
                      <a:pt x="52" y="35"/>
                      <a:pt x="52" y="34"/>
                    </a:cubicBezTo>
                    <a:cubicBezTo>
                      <a:pt x="51" y="34"/>
                      <a:pt x="51" y="34"/>
                      <a:pt x="51" y="34"/>
                    </a:cubicBezTo>
                    <a:cubicBezTo>
                      <a:pt x="51" y="33"/>
                      <a:pt x="52" y="33"/>
                      <a:pt x="52" y="33"/>
                    </a:cubicBezTo>
                    <a:cubicBezTo>
                      <a:pt x="52" y="33"/>
                      <a:pt x="51" y="32"/>
                      <a:pt x="51" y="32"/>
                    </a:cubicBezTo>
                    <a:cubicBezTo>
                      <a:pt x="51" y="32"/>
                      <a:pt x="50" y="32"/>
                      <a:pt x="50" y="32"/>
                    </a:cubicBezTo>
                    <a:cubicBezTo>
                      <a:pt x="50" y="32"/>
                      <a:pt x="50" y="31"/>
                      <a:pt x="50" y="31"/>
                    </a:cubicBezTo>
                    <a:cubicBezTo>
                      <a:pt x="50" y="31"/>
                      <a:pt x="50" y="30"/>
                      <a:pt x="50" y="30"/>
                    </a:cubicBezTo>
                    <a:cubicBezTo>
                      <a:pt x="51" y="30"/>
                      <a:pt x="51" y="30"/>
                      <a:pt x="51" y="30"/>
                    </a:cubicBezTo>
                    <a:cubicBezTo>
                      <a:pt x="52" y="30"/>
                      <a:pt x="52" y="30"/>
                      <a:pt x="52" y="29"/>
                    </a:cubicBezTo>
                    <a:cubicBezTo>
                      <a:pt x="52" y="29"/>
                      <a:pt x="52" y="29"/>
                      <a:pt x="52" y="29"/>
                    </a:cubicBezTo>
                    <a:cubicBezTo>
                      <a:pt x="52" y="29"/>
                      <a:pt x="51" y="29"/>
                      <a:pt x="51" y="29"/>
                    </a:cubicBezTo>
                    <a:cubicBezTo>
                      <a:pt x="51" y="29"/>
                      <a:pt x="51" y="28"/>
                      <a:pt x="50" y="28"/>
                    </a:cubicBezTo>
                    <a:cubicBezTo>
                      <a:pt x="50" y="28"/>
                      <a:pt x="50" y="28"/>
                      <a:pt x="50" y="28"/>
                    </a:cubicBezTo>
                    <a:cubicBezTo>
                      <a:pt x="50" y="28"/>
                      <a:pt x="49" y="27"/>
                      <a:pt x="49" y="27"/>
                    </a:cubicBezTo>
                    <a:cubicBezTo>
                      <a:pt x="49" y="27"/>
                      <a:pt x="50" y="26"/>
                      <a:pt x="50" y="26"/>
                    </a:cubicBezTo>
                    <a:cubicBezTo>
                      <a:pt x="50" y="26"/>
                      <a:pt x="50" y="26"/>
                      <a:pt x="51" y="26"/>
                    </a:cubicBezTo>
                    <a:cubicBezTo>
                      <a:pt x="51" y="26"/>
                      <a:pt x="51" y="26"/>
                      <a:pt x="52" y="27"/>
                    </a:cubicBezTo>
                    <a:cubicBezTo>
                      <a:pt x="52" y="27"/>
                      <a:pt x="52" y="27"/>
                      <a:pt x="52" y="27"/>
                    </a:cubicBezTo>
                    <a:cubicBezTo>
                      <a:pt x="52" y="27"/>
                      <a:pt x="52" y="27"/>
                      <a:pt x="53" y="27"/>
                    </a:cubicBezTo>
                    <a:cubicBezTo>
                      <a:pt x="53" y="27"/>
                      <a:pt x="53" y="27"/>
                      <a:pt x="53" y="27"/>
                    </a:cubicBezTo>
                    <a:cubicBezTo>
                      <a:pt x="54" y="28"/>
                      <a:pt x="53" y="28"/>
                      <a:pt x="53" y="29"/>
                    </a:cubicBezTo>
                    <a:cubicBezTo>
                      <a:pt x="53" y="29"/>
                      <a:pt x="53" y="29"/>
                      <a:pt x="53" y="29"/>
                    </a:cubicBezTo>
                    <a:cubicBezTo>
                      <a:pt x="54" y="29"/>
                      <a:pt x="54" y="30"/>
                      <a:pt x="54" y="30"/>
                    </a:cubicBezTo>
                    <a:cubicBezTo>
                      <a:pt x="54" y="30"/>
                      <a:pt x="54" y="30"/>
                      <a:pt x="55" y="30"/>
                    </a:cubicBezTo>
                    <a:cubicBezTo>
                      <a:pt x="56" y="30"/>
                      <a:pt x="56" y="30"/>
                      <a:pt x="57" y="30"/>
                    </a:cubicBezTo>
                    <a:cubicBezTo>
                      <a:pt x="58" y="30"/>
                      <a:pt x="58" y="30"/>
                      <a:pt x="59" y="30"/>
                    </a:cubicBezTo>
                    <a:cubicBezTo>
                      <a:pt x="59" y="30"/>
                      <a:pt x="60" y="29"/>
                      <a:pt x="60" y="30"/>
                    </a:cubicBezTo>
                    <a:cubicBezTo>
                      <a:pt x="60" y="30"/>
                      <a:pt x="60" y="30"/>
                      <a:pt x="60" y="31"/>
                    </a:cubicBezTo>
                    <a:cubicBezTo>
                      <a:pt x="60" y="31"/>
                      <a:pt x="60" y="31"/>
                      <a:pt x="60" y="31"/>
                    </a:cubicBezTo>
                    <a:cubicBezTo>
                      <a:pt x="59" y="31"/>
                      <a:pt x="60" y="32"/>
                      <a:pt x="60" y="32"/>
                    </a:cubicBezTo>
                    <a:cubicBezTo>
                      <a:pt x="59" y="32"/>
                      <a:pt x="59" y="32"/>
                      <a:pt x="59" y="32"/>
                    </a:cubicBezTo>
                    <a:cubicBezTo>
                      <a:pt x="58" y="33"/>
                      <a:pt x="58" y="33"/>
                      <a:pt x="58" y="33"/>
                    </a:cubicBezTo>
                    <a:cubicBezTo>
                      <a:pt x="58" y="33"/>
                      <a:pt x="58" y="33"/>
                      <a:pt x="58" y="34"/>
                    </a:cubicBezTo>
                    <a:cubicBezTo>
                      <a:pt x="58" y="34"/>
                      <a:pt x="58" y="34"/>
                      <a:pt x="58" y="34"/>
                    </a:cubicBezTo>
                    <a:cubicBezTo>
                      <a:pt x="58" y="35"/>
                      <a:pt x="58" y="35"/>
                      <a:pt x="59" y="35"/>
                    </a:cubicBezTo>
                    <a:cubicBezTo>
                      <a:pt x="59" y="36"/>
                      <a:pt x="59" y="36"/>
                      <a:pt x="59" y="35"/>
                    </a:cubicBezTo>
                    <a:cubicBezTo>
                      <a:pt x="60" y="35"/>
                      <a:pt x="59" y="34"/>
                      <a:pt x="60" y="34"/>
                    </a:cubicBezTo>
                    <a:cubicBezTo>
                      <a:pt x="60" y="34"/>
                      <a:pt x="60" y="34"/>
                      <a:pt x="60" y="34"/>
                    </a:cubicBezTo>
                    <a:cubicBezTo>
                      <a:pt x="61" y="34"/>
                      <a:pt x="61" y="35"/>
                      <a:pt x="61" y="35"/>
                    </a:cubicBezTo>
                    <a:cubicBezTo>
                      <a:pt x="61" y="36"/>
                      <a:pt x="60" y="36"/>
                      <a:pt x="61" y="36"/>
                    </a:cubicBezTo>
                    <a:cubicBezTo>
                      <a:pt x="61" y="37"/>
                      <a:pt x="61" y="36"/>
                      <a:pt x="62" y="37"/>
                    </a:cubicBezTo>
                    <a:cubicBezTo>
                      <a:pt x="62" y="37"/>
                      <a:pt x="62" y="37"/>
                      <a:pt x="62" y="38"/>
                    </a:cubicBezTo>
                    <a:cubicBezTo>
                      <a:pt x="62" y="38"/>
                      <a:pt x="62" y="38"/>
                      <a:pt x="62" y="39"/>
                    </a:cubicBezTo>
                    <a:cubicBezTo>
                      <a:pt x="62" y="38"/>
                      <a:pt x="62" y="38"/>
                      <a:pt x="62" y="38"/>
                    </a:cubicBezTo>
                    <a:cubicBezTo>
                      <a:pt x="63" y="38"/>
                      <a:pt x="63" y="39"/>
                      <a:pt x="63" y="38"/>
                    </a:cubicBezTo>
                    <a:cubicBezTo>
                      <a:pt x="63" y="38"/>
                      <a:pt x="64" y="38"/>
                      <a:pt x="64" y="38"/>
                    </a:cubicBezTo>
                    <a:cubicBezTo>
                      <a:pt x="64" y="37"/>
                      <a:pt x="63" y="37"/>
                      <a:pt x="63" y="37"/>
                    </a:cubicBezTo>
                    <a:cubicBezTo>
                      <a:pt x="63" y="37"/>
                      <a:pt x="63" y="37"/>
                      <a:pt x="63" y="36"/>
                    </a:cubicBezTo>
                    <a:cubicBezTo>
                      <a:pt x="63" y="36"/>
                      <a:pt x="64" y="36"/>
                      <a:pt x="64" y="36"/>
                    </a:cubicBezTo>
                    <a:cubicBezTo>
                      <a:pt x="64" y="35"/>
                      <a:pt x="64" y="35"/>
                      <a:pt x="64" y="35"/>
                    </a:cubicBezTo>
                    <a:cubicBezTo>
                      <a:pt x="63" y="34"/>
                      <a:pt x="63" y="33"/>
                      <a:pt x="64" y="33"/>
                    </a:cubicBezTo>
                    <a:cubicBezTo>
                      <a:pt x="64" y="33"/>
                      <a:pt x="64" y="33"/>
                      <a:pt x="64" y="33"/>
                    </a:cubicBezTo>
                    <a:cubicBezTo>
                      <a:pt x="65" y="33"/>
                      <a:pt x="65" y="34"/>
                      <a:pt x="65" y="34"/>
                    </a:cubicBezTo>
                    <a:cubicBezTo>
                      <a:pt x="66" y="33"/>
                      <a:pt x="65" y="33"/>
                      <a:pt x="65" y="32"/>
                    </a:cubicBezTo>
                    <a:cubicBezTo>
                      <a:pt x="66" y="32"/>
                      <a:pt x="66" y="32"/>
                      <a:pt x="66" y="31"/>
                    </a:cubicBezTo>
                    <a:cubicBezTo>
                      <a:pt x="66" y="31"/>
                      <a:pt x="66" y="31"/>
                      <a:pt x="66" y="30"/>
                    </a:cubicBezTo>
                    <a:cubicBezTo>
                      <a:pt x="66" y="30"/>
                      <a:pt x="66" y="30"/>
                      <a:pt x="66" y="29"/>
                    </a:cubicBezTo>
                    <a:cubicBezTo>
                      <a:pt x="65" y="29"/>
                      <a:pt x="65" y="29"/>
                      <a:pt x="65" y="29"/>
                    </a:cubicBezTo>
                    <a:cubicBezTo>
                      <a:pt x="66" y="29"/>
                      <a:pt x="66" y="29"/>
                      <a:pt x="66" y="28"/>
                    </a:cubicBezTo>
                    <a:cubicBezTo>
                      <a:pt x="66" y="28"/>
                      <a:pt x="66" y="28"/>
                      <a:pt x="66" y="27"/>
                    </a:cubicBezTo>
                    <a:cubicBezTo>
                      <a:pt x="66" y="27"/>
                      <a:pt x="66" y="27"/>
                      <a:pt x="66" y="26"/>
                    </a:cubicBezTo>
                    <a:cubicBezTo>
                      <a:pt x="66" y="26"/>
                      <a:pt x="66" y="25"/>
                      <a:pt x="67" y="25"/>
                    </a:cubicBezTo>
                    <a:cubicBezTo>
                      <a:pt x="67" y="24"/>
                      <a:pt x="68" y="25"/>
                      <a:pt x="68" y="24"/>
                    </a:cubicBezTo>
                    <a:cubicBezTo>
                      <a:pt x="68" y="24"/>
                      <a:pt x="69" y="24"/>
                      <a:pt x="69" y="23"/>
                    </a:cubicBezTo>
                    <a:cubicBezTo>
                      <a:pt x="70" y="23"/>
                      <a:pt x="70" y="23"/>
                      <a:pt x="71" y="22"/>
                    </a:cubicBezTo>
                    <a:cubicBezTo>
                      <a:pt x="71" y="21"/>
                      <a:pt x="70" y="21"/>
                      <a:pt x="70" y="20"/>
                    </a:cubicBezTo>
                    <a:cubicBezTo>
                      <a:pt x="70" y="20"/>
                      <a:pt x="70" y="20"/>
                      <a:pt x="70" y="20"/>
                    </a:cubicBezTo>
                    <a:cubicBezTo>
                      <a:pt x="70" y="19"/>
                      <a:pt x="69" y="19"/>
                      <a:pt x="69" y="19"/>
                    </a:cubicBezTo>
                    <a:cubicBezTo>
                      <a:pt x="69" y="19"/>
                      <a:pt x="69" y="18"/>
                      <a:pt x="68" y="18"/>
                    </a:cubicBezTo>
                    <a:cubicBezTo>
                      <a:pt x="68" y="18"/>
                      <a:pt x="68" y="18"/>
                      <a:pt x="67" y="18"/>
                    </a:cubicBezTo>
                    <a:cubicBezTo>
                      <a:pt x="66" y="18"/>
                      <a:pt x="66" y="19"/>
                      <a:pt x="65" y="19"/>
                    </a:cubicBezTo>
                    <a:cubicBezTo>
                      <a:pt x="65" y="19"/>
                      <a:pt x="64" y="18"/>
                      <a:pt x="64" y="18"/>
                    </a:cubicBezTo>
                    <a:cubicBezTo>
                      <a:pt x="64" y="18"/>
                      <a:pt x="63" y="19"/>
                      <a:pt x="63" y="19"/>
                    </a:cubicBezTo>
                    <a:cubicBezTo>
                      <a:pt x="62" y="19"/>
                      <a:pt x="62" y="19"/>
                      <a:pt x="61" y="19"/>
                    </a:cubicBezTo>
                    <a:cubicBezTo>
                      <a:pt x="61" y="19"/>
                      <a:pt x="60" y="19"/>
                      <a:pt x="60" y="19"/>
                    </a:cubicBezTo>
                    <a:cubicBezTo>
                      <a:pt x="59" y="19"/>
                      <a:pt x="59" y="19"/>
                      <a:pt x="59" y="19"/>
                    </a:cubicBezTo>
                    <a:cubicBezTo>
                      <a:pt x="58" y="19"/>
                      <a:pt x="58" y="19"/>
                      <a:pt x="58" y="19"/>
                    </a:cubicBezTo>
                    <a:cubicBezTo>
                      <a:pt x="58" y="19"/>
                      <a:pt x="57" y="19"/>
                      <a:pt x="57" y="19"/>
                    </a:cubicBezTo>
                    <a:cubicBezTo>
                      <a:pt x="56" y="19"/>
                      <a:pt x="56" y="19"/>
                      <a:pt x="55" y="20"/>
                    </a:cubicBezTo>
                    <a:cubicBezTo>
                      <a:pt x="55" y="20"/>
                      <a:pt x="55" y="20"/>
                      <a:pt x="55" y="20"/>
                    </a:cubicBezTo>
                    <a:cubicBezTo>
                      <a:pt x="54" y="21"/>
                      <a:pt x="54" y="21"/>
                      <a:pt x="54" y="21"/>
                    </a:cubicBezTo>
                    <a:cubicBezTo>
                      <a:pt x="53" y="21"/>
                      <a:pt x="53" y="20"/>
                      <a:pt x="53" y="20"/>
                    </a:cubicBezTo>
                    <a:cubicBezTo>
                      <a:pt x="53" y="20"/>
                      <a:pt x="53" y="20"/>
                      <a:pt x="53" y="20"/>
                    </a:cubicBezTo>
                    <a:cubicBezTo>
                      <a:pt x="52" y="21"/>
                      <a:pt x="52" y="21"/>
                      <a:pt x="51" y="21"/>
                    </a:cubicBezTo>
                    <a:cubicBezTo>
                      <a:pt x="51" y="21"/>
                      <a:pt x="51" y="22"/>
                      <a:pt x="50" y="21"/>
                    </a:cubicBezTo>
                    <a:cubicBezTo>
                      <a:pt x="50" y="21"/>
                      <a:pt x="50" y="21"/>
                      <a:pt x="50" y="20"/>
                    </a:cubicBezTo>
                    <a:cubicBezTo>
                      <a:pt x="49" y="20"/>
                      <a:pt x="49" y="20"/>
                      <a:pt x="48" y="20"/>
                    </a:cubicBezTo>
                    <a:cubicBezTo>
                      <a:pt x="48" y="20"/>
                      <a:pt x="47" y="20"/>
                      <a:pt x="47" y="21"/>
                    </a:cubicBezTo>
                    <a:cubicBezTo>
                      <a:pt x="47" y="21"/>
                      <a:pt x="47" y="21"/>
                      <a:pt x="47" y="21"/>
                    </a:cubicBezTo>
                    <a:cubicBezTo>
                      <a:pt x="47" y="22"/>
                      <a:pt x="47" y="22"/>
                      <a:pt x="47" y="23"/>
                    </a:cubicBezTo>
                    <a:cubicBezTo>
                      <a:pt x="47" y="23"/>
                      <a:pt x="47" y="23"/>
                      <a:pt x="48" y="24"/>
                    </a:cubicBezTo>
                    <a:cubicBezTo>
                      <a:pt x="48" y="24"/>
                      <a:pt x="48" y="24"/>
                      <a:pt x="48" y="24"/>
                    </a:cubicBezTo>
                    <a:cubicBezTo>
                      <a:pt x="48" y="25"/>
                      <a:pt x="49" y="25"/>
                      <a:pt x="48" y="26"/>
                    </a:cubicBezTo>
                    <a:cubicBezTo>
                      <a:pt x="48" y="26"/>
                      <a:pt x="48" y="26"/>
                      <a:pt x="47" y="26"/>
                    </a:cubicBezTo>
                    <a:cubicBezTo>
                      <a:pt x="47" y="26"/>
                      <a:pt x="46" y="26"/>
                      <a:pt x="46" y="26"/>
                    </a:cubicBezTo>
                    <a:cubicBezTo>
                      <a:pt x="46" y="25"/>
                      <a:pt x="45" y="25"/>
                      <a:pt x="45" y="25"/>
                    </a:cubicBezTo>
                    <a:cubicBezTo>
                      <a:pt x="44" y="25"/>
                      <a:pt x="44" y="25"/>
                      <a:pt x="44" y="25"/>
                    </a:cubicBezTo>
                    <a:cubicBezTo>
                      <a:pt x="43" y="25"/>
                      <a:pt x="43" y="25"/>
                      <a:pt x="43" y="25"/>
                    </a:cubicBezTo>
                    <a:cubicBezTo>
                      <a:pt x="42" y="25"/>
                      <a:pt x="42" y="25"/>
                      <a:pt x="42" y="25"/>
                    </a:cubicBezTo>
                    <a:cubicBezTo>
                      <a:pt x="41" y="25"/>
                      <a:pt x="41" y="25"/>
                      <a:pt x="41" y="24"/>
                    </a:cubicBezTo>
                    <a:cubicBezTo>
                      <a:pt x="40" y="24"/>
                      <a:pt x="40" y="24"/>
                      <a:pt x="40" y="23"/>
                    </a:cubicBezTo>
                    <a:cubicBezTo>
                      <a:pt x="40" y="23"/>
                      <a:pt x="39" y="23"/>
                      <a:pt x="39" y="23"/>
                    </a:cubicBezTo>
                    <a:cubicBezTo>
                      <a:pt x="39" y="23"/>
                      <a:pt x="38" y="24"/>
                      <a:pt x="38" y="24"/>
                    </a:cubicBezTo>
                    <a:cubicBezTo>
                      <a:pt x="38" y="24"/>
                      <a:pt x="37" y="24"/>
                      <a:pt x="37" y="24"/>
                    </a:cubicBezTo>
                    <a:cubicBezTo>
                      <a:pt x="36" y="24"/>
                      <a:pt x="36" y="24"/>
                      <a:pt x="35" y="24"/>
                    </a:cubicBezTo>
                    <a:cubicBezTo>
                      <a:pt x="35" y="23"/>
                      <a:pt x="35" y="23"/>
                      <a:pt x="35" y="22"/>
                    </a:cubicBezTo>
                    <a:cubicBezTo>
                      <a:pt x="34" y="22"/>
                      <a:pt x="34" y="22"/>
                      <a:pt x="34" y="22"/>
                    </a:cubicBezTo>
                    <a:cubicBezTo>
                      <a:pt x="33" y="22"/>
                      <a:pt x="33" y="22"/>
                      <a:pt x="33" y="22"/>
                    </a:cubicBezTo>
                    <a:cubicBezTo>
                      <a:pt x="32" y="22"/>
                      <a:pt x="32" y="22"/>
                      <a:pt x="32" y="22"/>
                    </a:cubicBezTo>
                    <a:cubicBezTo>
                      <a:pt x="32" y="22"/>
                      <a:pt x="32" y="21"/>
                      <a:pt x="32" y="21"/>
                    </a:cubicBezTo>
                    <a:cubicBezTo>
                      <a:pt x="31" y="21"/>
                      <a:pt x="31" y="21"/>
                      <a:pt x="31" y="20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29" y="20"/>
                      <a:pt x="29" y="20"/>
                      <a:pt x="29" y="20"/>
                    </a:cubicBezTo>
                    <a:cubicBezTo>
                      <a:pt x="29" y="20"/>
                      <a:pt x="28" y="20"/>
                      <a:pt x="28" y="20"/>
                    </a:cubicBezTo>
                    <a:cubicBezTo>
                      <a:pt x="28" y="20"/>
                      <a:pt x="28" y="19"/>
                      <a:pt x="28" y="19"/>
                    </a:cubicBezTo>
                    <a:cubicBezTo>
                      <a:pt x="28" y="19"/>
                      <a:pt x="28" y="18"/>
                      <a:pt x="27" y="18"/>
                    </a:cubicBezTo>
                    <a:cubicBezTo>
                      <a:pt x="27" y="18"/>
                      <a:pt x="26" y="17"/>
                      <a:pt x="26" y="17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4" y="17"/>
                      <a:pt x="24" y="17"/>
                      <a:pt x="24" y="17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23" y="15"/>
                      <a:pt x="23" y="15"/>
                      <a:pt x="22" y="15"/>
                    </a:cubicBezTo>
                    <a:cubicBezTo>
                      <a:pt x="22" y="15"/>
                      <a:pt x="21" y="15"/>
                      <a:pt x="21" y="15"/>
                    </a:cubicBezTo>
                    <a:cubicBezTo>
                      <a:pt x="21" y="15"/>
                      <a:pt x="21" y="14"/>
                      <a:pt x="21" y="14"/>
                    </a:cubicBezTo>
                    <a:cubicBezTo>
                      <a:pt x="20" y="14"/>
                      <a:pt x="21" y="13"/>
                      <a:pt x="22" y="13"/>
                    </a:cubicBezTo>
                    <a:cubicBezTo>
                      <a:pt x="22" y="13"/>
                      <a:pt x="22" y="12"/>
                      <a:pt x="23" y="12"/>
                    </a:cubicBezTo>
                    <a:cubicBezTo>
                      <a:pt x="23" y="12"/>
                      <a:pt x="23" y="12"/>
                      <a:pt x="23" y="11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22" y="11"/>
                      <a:pt x="22" y="10"/>
                      <a:pt x="23" y="9"/>
                    </a:cubicBezTo>
                    <a:cubicBezTo>
                      <a:pt x="23" y="9"/>
                      <a:pt x="24" y="9"/>
                      <a:pt x="24" y="8"/>
                    </a:cubicBezTo>
                    <a:cubicBezTo>
                      <a:pt x="24" y="8"/>
                      <a:pt x="24" y="7"/>
                      <a:pt x="24" y="7"/>
                    </a:cubicBezTo>
                    <a:cubicBezTo>
                      <a:pt x="24" y="6"/>
                      <a:pt x="23" y="6"/>
                      <a:pt x="23" y="6"/>
                    </a:cubicBezTo>
                    <a:cubicBezTo>
                      <a:pt x="23" y="5"/>
                      <a:pt x="23" y="5"/>
                      <a:pt x="22" y="4"/>
                    </a:cubicBezTo>
                    <a:cubicBezTo>
                      <a:pt x="22" y="4"/>
                      <a:pt x="22" y="3"/>
                      <a:pt x="22" y="3"/>
                    </a:cubicBezTo>
                    <a:cubicBezTo>
                      <a:pt x="21" y="2"/>
                      <a:pt x="21" y="2"/>
                      <a:pt x="20" y="2"/>
                    </a:cubicBezTo>
                    <a:cubicBezTo>
                      <a:pt x="20" y="1"/>
                      <a:pt x="19" y="1"/>
                      <a:pt x="19" y="1"/>
                    </a:cubicBezTo>
                    <a:cubicBezTo>
                      <a:pt x="18" y="0"/>
                      <a:pt x="18" y="1"/>
                      <a:pt x="17" y="0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7" y="1"/>
                      <a:pt x="17" y="1"/>
                      <a:pt x="16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96" name="Freeform 457"/>
              <p:cNvSpPr>
                <a:spLocks/>
              </p:cNvSpPr>
              <p:nvPr/>
            </p:nvSpPr>
            <p:spPr bwMode="auto">
              <a:xfrm>
                <a:off x="3870326" y="2308226"/>
                <a:ext cx="442913" cy="454025"/>
              </a:xfrm>
              <a:custGeom>
                <a:avLst/>
                <a:gdLst>
                  <a:gd name="T0" fmla="*/ 34 w 41"/>
                  <a:gd name="T1" fmla="*/ 12 h 42"/>
                  <a:gd name="T2" fmla="*/ 19 w 41"/>
                  <a:gd name="T3" fmla="*/ 0 h 42"/>
                  <a:gd name="T4" fmla="*/ 15 w 41"/>
                  <a:gd name="T5" fmla="*/ 0 h 42"/>
                  <a:gd name="T6" fmla="*/ 16 w 41"/>
                  <a:gd name="T7" fmla="*/ 16 h 42"/>
                  <a:gd name="T8" fmla="*/ 16 w 41"/>
                  <a:gd name="T9" fmla="*/ 24 h 42"/>
                  <a:gd name="T10" fmla="*/ 18 w 41"/>
                  <a:gd name="T11" fmla="*/ 25 h 42"/>
                  <a:gd name="T12" fmla="*/ 17 w 41"/>
                  <a:gd name="T13" fmla="*/ 27 h 42"/>
                  <a:gd name="T14" fmla="*/ 16 w 41"/>
                  <a:gd name="T15" fmla="*/ 27 h 42"/>
                  <a:gd name="T16" fmla="*/ 7 w 41"/>
                  <a:gd name="T17" fmla="*/ 26 h 42"/>
                  <a:gd name="T18" fmla="*/ 6 w 41"/>
                  <a:gd name="T19" fmla="*/ 27 h 42"/>
                  <a:gd name="T20" fmla="*/ 4 w 41"/>
                  <a:gd name="T21" fmla="*/ 27 h 42"/>
                  <a:gd name="T22" fmla="*/ 3 w 41"/>
                  <a:gd name="T23" fmla="*/ 28 h 42"/>
                  <a:gd name="T24" fmla="*/ 1 w 41"/>
                  <a:gd name="T25" fmla="*/ 27 h 42"/>
                  <a:gd name="T26" fmla="*/ 1 w 41"/>
                  <a:gd name="T27" fmla="*/ 28 h 42"/>
                  <a:gd name="T28" fmla="*/ 0 w 41"/>
                  <a:gd name="T29" fmla="*/ 29 h 42"/>
                  <a:gd name="T30" fmla="*/ 0 w 41"/>
                  <a:gd name="T31" fmla="*/ 30 h 42"/>
                  <a:gd name="T32" fmla="*/ 0 w 41"/>
                  <a:gd name="T33" fmla="*/ 32 h 42"/>
                  <a:gd name="T34" fmla="*/ 1 w 41"/>
                  <a:gd name="T35" fmla="*/ 33 h 42"/>
                  <a:gd name="T36" fmla="*/ 2 w 41"/>
                  <a:gd name="T37" fmla="*/ 35 h 42"/>
                  <a:gd name="T38" fmla="*/ 0 w 41"/>
                  <a:gd name="T39" fmla="*/ 36 h 42"/>
                  <a:gd name="T40" fmla="*/ 2 w 41"/>
                  <a:gd name="T41" fmla="*/ 36 h 42"/>
                  <a:gd name="T42" fmla="*/ 3 w 41"/>
                  <a:gd name="T43" fmla="*/ 37 h 42"/>
                  <a:gd name="T44" fmla="*/ 5 w 41"/>
                  <a:gd name="T45" fmla="*/ 37 h 42"/>
                  <a:gd name="T46" fmla="*/ 7 w 41"/>
                  <a:gd name="T47" fmla="*/ 36 h 42"/>
                  <a:gd name="T48" fmla="*/ 8 w 41"/>
                  <a:gd name="T49" fmla="*/ 37 h 42"/>
                  <a:gd name="T50" fmla="*/ 9 w 41"/>
                  <a:gd name="T51" fmla="*/ 39 h 42"/>
                  <a:gd name="T52" fmla="*/ 9 w 41"/>
                  <a:gd name="T53" fmla="*/ 41 h 42"/>
                  <a:gd name="T54" fmla="*/ 10 w 41"/>
                  <a:gd name="T55" fmla="*/ 42 h 42"/>
                  <a:gd name="T56" fmla="*/ 12 w 41"/>
                  <a:gd name="T57" fmla="*/ 42 h 42"/>
                  <a:gd name="T58" fmla="*/ 13 w 41"/>
                  <a:gd name="T59" fmla="*/ 41 h 42"/>
                  <a:gd name="T60" fmla="*/ 14 w 41"/>
                  <a:gd name="T61" fmla="*/ 41 h 42"/>
                  <a:gd name="T62" fmla="*/ 15 w 41"/>
                  <a:gd name="T63" fmla="*/ 42 h 42"/>
                  <a:gd name="T64" fmla="*/ 16 w 41"/>
                  <a:gd name="T65" fmla="*/ 42 h 42"/>
                  <a:gd name="T66" fmla="*/ 17 w 41"/>
                  <a:gd name="T67" fmla="*/ 39 h 42"/>
                  <a:gd name="T68" fmla="*/ 18 w 41"/>
                  <a:gd name="T69" fmla="*/ 37 h 42"/>
                  <a:gd name="T70" fmla="*/ 19 w 41"/>
                  <a:gd name="T71" fmla="*/ 36 h 42"/>
                  <a:gd name="T72" fmla="*/ 20 w 41"/>
                  <a:gd name="T73" fmla="*/ 33 h 42"/>
                  <a:gd name="T74" fmla="*/ 23 w 41"/>
                  <a:gd name="T75" fmla="*/ 32 h 42"/>
                  <a:gd name="T76" fmla="*/ 25 w 41"/>
                  <a:gd name="T77" fmla="*/ 31 h 42"/>
                  <a:gd name="T78" fmla="*/ 27 w 41"/>
                  <a:gd name="T79" fmla="*/ 30 h 42"/>
                  <a:gd name="T80" fmla="*/ 28 w 41"/>
                  <a:gd name="T81" fmla="*/ 29 h 42"/>
                  <a:gd name="T82" fmla="*/ 30 w 41"/>
                  <a:gd name="T83" fmla="*/ 28 h 42"/>
                  <a:gd name="T84" fmla="*/ 31 w 41"/>
                  <a:gd name="T85" fmla="*/ 29 h 42"/>
                  <a:gd name="T86" fmla="*/ 33 w 41"/>
                  <a:gd name="T87" fmla="*/ 28 h 42"/>
                  <a:gd name="T88" fmla="*/ 35 w 41"/>
                  <a:gd name="T89" fmla="*/ 28 h 42"/>
                  <a:gd name="T90" fmla="*/ 38 w 41"/>
                  <a:gd name="T91" fmla="*/ 27 h 42"/>
                  <a:gd name="T92" fmla="*/ 40 w 41"/>
                  <a:gd name="T93" fmla="*/ 27 h 42"/>
                  <a:gd name="T94" fmla="*/ 41 w 41"/>
                  <a:gd name="T95" fmla="*/ 25 h 42"/>
                  <a:gd name="T96" fmla="*/ 41 w 41"/>
                  <a:gd name="T97" fmla="*/ 21 h 42"/>
                  <a:gd name="T98" fmla="*/ 41 w 41"/>
                  <a:gd name="T99" fmla="*/ 18 h 42"/>
                  <a:gd name="T100" fmla="*/ 41 w 41"/>
                  <a:gd name="T101" fmla="*/ 17 h 42"/>
                  <a:gd name="T102" fmla="*/ 39 w 41"/>
                  <a:gd name="T103" fmla="*/ 17 h 42"/>
                  <a:gd name="T104" fmla="*/ 38 w 41"/>
                  <a:gd name="T105" fmla="*/ 15 h 42"/>
                  <a:gd name="T106" fmla="*/ 37 w 41"/>
                  <a:gd name="T107" fmla="*/ 14 h 42"/>
                  <a:gd name="T108" fmla="*/ 35 w 41"/>
                  <a:gd name="T109" fmla="*/ 1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1" h="42">
                    <a:moveTo>
                      <a:pt x="34" y="12"/>
                    </a:move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2"/>
                      <a:pt x="34" y="11"/>
                      <a:pt x="34" y="11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16"/>
                      <a:pt x="16" y="19"/>
                      <a:pt x="16" y="21"/>
                    </a:cubicBezTo>
                    <a:cubicBezTo>
                      <a:pt x="16" y="23"/>
                      <a:pt x="16" y="24"/>
                      <a:pt x="16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5"/>
                      <a:pt x="18" y="25"/>
                      <a:pt x="18" y="25"/>
                    </a:cubicBezTo>
                    <a:cubicBezTo>
                      <a:pt x="18" y="26"/>
                      <a:pt x="17" y="26"/>
                      <a:pt x="17" y="26"/>
                    </a:cubicBezTo>
                    <a:cubicBezTo>
                      <a:pt x="17" y="26"/>
                      <a:pt x="17" y="27"/>
                      <a:pt x="17" y="27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8" y="27"/>
                      <a:pt x="7" y="26"/>
                      <a:pt x="7" y="26"/>
                    </a:cubicBezTo>
                    <a:cubicBezTo>
                      <a:pt x="7" y="26"/>
                      <a:pt x="7" y="27"/>
                      <a:pt x="6" y="27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5" y="27"/>
                      <a:pt x="4" y="27"/>
                      <a:pt x="4" y="27"/>
                    </a:cubicBezTo>
                    <a:cubicBezTo>
                      <a:pt x="4" y="27"/>
                      <a:pt x="4" y="27"/>
                      <a:pt x="3" y="27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2" y="28"/>
                      <a:pt x="3" y="27"/>
                      <a:pt x="2" y="27"/>
                    </a:cubicBezTo>
                    <a:cubicBezTo>
                      <a:pt x="2" y="27"/>
                      <a:pt x="2" y="27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7"/>
                      <a:pt x="1" y="27"/>
                      <a:pt x="1" y="28"/>
                    </a:cubicBezTo>
                    <a:cubicBezTo>
                      <a:pt x="1" y="28"/>
                      <a:pt x="1" y="28"/>
                      <a:pt x="1" y="29"/>
                    </a:cubicBezTo>
                    <a:cubicBezTo>
                      <a:pt x="1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30"/>
                    </a:cubicBezTo>
                    <a:cubicBezTo>
                      <a:pt x="0" y="30"/>
                      <a:pt x="0" y="30"/>
                      <a:pt x="0" y="31"/>
                    </a:cubicBezTo>
                    <a:cubicBezTo>
                      <a:pt x="0" y="31"/>
                      <a:pt x="0" y="31"/>
                      <a:pt x="0" y="32"/>
                    </a:cubicBezTo>
                    <a:cubicBezTo>
                      <a:pt x="0" y="32"/>
                      <a:pt x="0" y="32"/>
                      <a:pt x="0" y="33"/>
                    </a:cubicBezTo>
                    <a:cubicBezTo>
                      <a:pt x="1" y="33"/>
                      <a:pt x="1" y="33"/>
                      <a:pt x="1" y="33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1" y="36"/>
                      <a:pt x="1" y="36"/>
                      <a:pt x="1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1" y="36"/>
                      <a:pt x="1" y="36"/>
                      <a:pt x="1" y="36"/>
                    </a:cubicBezTo>
                    <a:cubicBezTo>
                      <a:pt x="2" y="36"/>
                      <a:pt x="2" y="36"/>
                      <a:pt x="2" y="36"/>
                    </a:cubicBezTo>
                    <a:cubicBezTo>
                      <a:pt x="2" y="36"/>
                      <a:pt x="3" y="36"/>
                      <a:pt x="3" y="37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4" y="37"/>
                      <a:pt x="4" y="37"/>
                      <a:pt x="4" y="36"/>
                    </a:cubicBezTo>
                    <a:cubicBezTo>
                      <a:pt x="4" y="36"/>
                      <a:pt x="5" y="37"/>
                      <a:pt x="5" y="37"/>
                    </a:cubicBezTo>
                    <a:cubicBezTo>
                      <a:pt x="6" y="37"/>
                      <a:pt x="6" y="36"/>
                      <a:pt x="6" y="36"/>
                    </a:cubicBezTo>
                    <a:cubicBezTo>
                      <a:pt x="7" y="36"/>
                      <a:pt x="7" y="35"/>
                      <a:pt x="7" y="36"/>
                    </a:cubicBezTo>
                    <a:cubicBezTo>
                      <a:pt x="7" y="36"/>
                      <a:pt x="8" y="36"/>
                      <a:pt x="8" y="36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8" y="38"/>
                      <a:pt x="8" y="38"/>
                      <a:pt x="9" y="38"/>
                    </a:cubicBezTo>
                    <a:cubicBezTo>
                      <a:pt x="9" y="39"/>
                      <a:pt x="8" y="39"/>
                      <a:pt x="9" y="39"/>
                    </a:cubicBezTo>
                    <a:cubicBezTo>
                      <a:pt x="9" y="40"/>
                      <a:pt x="9" y="40"/>
                      <a:pt x="9" y="40"/>
                    </a:cubicBezTo>
                    <a:cubicBezTo>
                      <a:pt x="10" y="40"/>
                      <a:pt x="9" y="40"/>
                      <a:pt x="9" y="41"/>
                    </a:cubicBezTo>
                    <a:cubicBezTo>
                      <a:pt x="9" y="41"/>
                      <a:pt x="10" y="41"/>
                      <a:pt x="10" y="42"/>
                    </a:cubicBezTo>
                    <a:cubicBezTo>
                      <a:pt x="10" y="42"/>
                      <a:pt x="10" y="42"/>
                      <a:pt x="10" y="42"/>
                    </a:cubicBezTo>
                    <a:cubicBezTo>
                      <a:pt x="10" y="42"/>
                      <a:pt x="11" y="41"/>
                      <a:pt x="11" y="41"/>
                    </a:cubicBezTo>
                    <a:cubicBezTo>
                      <a:pt x="11" y="41"/>
                      <a:pt x="11" y="42"/>
                      <a:pt x="12" y="42"/>
                    </a:cubicBezTo>
                    <a:cubicBezTo>
                      <a:pt x="12" y="42"/>
                      <a:pt x="12" y="42"/>
                      <a:pt x="13" y="42"/>
                    </a:cubicBezTo>
                    <a:cubicBezTo>
                      <a:pt x="13" y="42"/>
                      <a:pt x="13" y="41"/>
                      <a:pt x="13" y="41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5" y="41"/>
                      <a:pt x="14" y="41"/>
                      <a:pt x="14" y="42"/>
                    </a:cubicBezTo>
                    <a:cubicBezTo>
                      <a:pt x="15" y="42"/>
                      <a:pt x="15" y="42"/>
                      <a:pt x="15" y="42"/>
                    </a:cubicBezTo>
                    <a:cubicBezTo>
                      <a:pt x="16" y="42"/>
                      <a:pt x="16" y="42"/>
                      <a:pt x="16" y="41"/>
                    </a:cubicBezTo>
                    <a:cubicBezTo>
                      <a:pt x="16" y="42"/>
                      <a:pt x="16" y="42"/>
                      <a:pt x="16" y="42"/>
                    </a:cubicBezTo>
                    <a:cubicBezTo>
                      <a:pt x="16" y="41"/>
                      <a:pt x="16" y="40"/>
                      <a:pt x="17" y="40"/>
                    </a:cubicBezTo>
                    <a:cubicBezTo>
                      <a:pt x="17" y="39"/>
                      <a:pt x="17" y="39"/>
                      <a:pt x="17" y="39"/>
                    </a:cubicBezTo>
                    <a:cubicBezTo>
                      <a:pt x="17" y="39"/>
                      <a:pt x="17" y="38"/>
                      <a:pt x="17" y="38"/>
                    </a:cubicBezTo>
                    <a:cubicBezTo>
                      <a:pt x="17" y="37"/>
                      <a:pt x="17" y="37"/>
                      <a:pt x="18" y="37"/>
                    </a:cubicBezTo>
                    <a:cubicBezTo>
                      <a:pt x="18" y="37"/>
                      <a:pt x="18" y="37"/>
                      <a:pt x="19" y="37"/>
                    </a:cubicBezTo>
                    <a:cubicBezTo>
                      <a:pt x="19" y="37"/>
                      <a:pt x="19" y="36"/>
                      <a:pt x="19" y="36"/>
                    </a:cubicBezTo>
                    <a:cubicBezTo>
                      <a:pt x="19" y="35"/>
                      <a:pt x="19" y="35"/>
                      <a:pt x="19" y="34"/>
                    </a:cubicBezTo>
                    <a:cubicBezTo>
                      <a:pt x="19" y="34"/>
                      <a:pt x="20" y="34"/>
                      <a:pt x="20" y="33"/>
                    </a:cubicBezTo>
                    <a:cubicBezTo>
                      <a:pt x="20" y="33"/>
                      <a:pt x="20" y="32"/>
                      <a:pt x="21" y="32"/>
                    </a:cubicBezTo>
                    <a:cubicBezTo>
                      <a:pt x="22" y="32"/>
                      <a:pt x="22" y="32"/>
                      <a:pt x="23" y="32"/>
                    </a:cubicBezTo>
                    <a:cubicBezTo>
                      <a:pt x="23" y="32"/>
                      <a:pt x="24" y="32"/>
                      <a:pt x="24" y="32"/>
                    </a:cubicBezTo>
                    <a:cubicBezTo>
                      <a:pt x="24" y="32"/>
                      <a:pt x="24" y="32"/>
                      <a:pt x="25" y="31"/>
                    </a:cubicBezTo>
                    <a:cubicBezTo>
                      <a:pt x="26" y="30"/>
                      <a:pt x="26" y="30"/>
                      <a:pt x="26" y="30"/>
                    </a:cubicBezTo>
                    <a:cubicBezTo>
                      <a:pt x="26" y="30"/>
                      <a:pt x="26" y="30"/>
                      <a:pt x="27" y="30"/>
                    </a:cubicBezTo>
                    <a:cubicBezTo>
                      <a:pt x="27" y="29"/>
                      <a:pt x="27" y="29"/>
                      <a:pt x="27" y="29"/>
                    </a:cubicBezTo>
                    <a:cubicBezTo>
                      <a:pt x="28" y="29"/>
                      <a:pt x="28" y="29"/>
                      <a:pt x="28" y="29"/>
                    </a:cubicBezTo>
                    <a:cubicBezTo>
                      <a:pt x="28" y="29"/>
                      <a:pt x="28" y="28"/>
                      <a:pt x="29" y="28"/>
                    </a:cubicBezTo>
                    <a:cubicBezTo>
                      <a:pt x="29" y="28"/>
                      <a:pt x="29" y="28"/>
                      <a:pt x="30" y="28"/>
                    </a:cubicBezTo>
                    <a:cubicBezTo>
                      <a:pt x="30" y="29"/>
                      <a:pt x="31" y="29"/>
                      <a:pt x="31" y="29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2" y="29"/>
                      <a:pt x="32" y="29"/>
                      <a:pt x="32" y="29"/>
                    </a:cubicBezTo>
                    <a:cubicBezTo>
                      <a:pt x="33" y="29"/>
                      <a:pt x="33" y="29"/>
                      <a:pt x="33" y="28"/>
                    </a:cubicBezTo>
                    <a:cubicBezTo>
                      <a:pt x="34" y="28"/>
                      <a:pt x="34" y="28"/>
                      <a:pt x="34" y="28"/>
                    </a:cubicBezTo>
                    <a:cubicBezTo>
                      <a:pt x="34" y="28"/>
                      <a:pt x="35" y="28"/>
                      <a:pt x="35" y="28"/>
                    </a:cubicBezTo>
                    <a:cubicBezTo>
                      <a:pt x="36" y="28"/>
                      <a:pt x="36" y="28"/>
                      <a:pt x="37" y="28"/>
                    </a:cubicBezTo>
                    <a:cubicBezTo>
                      <a:pt x="37" y="28"/>
                      <a:pt x="37" y="27"/>
                      <a:pt x="38" y="27"/>
                    </a:cubicBezTo>
                    <a:cubicBezTo>
                      <a:pt x="38" y="27"/>
                      <a:pt x="39" y="28"/>
                      <a:pt x="39" y="28"/>
                    </a:cubicBezTo>
                    <a:cubicBezTo>
                      <a:pt x="39" y="27"/>
                      <a:pt x="40" y="27"/>
                      <a:pt x="40" y="27"/>
                    </a:cubicBezTo>
                    <a:cubicBezTo>
                      <a:pt x="40" y="27"/>
                      <a:pt x="40" y="27"/>
                      <a:pt x="40" y="26"/>
                    </a:cubicBezTo>
                    <a:cubicBezTo>
                      <a:pt x="41" y="26"/>
                      <a:pt x="41" y="26"/>
                      <a:pt x="41" y="25"/>
                    </a:cubicBezTo>
                    <a:cubicBezTo>
                      <a:pt x="41" y="25"/>
                      <a:pt x="41" y="24"/>
                      <a:pt x="41" y="24"/>
                    </a:cubicBezTo>
                    <a:cubicBezTo>
                      <a:pt x="41" y="23"/>
                      <a:pt x="41" y="22"/>
                      <a:pt x="41" y="21"/>
                    </a:cubicBezTo>
                    <a:cubicBezTo>
                      <a:pt x="41" y="21"/>
                      <a:pt x="41" y="21"/>
                      <a:pt x="41" y="21"/>
                    </a:cubicBezTo>
                    <a:cubicBezTo>
                      <a:pt x="41" y="20"/>
                      <a:pt x="41" y="19"/>
                      <a:pt x="41" y="18"/>
                    </a:cubicBezTo>
                    <a:cubicBezTo>
                      <a:pt x="41" y="18"/>
                      <a:pt x="41" y="18"/>
                      <a:pt x="41" y="17"/>
                    </a:cubicBezTo>
                    <a:cubicBezTo>
                      <a:pt x="41" y="17"/>
                      <a:pt x="41" y="17"/>
                      <a:pt x="41" y="17"/>
                    </a:cubicBezTo>
                    <a:cubicBezTo>
                      <a:pt x="40" y="17"/>
                      <a:pt x="40" y="17"/>
                      <a:pt x="39" y="17"/>
                    </a:cubicBezTo>
                    <a:cubicBezTo>
                      <a:pt x="39" y="17"/>
                      <a:pt x="39" y="17"/>
                      <a:pt x="39" y="17"/>
                    </a:cubicBezTo>
                    <a:cubicBezTo>
                      <a:pt x="38" y="17"/>
                      <a:pt x="39" y="16"/>
                      <a:pt x="39" y="16"/>
                    </a:cubicBezTo>
                    <a:cubicBezTo>
                      <a:pt x="39" y="16"/>
                      <a:pt x="39" y="15"/>
                      <a:pt x="38" y="15"/>
                    </a:cubicBezTo>
                    <a:cubicBezTo>
                      <a:pt x="38" y="14"/>
                      <a:pt x="38" y="14"/>
                      <a:pt x="37" y="14"/>
                    </a:cubicBezTo>
                    <a:cubicBezTo>
                      <a:pt x="37" y="14"/>
                      <a:pt x="37" y="15"/>
                      <a:pt x="37" y="14"/>
                    </a:cubicBezTo>
                    <a:cubicBezTo>
                      <a:pt x="36" y="14"/>
                      <a:pt x="36" y="14"/>
                      <a:pt x="36" y="13"/>
                    </a:cubicBezTo>
                    <a:cubicBezTo>
                      <a:pt x="35" y="13"/>
                      <a:pt x="35" y="13"/>
                      <a:pt x="35" y="13"/>
                    </a:cubicBezTo>
                    <a:cubicBezTo>
                      <a:pt x="35" y="13"/>
                      <a:pt x="35" y="13"/>
                      <a:pt x="34" y="12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97" name="Freeform 458"/>
              <p:cNvSpPr>
                <a:spLocks/>
              </p:cNvSpPr>
              <p:nvPr/>
            </p:nvSpPr>
            <p:spPr bwMode="auto">
              <a:xfrm>
                <a:off x="3740151" y="2686051"/>
                <a:ext cx="87313" cy="53975"/>
              </a:xfrm>
              <a:custGeom>
                <a:avLst/>
                <a:gdLst>
                  <a:gd name="T0" fmla="*/ 1 w 8"/>
                  <a:gd name="T1" fmla="*/ 2 h 5"/>
                  <a:gd name="T2" fmla="*/ 2 w 8"/>
                  <a:gd name="T3" fmla="*/ 2 h 5"/>
                  <a:gd name="T4" fmla="*/ 3 w 8"/>
                  <a:gd name="T5" fmla="*/ 3 h 5"/>
                  <a:gd name="T6" fmla="*/ 4 w 8"/>
                  <a:gd name="T7" fmla="*/ 4 h 5"/>
                  <a:gd name="T8" fmla="*/ 4 w 8"/>
                  <a:gd name="T9" fmla="*/ 5 h 5"/>
                  <a:gd name="T10" fmla="*/ 4 w 8"/>
                  <a:gd name="T11" fmla="*/ 5 h 5"/>
                  <a:gd name="T12" fmla="*/ 5 w 8"/>
                  <a:gd name="T13" fmla="*/ 4 h 5"/>
                  <a:gd name="T14" fmla="*/ 6 w 8"/>
                  <a:gd name="T15" fmla="*/ 3 h 5"/>
                  <a:gd name="T16" fmla="*/ 6 w 8"/>
                  <a:gd name="T17" fmla="*/ 3 h 5"/>
                  <a:gd name="T18" fmla="*/ 7 w 8"/>
                  <a:gd name="T19" fmla="*/ 3 h 5"/>
                  <a:gd name="T20" fmla="*/ 8 w 8"/>
                  <a:gd name="T21" fmla="*/ 2 h 5"/>
                  <a:gd name="T22" fmla="*/ 8 w 8"/>
                  <a:gd name="T23" fmla="*/ 1 h 5"/>
                  <a:gd name="T24" fmla="*/ 8 w 8"/>
                  <a:gd name="T25" fmla="*/ 0 h 5"/>
                  <a:gd name="T26" fmla="*/ 8 w 8"/>
                  <a:gd name="T27" fmla="*/ 0 h 5"/>
                  <a:gd name="T28" fmla="*/ 8 w 8"/>
                  <a:gd name="T29" fmla="*/ 0 h 5"/>
                  <a:gd name="T30" fmla="*/ 6 w 8"/>
                  <a:gd name="T31" fmla="*/ 0 h 5"/>
                  <a:gd name="T32" fmla="*/ 4 w 8"/>
                  <a:gd name="T33" fmla="*/ 0 h 5"/>
                  <a:gd name="T34" fmla="*/ 4 w 8"/>
                  <a:gd name="T35" fmla="*/ 0 h 5"/>
                  <a:gd name="T36" fmla="*/ 3 w 8"/>
                  <a:gd name="T37" fmla="*/ 1 h 5"/>
                  <a:gd name="T38" fmla="*/ 2 w 8"/>
                  <a:gd name="T39" fmla="*/ 1 h 5"/>
                  <a:gd name="T40" fmla="*/ 0 w 8"/>
                  <a:gd name="T41" fmla="*/ 1 h 5"/>
                  <a:gd name="T42" fmla="*/ 0 w 8"/>
                  <a:gd name="T43" fmla="*/ 1 h 5"/>
                  <a:gd name="T44" fmla="*/ 1 w 8"/>
                  <a:gd name="T4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8" h="5">
                    <a:moveTo>
                      <a:pt x="1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4" y="4"/>
                      <a:pt x="5" y="4"/>
                    </a:cubicBezTo>
                    <a:cubicBezTo>
                      <a:pt x="5" y="3"/>
                      <a:pt x="5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7" y="1"/>
                      <a:pt x="8" y="1"/>
                    </a:cubicBezTo>
                    <a:cubicBezTo>
                      <a:pt x="8" y="1"/>
                      <a:pt x="8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7" y="0"/>
                      <a:pt x="6" y="0"/>
                    </a:cubicBezTo>
                    <a:cubicBezTo>
                      <a:pt x="6" y="0"/>
                      <a:pt x="5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98" name="Freeform 459"/>
              <p:cNvSpPr>
                <a:spLocks/>
              </p:cNvSpPr>
              <p:nvPr/>
            </p:nvSpPr>
            <p:spPr bwMode="auto">
              <a:xfrm>
                <a:off x="4225926" y="2697164"/>
                <a:ext cx="76200" cy="184150"/>
              </a:xfrm>
              <a:custGeom>
                <a:avLst/>
                <a:gdLst>
                  <a:gd name="T0" fmla="*/ 6 w 7"/>
                  <a:gd name="T1" fmla="*/ 7 h 17"/>
                  <a:gd name="T2" fmla="*/ 6 w 7"/>
                  <a:gd name="T3" fmla="*/ 7 h 17"/>
                  <a:gd name="T4" fmla="*/ 6 w 7"/>
                  <a:gd name="T5" fmla="*/ 6 h 17"/>
                  <a:gd name="T6" fmla="*/ 7 w 7"/>
                  <a:gd name="T7" fmla="*/ 5 h 17"/>
                  <a:gd name="T8" fmla="*/ 6 w 7"/>
                  <a:gd name="T9" fmla="*/ 4 h 17"/>
                  <a:gd name="T10" fmla="*/ 6 w 7"/>
                  <a:gd name="T11" fmla="*/ 2 h 17"/>
                  <a:gd name="T12" fmla="*/ 6 w 7"/>
                  <a:gd name="T13" fmla="*/ 1 h 17"/>
                  <a:gd name="T14" fmla="*/ 6 w 7"/>
                  <a:gd name="T15" fmla="*/ 1 h 17"/>
                  <a:gd name="T16" fmla="*/ 5 w 7"/>
                  <a:gd name="T17" fmla="*/ 1 h 17"/>
                  <a:gd name="T18" fmla="*/ 5 w 7"/>
                  <a:gd name="T19" fmla="*/ 0 h 17"/>
                  <a:gd name="T20" fmla="*/ 4 w 7"/>
                  <a:gd name="T21" fmla="*/ 0 h 17"/>
                  <a:gd name="T22" fmla="*/ 3 w 7"/>
                  <a:gd name="T23" fmla="*/ 1 h 17"/>
                  <a:gd name="T24" fmla="*/ 3 w 7"/>
                  <a:gd name="T25" fmla="*/ 0 h 17"/>
                  <a:gd name="T26" fmla="*/ 3 w 7"/>
                  <a:gd name="T27" fmla="*/ 2 h 17"/>
                  <a:gd name="T28" fmla="*/ 2 w 7"/>
                  <a:gd name="T29" fmla="*/ 3 h 17"/>
                  <a:gd name="T30" fmla="*/ 1 w 7"/>
                  <a:gd name="T31" fmla="*/ 3 h 17"/>
                  <a:gd name="T32" fmla="*/ 0 w 7"/>
                  <a:gd name="T33" fmla="*/ 3 h 17"/>
                  <a:gd name="T34" fmla="*/ 0 w 7"/>
                  <a:gd name="T35" fmla="*/ 4 h 17"/>
                  <a:gd name="T36" fmla="*/ 0 w 7"/>
                  <a:gd name="T37" fmla="*/ 4 h 17"/>
                  <a:gd name="T38" fmla="*/ 0 w 7"/>
                  <a:gd name="T39" fmla="*/ 4 h 17"/>
                  <a:gd name="T40" fmla="*/ 0 w 7"/>
                  <a:gd name="T41" fmla="*/ 5 h 17"/>
                  <a:gd name="T42" fmla="*/ 1 w 7"/>
                  <a:gd name="T43" fmla="*/ 6 h 17"/>
                  <a:gd name="T44" fmla="*/ 2 w 7"/>
                  <a:gd name="T45" fmla="*/ 7 h 17"/>
                  <a:gd name="T46" fmla="*/ 2 w 7"/>
                  <a:gd name="T47" fmla="*/ 9 h 17"/>
                  <a:gd name="T48" fmla="*/ 2 w 7"/>
                  <a:gd name="T49" fmla="*/ 10 h 17"/>
                  <a:gd name="T50" fmla="*/ 2 w 7"/>
                  <a:gd name="T51" fmla="*/ 12 h 17"/>
                  <a:gd name="T52" fmla="*/ 2 w 7"/>
                  <a:gd name="T53" fmla="*/ 14 h 17"/>
                  <a:gd name="T54" fmla="*/ 2 w 7"/>
                  <a:gd name="T55" fmla="*/ 16 h 17"/>
                  <a:gd name="T56" fmla="*/ 2 w 7"/>
                  <a:gd name="T57" fmla="*/ 17 h 17"/>
                  <a:gd name="T58" fmla="*/ 2 w 7"/>
                  <a:gd name="T59" fmla="*/ 17 h 17"/>
                  <a:gd name="T60" fmla="*/ 3 w 7"/>
                  <a:gd name="T61" fmla="*/ 17 h 17"/>
                  <a:gd name="T62" fmla="*/ 4 w 7"/>
                  <a:gd name="T63" fmla="*/ 17 h 17"/>
                  <a:gd name="T64" fmla="*/ 4 w 7"/>
                  <a:gd name="T65" fmla="*/ 17 h 17"/>
                  <a:gd name="T66" fmla="*/ 4 w 7"/>
                  <a:gd name="T67" fmla="*/ 15 h 17"/>
                  <a:gd name="T68" fmla="*/ 4 w 7"/>
                  <a:gd name="T69" fmla="*/ 14 h 17"/>
                  <a:gd name="T70" fmla="*/ 4 w 7"/>
                  <a:gd name="T71" fmla="*/ 12 h 17"/>
                  <a:gd name="T72" fmla="*/ 4 w 7"/>
                  <a:gd name="T73" fmla="*/ 10 h 17"/>
                  <a:gd name="T74" fmla="*/ 5 w 7"/>
                  <a:gd name="T75" fmla="*/ 9 h 17"/>
                  <a:gd name="T76" fmla="*/ 5 w 7"/>
                  <a:gd name="T77" fmla="*/ 8 h 17"/>
                  <a:gd name="T78" fmla="*/ 6 w 7"/>
                  <a:gd name="T7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7" h="17">
                    <a:moveTo>
                      <a:pt x="6" y="7"/>
                    </a:moveTo>
                    <a:cubicBezTo>
                      <a:pt x="6" y="7"/>
                      <a:pt x="6" y="7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4"/>
                      <a:pt x="7" y="4"/>
                      <a:pt x="6" y="4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6" y="2"/>
                      <a:pt x="6" y="2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3" y="1"/>
                      <a:pt x="3" y="2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7"/>
                      <a:pt x="2" y="7"/>
                      <a:pt x="2" y="7"/>
                    </a:cubicBezTo>
                    <a:cubicBezTo>
                      <a:pt x="2" y="8"/>
                      <a:pt x="1" y="8"/>
                      <a:pt x="2" y="9"/>
                    </a:cubicBezTo>
                    <a:cubicBezTo>
                      <a:pt x="2" y="9"/>
                      <a:pt x="2" y="9"/>
                      <a:pt x="2" y="10"/>
                    </a:cubicBezTo>
                    <a:cubicBezTo>
                      <a:pt x="2" y="11"/>
                      <a:pt x="2" y="11"/>
                      <a:pt x="2" y="12"/>
                    </a:cubicBezTo>
                    <a:cubicBezTo>
                      <a:pt x="2" y="13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3" y="17"/>
                      <a:pt x="3" y="17"/>
                    </a:cubicBezTo>
                    <a:cubicBezTo>
                      <a:pt x="3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6"/>
                      <a:pt x="4" y="16"/>
                      <a:pt x="4" y="15"/>
                    </a:cubicBezTo>
                    <a:cubicBezTo>
                      <a:pt x="4" y="15"/>
                      <a:pt x="4" y="14"/>
                      <a:pt x="4" y="14"/>
                    </a:cubicBezTo>
                    <a:cubicBezTo>
                      <a:pt x="4" y="13"/>
                      <a:pt x="4" y="12"/>
                      <a:pt x="4" y="12"/>
                    </a:cubicBezTo>
                    <a:cubicBezTo>
                      <a:pt x="4" y="11"/>
                      <a:pt x="4" y="10"/>
                      <a:pt x="4" y="10"/>
                    </a:cubicBezTo>
                    <a:cubicBezTo>
                      <a:pt x="4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8"/>
                    </a:cubicBezTo>
                    <a:cubicBezTo>
                      <a:pt x="5" y="8"/>
                      <a:pt x="5" y="8"/>
                      <a:pt x="6" y="7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99" name="Freeform 460"/>
              <p:cNvSpPr>
                <a:spLocks/>
              </p:cNvSpPr>
              <p:nvPr/>
            </p:nvSpPr>
            <p:spPr bwMode="auto">
              <a:xfrm>
                <a:off x="4529139" y="2913064"/>
                <a:ext cx="517525" cy="573088"/>
              </a:xfrm>
              <a:custGeom>
                <a:avLst/>
                <a:gdLst>
                  <a:gd name="T0" fmla="*/ 1 w 48"/>
                  <a:gd name="T1" fmla="*/ 33 h 53"/>
                  <a:gd name="T2" fmla="*/ 3 w 48"/>
                  <a:gd name="T3" fmla="*/ 32 h 53"/>
                  <a:gd name="T4" fmla="*/ 8 w 48"/>
                  <a:gd name="T5" fmla="*/ 32 h 53"/>
                  <a:gd name="T6" fmla="*/ 11 w 48"/>
                  <a:gd name="T7" fmla="*/ 33 h 53"/>
                  <a:gd name="T8" fmla="*/ 12 w 48"/>
                  <a:gd name="T9" fmla="*/ 36 h 53"/>
                  <a:gd name="T10" fmla="*/ 14 w 48"/>
                  <a:gd name="T11" fmla="*/ 39 h 53"/>
                  <a:gd name="T12" fmla="*/ 17 w 48"/>
                  <a:gd name="T13" fmla="*/ 38 h 53"/>
                  <a:gd name="T14" fmla="*/ 18 w 48"/>
                  <a:gd name="T15" fmla="*/ 36 h 53"/>
                  <a:gd name="T16" fmla="*/ 21 w 48"/>
                  <a:gd name="T17" fmla="*/ 36 h 53"/>
                  <a:gd name="T18" fmla="*/ 24 w 48"/>
                  <a:gd name="T19" fmla="*/ 36 h 53"/>
                  <a:gd name="T20" fmla="*/ 24 w 48"/>
                  <a:gd name="T21" fmla="*/ 39 h 53"/>
                  <a:gd name="T22" fmla="*/ 24 w 48"/>
                  <a:gd name="T23" fmla="*/ 43 h 53"/>
                  <a:gd name="T24" fmla="*/ 25 w 48"/>
                  <a:gd name="T25" fmla="*/ 47 h 53"/>
                  <a:gd name="T26" fmla="*/ 27 w 48"/>
                  <a:gd name="T27" fmla="*/ 47 h 53"/>
                  <a:gd name="T28" fmla="*/ 30 w 48"/>
                  <a:gd name="T29" fmla="*/ 47 h 53"/>
                  <a:gd name="T30" fmla="*/ 32 w 48"/>
                  <a:gd name="T31" fmla="*/ 48 h 53"/>
                  <a:gd name="T32" fmla="*/ 34 w 48"/>
                  <a:gd name="T33" fmla="*/ 49 h 53"/>
                  <a:gd name="T34" fmla="*/ 37 w 48"/>
                  <a:gd name="T35" fmla="*/ 49 h 53"/>
                  <a:gd name="T36" fmla="*/ 39 w 48"/>
                  <a:gd name="T37" fmla="*/ 51 h 53"/>
                  <a:gd name="T38" fmla="*/ 42 w 48"/>
                  <a:gd name="T39" fmla="*/ 52 h 53"/>
                  <a:gd name="T40" fmla="*/ 40 w 48"/>
                  <a:gd name="T41" fmla="*/ 47 h 53"/>
                  <a:gd name="T42" fmla="*/ 41 w 48"/>
                  <a:gd name="T43" fmla="*/ 44 h 53"/>
                  <a:gd name="T44" fmla="*/ 41 w 48"/>
                  <a:gd name="T45" fmla="*/ 41 h 53"/>
                  <a:gd name="T46" fmla="*/ 43 w 48"/>
                  <a:gd name="T47" fmla="*/ 39 h 53"/>
                  <a:gd name="T48" fmla="*/ 46 w 48"/>
                  <a:gd name="T49" fmla="*/ 39 h 53"/>
                  <a:gd name="T50" fmla="*/ 45 w 48"/>
                  <a:gd name="T51" fmla="*/ 37 h 53"/>
                  <a:gd name="T52" fmla="*/ 44 w 48"/>
                  <a:gd name="T53" fmla="*/ 34 h 53"/>
                  <a:gd name="T54" fmla="*/ 43 w 48"/>
                  <a:gd name="T55" fmla="*/ 30 h 53"/>
                  <a:gd name="T56" fmla="*/ 43 w 48"/>
                  <a:gd name="T57" fmla="*/ 26 h 53"/>
                  <a:gd name="T58" fmla="*/ 43 w 48"/>
                  <a:gd name="T59" fmla="*/ 25 h 53"/>
                  <a:gd name="T60" fmla="*/ 42 w 48"/>
                  <a:gd name="T61" fmla="*/ 23 h 53"/>
                  <a:gd name="T62" fmla="*/ 43 w 48"/>
                  <a:gd name="T63" fmla="*/ 20 h 53"/>
                  <a:gd name="T64" fmla="*/ 44 w 48"/>
                  <a:gd name="T65" fmla="*/ 17 h 53"/>
                  <a:gd name="T66" fmla="*/ 46 w 48"/>
                  <a:gd name="T67" fmla="*/ 12 h 53"/>
                  <a:gd name="T68" fmla="*/ 47 w 48"/>
                  <a:gd name="T69" fmla="*/ 8 h 53"/>
                  <a:gd name="T70" fmla="*/ 47 w 48"/>
                  <a:gd name="T71" fmla="*/ 5 h 53"/>
                  <a:gd name="T72" fmla="*/ 45 w 48"/>
                  <a:gd name="T73" fmla="*/ 3 h 53"/>
                  <a:gd name="T74" fmla="*/ 43 w 48"/>
                  <a:gd name="T75" fmla="*/ 3 h 53"/>
                  <a:gd name="T76" fmla="*/ 40 w 48"/>
                  <a:gd name="T77" fmla="*/ 2 h 53"/>
                  <a:gd name="T78" fmla="*/ 38 w 48"/>
                  <a:gd name="T79" fmla="*/ 1 h 53"/>
                  <a:gd name="T80" fmla="*/ 36 w 48"/>
                  <a:gd name="T81" fmla="*/ 1 h 53"/>
                  <a:gd name="T82" fmla="*/ 33 w 48"/>
                  <a:gd name="T83" fmla="*/ 1 h 53"/>
                  <a:gd name="T84" fmla="*/ 31 w 48"/>
                  <a:gd name="T85" fmla="*/ 1 h 53"/>
                  <a:gd name="T86" fmla="*/ 28 w 48"/>
                  <a:gd name="T87" fmla="*/ 2 h 53"/>
                  <a:gd name="T88" fmla="*/ 27 w 48"/>
                  <a:gd name="T89" fmla="*/ 4 h 53"/>
                  <a:gd name="T90" fmla="*/ 23 w 48"/>
                  <a:gd name="T91" fmla="*/ 3 h 53"/>
                  <a:gd name="T92" fmla="*/ 21 w 48"/>
                  <a:gd name="T93" fmla="*/ 2 h 53"/>
                  <a:gd name="T94" fmla="*/ 18 w 48"/>
                  <a:gd name="T95" fmla="*/ 1 h 53"/>
                  <a:gd name="T96" fmla="*/ 17 w 48"/>
                  <a:gd name="T97" fmla="*/ 5 h 53"/>
                  <a:gd name="T98" fmla="*/ 16 w 48"/>
                  <a:gd name="T99" fmla="*/ 6 h 53"/>
                  <a:gd name="T100" fmla="*/ 14 w 48"/>
                  <a:gd name="T101" fmla="*/ 10 h 53"/>
                  <a:gd name="T102" fmla="*/ 14 w 48"/>
                  <a:gd name="T103" fmla="*/ 14 h 53"/>
                  <a:gd name="T104" fmla="*/ 13 w 48"/>
                  <a:gd name="T105" fmla="*/ 18 h 53"/>
                  <a:gd name="T106" fmla="*/ 11 w 48"/>
                  <a:gd name="T107" fmla="*/ 20 h 53"/>
                  <a:gd name="T108" fmla="*/ 10 w 48"/>
                  <a:gd name="T109" fmla="*/ 22 h 53"/>
                  <a:gd name="T110" fmla="*/ 10 w 48"/>
                  <a:gd name="T111" fmla="*/ 25 h 53"/>
                  <a:gd name="T112" fmla="*/ 8 w 48"/>
                  <a:gd name="T113" fmla="*/ 27 h 53"/>
                  <a:gd name="T114" fmla="*/ 6 w 48"/>
                  <a:gd name="T115" fmla="*/ 29 h 53"/>
                  <a:gd name="T116" fmla="*/ 4 w 48"/>
                  <a:gd name="T117" fmla="*/ 28 h 53"/>
                  <a:gd name="T118" fmla="*/ 2 w 48"/>
                  <a:gd name="T119" fmla="*/ 29 h 53"/>
                  <a:gd name="T120" fmla="*/ 0 w 48"/>
                  <a:gd name="T121" fmla="*/ 31 h 53"/>
                  <a:gd name="T122" fmla="*/ 0 w 48"/>
                  <a:gd name="T123" fmla="*/ 3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8" h="53">
                    <a:moveTo>
                      <a:pt x="0" y="33"/>
                    </a:moveTo>
                    <a:cubicBezTo>
                      <a:pt x="1" y="33"/>
                      <a:pt x="0" y="33"/>
                      <a:pt x="0" y="33"/>
                    </a:cubicBezTo>
                    <a:cubicBezTo>
                      <a:pt x="1" y="33"/>
                      <a:pt x="1" y="33"/>
                      <a:pt x="1" y="33"/>
                    </a:cubicBezTo>
                    <a:cubicBezTo>
                      <a:pt x="1" y="33"/>
                      <a:pt x="1" y="33"/>
                      <a:pt x="1" y="33"/>
                    </a:cubicBezTo>
                    <a:cubicBezTo>
                      <a:pt x="2" y="33"/>
                      <a:pt x="2" y="32"/>
                      <a:pt x="2" y="32"/>
                    </a:cubicBezTo>
                    <a:cubicBezTo>
                      <a:pt x="2" y="32"/>
                      <a:pt x="3" y="32"/>
                      <a:pt x="3" y="32"/>
                    </a:cubicBezTo>
                    <a:cubicBezTo>
                      <a:pt x="4" y="32"/>
                      <a:pt x="4" y="32"/>
                      <a:pt x="5" y="32"/>
                    </a:cubicBezTo>
                    <a:cubicBezTo>
                      <a:pt x="6" y="32"/>
                      <a:pt x="6" y="32"/>
                      <a:pt x="6" y="32"/>
                    </a:cubicBezTo>
                    <a:cubicBezTo>
                      <a:pt x="7" y="32"/>
                      <a:pt x="7" y="32"/>
                      <a:pt x="8" y="32"/>
                    </a:cubicBezTo>
                    <a:cubicBezTo>
                      <a:pt x="9" y="32"/>
                      <a:pt x="9" y="32"/>
                      <a:pt x="10" y="32"/>
                    </a:cubicBezTo>
                    <a:cubicBezTo>
                      <a:pt x="10" y="32"/>
                      <a:pt x="11" y="32"/>
                      <a:pt x="11" y="32"/>
                    </a:cubicBezTo>
                    <a:cubicBezTo>
                      <a:pt x="11" y="33"/>
                      <a:pt x="11" y="33"/>
                      <a:pt x="11" y="33"/>
                    </a:cubicBezTo>
                    <a:cubicBezTo>
                      <a:pt x="11" y="33"/>
                      <a:pt x="11" y="33"/>
                      <a:pt x="11" y="34"/>
                    </a:cubicBezTo>
                    <a:cubicBezTo>
                      <a:pt x="11" y="34"/>
                      <a:pt x="11" y="34"/>
                      <a:pt x="11" y="35"/>
                    </a:cubicBezTo>
                    <a:cubicBezTo>
                      <a:pt x="11" y="35"/>
                      <a:pt x="11" y="36"/>
                      <a:pt x="12" y="36"/>
                    </a:cubicBezTo>
                    <a:cubicBezTo>
                      <a:pt x="12" y="36"/>
                      <a:pt x="12" y="37"/>
                      <a:pt x="12" y="37"/>
                    </a:cubicBezTo>
                    <a:cubicBezTo>
                      <a:pt x="12" y="37"/>
                      <a:pt x="12" y="38"/>
                      <a:pt x="13" y="38"/>
                    </a:cubicBezTo>
                    <a:cubicBezTo>
                      <a:pt x="13" y="38"/>
                      <a:pt x="13" y="39"/>
                      <a:pt x="14" y="39"/>
                    </a:cubicBezTo>
                    <a:cubicBezTo>
                      <a:pt x="14" y="39"/>
                      <a:pt x="14" y="38"/>
                      <a:pt x="15" y="38"/>
                    </a:cubicBezTo>
                    <a:cubicBezTo>
                      <a:pt x="15" y="38"/>
                      <a:pt x="15" y="38"/>
                      <a:pt x="16" y="38"/>
                    </a:cubicBezTo>
                    <a:cubicBezTo>
                      <a:pt x="16" y="38"/>
                      <a:pt x="17" y="38"/>
                      <a:pt x="17" y="38"/>
                    </a:cubicBezTo>
                    <a:cubicBezTo>
                      <a:pt x="17" y="38"/>
                      <a:pt x="18" y="38"/>
                      <a:pt x="18" y="38"/>
                    </a:cubicBezTo>
                    <a:cubicBezTo>
                      <a:pt x="18" y="38"/>
                      <a:pt x="18" y="38"/>
                      <a:pt x="18" y="37"/>
                    </a:cubicBezTo>
                    <a:cubicBezTo>
                      <a:pt x="18" y="37"/>
                      <a:pt x="18" y="37"/>
                      <a:pt x="18" y="36"/>
                    </a:cubicBezTo>
                    <a:cubicBezTo>
                      <a:pt x="18" y="36"/>
                      <a:pt x="18" y="36"/>
                      <a:pt x="19" y="36"/>
                    </a:cubicBezTo>
                    <a:cubicBezTo>
                      <a:pt x="19" y="35"/>
                      <a:pt x="19" y="35"/>
                      <a:pt x="20" y="35"/>
                    </a:cubicBezTo>
                    <a:cubicBezTo>
                      <a:pt x="20" y="36"/>
                      <a:pt x="21" y="35"/>
                      <a:pt x="21" y="36"/>
                    </a:cubicBezTo>
                    <a:cubicBezTo>
                      <a:pt x="21" y="36"/>
                      <a:pt x="21" y="36"/>
                      <a:pt x="21" y="36"/>
                    </a:cubicBezTo>
                    <a:cubicBezTo>
                      <a:pt x="21" y="37"/>
                      <a:pt x="22" y="36"/>
                      <a:pt x="23" y="36"/>
                    </a:cubicBezTo>
                    <a:cubicBezTo>
                      <a:pt x="23" y="36"/>
                      <a:pt x="24" y="36"/>
                      <a:pt x="24" y="36"/>
                    </a:cubicBezTo>
                    <a:cubicBezTo>
                      <a:pt x="24" y="37"/>
                      <a:pt x="24" y="37"/>
                      <a:pt x="24" y="37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4" y="39"/>
                      <a:pt x="24" y="39"/>
                      <a:pt x="24" y="40"/>
                    </a:cubicBezTo>
                    <a:cubicBezTo>
                      <a:pt x="24" y="40"/>
                      <a:pt x="24" y="41"/>
                      <a:pt x="24" y="41"/>
                    </a:cubicBezTo>
                    <a:cubicBezTo>
                      <a:pt x="24" y="42"/>
                      <a:pt x="24" y="42"/>
                      <a:pt x="24" y="43"/>
                    </a:cubicBezTo>
                    <a:cubicBezTo>
                      <a:pt x="24" y="43"/>
                      <a:pt x="25" y="44"/>
                      <a:pt x="25" y="44"/>
                    </a:cubicBezTo>
                    <a:cubicBezTo>
                      <a:pt x="25" y="45"/>
                      <a:pt x="25" y="45"/>
                      <a:pt x="25" y="46"/>
                    </a:cubicBezTo>
                    <a:cubicBezTo>
                      <a:pt x="25" y="46"/>
                      <a:pt x="25" y="46"/>
                      <a:pt x="25" y="47"/>
                    </a:cubicBezTo>
                    <a:cubicBezTo>
                      <a:pt x="25" y="47"/>
                      <a:pt x="25" y="47"/>
                      <a:pt x="25" y="47"/>
                    </a:cubicBezTo>
                    <a:cubicBezTo>
                      <a:pt x="25" y="48"/>
                      <a:pt x="26" y="47"/>
                      <a:pt x="26" y="47"/>
                    </a:cubicBezTo>
                    <a:cubicBezTo>
                      <a:pt x="26" y="47"/>
                      <a:pt x="27" y="47"/>
                      <a:pt x="27" y="47"/>
                    </a:cubicBezTo>
                    <a:cubicBezTo>
                      <a:pt x="27" y="47"/>
                      <a:pt x="28" y="47"/>
                      <a:pt x="28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30" y="47"/>
                      <a:pt x="30" y="47"/>
                      <a:pt x="30" y="47"/>
                    </a:cubicBezTo>
                    <a:cubicBezTo>
                      <a:pt x="30" y="47"/>
                      <a:pt x="30" y="47"/>
                      <a:pt x="30" y="48"/>
                    </a:cubicBezTo>
                    <a:cubicBezTo>
                      <a:pt x="30" y="48"/>
                      <a:pt x="30" y="48"/>
                      <a:pt x="31" y="48"/>
                    </a:cubicBezTo>
                    <a:cubicBezTo>
                      <a:pt x="31" y="48"/>
                      <a:pt x="31" y="48"/>
                      <a:pt x="32" y="48"/>
                    </a:cubicBezTo>
                    <a:cubicBezTo>
                      <a:pt x="32" y="48"/>
                      <a:pt x="32" y="48"/>
                      <a:pt x="32" y="48"/>
                    </a:cubicBezTo>
                    <a:cubicBezTo>
                      <a:pt x="33" y="48"/>
                      <a:pt x="32" y="49"/>
                      <a:pt x="33" y="49"/>
                    </a:cubicBezTo>
                    <a:cubicBezTo>
                      <a:pt x="33" y="50"/>
                      <a:pt x="34" y="49"/>
                      <a:pt x="34" y="49"/>
                    </a:cubicBezTo>
                    <a:cubicBezTo>
                      <a:pt x="35" y="49"/>
                      <a:pt x="35" y="50"/>
                      <a:pt x="35" y="50"/>
                    </a:cubicBezTo>
                    <a:cubicBezTo>
                      <a:pt x="36" y="50"/>
                      <a:pt x="36" y="50"/>
                      <a:pt x="36" y="50"/>
                    </a:cubicBezTo>
                    <a:cubicBezTo>
                      <a:pt x="37" y="50"/>
                      <a:pt x="36" y="49"/>
                      <a:pt x="37" y="49"/>
                    </a:cubicBezTo>
                    <a:cubicBezTo>
                      <a:pt x="37" y="49"/>
                      <a:pt x="37" y="49"/>
                      <a:pt x="37" y="49"/>
                    </a:cubicBezTo>
                    <a:cubicBezTo>
                      <a:pt x="38" y="50"/>
                      <a:pt x="38" y="50"/>
                      <a:pt x="38" y="50"/>
                    </a:cubicBezTo>
                    <a:cubicBezTo>
                      <a:pt x="38" y="51"/>
                      <a:pt x="39" y="51"/>
                      <a:pt x="39" y="51"/>
                    </a:cubicBezTo>
                    <a:cubicBezTo>
                      <a:pt x="40" y="52"/>
                      <a:pt x="40" y="52"/>
                      <a:pt x="40" y="53"/>
                    </a:cubicBezTo>
                    <a:cubicBezTo>
                      <a:pt x="41" y="53"/>
                      <a:pt x="41" y="53"/>
                      <a:pt x="42" y="53"/>
                    </a:cubicBezTo>
                    <a:cubicBezTo>
                      <a:pt x="42" y="53"/>
                      <a:pt x="42" y="52"/>
                      <a:pt x="42" y="52"/>
                    </a:cubicBezTo>
                    <a:cubicBezTo>
                      <a:pt x="42" y="51"/>
                      <a:pt x="43" y="50"/>
                      <a:pt x="42" y="50"/>
                    </a:cubicBezTo>
                    <a:cubicBezTo>
                      <a:pt x="41" y="50"/>
                      <a:pt x="41" y="50"/>
                      <a:pt x="41" y="50"/>
                    </a:cubicBezTo>
                    <a:cubicBezTo>
                      <a:pt x="40" y="49"/>
                      <a:pt x="40" y="48"/>
                      <a:pt x="40" y="47"/>
                    </a:cubicBezTo>
                    <a:cubicBezTo>
                      <a:pt x="40" y="47"/>
                      <a:pt x="41" y="47"/>
                      <a:pt x="41" y="46"/>
                    </a:cubicBezTo>
                    <a:cubicBezTo>
                      <a:pt x="41" y="45"/>
                      <a:pt x="41" y="45"/>
                      <a:pt x="41" y="45"/>
                    </a:cubicBezTo>
                    <a:cubicBezTo>
                      <a:pt x="41" y="44"/>
                      <a:pt x="41" y="44"/>
                      <a:pt x="41" y="44"/>
                    </a:cubicBezTo>
                    <a:cubicBezTo>
                      <a:pt x="41" y="43"/>
                      <a:pt x="40" y="44"/>
                      <a:pt x="40" y="43"/>
                    </a:cubicBezTo>
                    <a:cubicBezTo>
                      <a:pt x="40" y="43"/>
                      <a:pt x="40" y="43"/>
                      <a:pt x="40" y="42"/>
                    </a:cubicBezTo>
                    <a:cubicBezTo>
                      <a:pt x="41" y="42"/>
                      <a:pt x="41" y="42"/>
                      <a:pt x="41" y="41"/>
                    </a:cubicBezTo>
                    <a:cubicBezTo>
                      <a:pt x="42" y="41"/>
                      <a:pt x="42" y="41"/>
                      <a:pt x="42" y="40"/>
                    </a:cubicBezTo>
                    <a:cubicBezTo>
                      <a:pt x="42" y="40"/>
                      <a:pt x="43" y="40"/>
                      <a:pt x="43" y="40"/>
                    </a:cubicBezTo>
                    <a:cubicBezTo>
                      <a:pt x="43" y="40"/>
                      <a:pt x="43" y="39"/>
                      <a:pt x="43" y="39"/>
                    </a:cubicBezTo>
                    <a:cubicBezTo>
                      <a:pt x="44" y="39"/>
                      <a:pt x="44" y="40"/>
                      <a:pt x="45" y="39"/>
                    </a:cubicBezTo>
                    <a:cubicBezTo>
                      <a:pt x="45" y="39"/>
                      <a:pt x="45" y="39"/>
                      <a:pt x="45" y="39"/>
                    </a:cubicBezTo>
                    <a:cubicBezTo>
                      <a:pt x="46" y="39"/>
                      <a:pt x="46" y="39"/>
                      <a:pt x="46" y="39"/>
                    </a:cubicBezTo>
                    <a:cubicBezTo>
                      <a:pt x="46" y="39"/>
                      <a:pt x="46" y="39"/>
                      <a:pt x="46" y="39"/>
                    </a:cubicBezTo>
                    <a:cubicBezTo>
                      <a:pt x="46" y="39"/>
                      <a:pt x="46" y="39"/>
                      <a:pt x="46" y="38"/>
                    </a:cubicBezTo>
                    <a:cubicBezTo>
                      <a:pt x="46" y="38"/>
                      <a:pt x="45" y="38"/>
                      <a:pt x="45" y="37"/>
                    </a:cubicBezTo>
                    <a:cubicBezTo>
                      <a:pt x="45" y="37"/>
                      <a:pt x="45" y="36"/>
                      <a:pt x="45" y="36"/>
                    </a:cubicBezTo>
                    <a:cubicBezTo>
                      <a:pt x="45" y="35"/>
                      <a:pt x="44" y="36"/>
                      <a:pt x="44" y="35"/>
                    </a:cubicBezTo>
                    <a:cubicBezTo>
                      <a:pt x="44" y="35"/>
                      <a:pt x="44" y="35"/>
                      <a:pt x="44" y="34"/>
                    </a:cubicBezTo>
                    <a:cubicBezTo>
                      <a:pt x="44" y="34"/>
                      <a:pt x="44" y="34"/>
                      <a:pt x="44" y="33"/>
                    </a:cubicBezTo>
                    <a:cubicBezTo>
                      <a:pt x="43" y="33"/>
                      <a:pt x="44" y="32"/>
                      <a:pt x="44" y="32"/>
                    </a:cubicBezTo>
                    <a:cubicBezTo>
                      <a:pt x="43" y="31"/>
                      <a:pt x="43" y="31"/>
                      <a:pt x="43" y="30"/>
                    </a:cubicBezTo>
                    <a:cubicBezTo>
                      <a:pt x="43" y="29"/>
                      <a:pt x="43" y="29"/>
                      <a:pt x="43" y="29"/>
                    </a:cubicBezTo>
                    <a:cubicBezTo>
                      <a:pt x="43" y="28"/>
                      <a:pt x="43" y="28"/>
                      <a:pt x="43" y="28"/>
                    </a:cubicBezTo>
                    <a:cubicBezTo>
                      <a:pt x="43" y="27"/>
                      <a:pt x="42" y="27"/>
                      <a:pt x="43" y="26"/>
                    </a:cubicBezTo>
                    <a:cubicBezTo>
                      <a:pt x="43" y="26"/>
                      <a:pt x="43" y="26"/>
                      <a:pt x="43" y="26"/>
                    </a:cubicBezTo>
                    <a:cubicBezTo>
                      <a:pt x="43" y="26"/>
                      <a:pt x="43" y="26"/>
                      <a:pt x="43" y="26"/>
                    </a:cubicBezTo>
                    <a:cubicBezTo>
                      <a:pt x="43" y="25"/>
                      <a:pt x="43" y="25"/>
                      <a:pt x="43" y="25"/>
                    </a:cubicBezTo>
                    <a:cubicBezTo>
                      <a:pt x="43" y="24"/>
                      <a:pt x="43" y="24"/>
                      <a:pt x="43" y="24"/>
                    </a:cubicBezTo>
                    <a:cubicBezTo>
                      <a:pt x="43" y="24"/>
                      <a:pt x="43" y="24"/>
                      <a:pt x="43" y="24"/>
                    </a:cubicBezTo>
                    <a:cubicBezTo>
                      <a:pt x="43" y="23"/>
                      <a:pt x="42" y="23"/>
                      <a:pt x="42" y="23"/>
                    </a:cubicBezTo>
                    <a:cubicBezTo>
                      <a:pt x="42" y="23"/>
                      <a:pt x="42" y="22"/>
                      <a:pt x="42" y="22"/>
                    </a:cubicBezTo>
                    <a:cubicBezTo>
                      <a:pt x="43" y="22"/>
                      <a:pt x="43" y="22"/>
                      <a:pt x="43" y="21"/>
                    </a:cubicBezTo>
                    <a:cubicBezTo>
                      <a:pt x="43" y="21"/>
                      <a:pt x="43" y="21"/>
                      <a:pt x="43" y="20"/>
                    </a:cubicBezTo>
                    <a:cubicBezTo>
                      <a:pt x="43" y="20"/>
                      <a:pt x="43" y="20"/>
                      <a:pt x="44" y="20"/>
                    </a:cubicBezTo>
                    <a:cubicBezTo>
                      <a:pt x="44" y="19"/>
                      <a:pt x="44" y="19"/>
                      <a:pt x="44" y="19"/>
                    </a:cubicBezTo>
                    <a:cubicBezTo>
                      <a:pt x="44" y="18"/>
                      <a:pt x="44" y="18"/>
                      <a:pt x="44" y="17"/>
                    </a:cubicBezTo>
                    <a:cubicBezTo>
                      <a:pt x="45" y="16"/>
                      <a:pt x="44" y="16"/>
                      <a:pt x="45" y="15"/>
                    </a:cubicBezTo>
                    <a:cubicBezTo>
                      <a:pt x="45" y="14"/>
                      <a:pt x="45" y="13"/>
                      <a:pt x="45" y="13"/>
                    </a:cubicBezTo>
                    <a:cubicBezTo>
                      <a:pt x="46" y="12"/>
                      <a:pt x="46" y="12"/>
                      <a:pt x="46" y="12"/>
                    </a:cubicBezTo>
                    <a:cubicBezTo>
                      <a:pt x="48" y="10"/>
                      <a:pt x="48" y="10"/>
                      <a:pt x="48" y="10"/>
                    </a:cubicBezTo>
                    <a:cubicBezTo>
                      <a:pt x="48" y="10"/>
                      <a:pt x="48" y="9"/>
                      <a:pt x="48" y="9"/>
                    </a:cubicBezTo>
                    <a:cubicBezTo>
                      <a:pt x="48" y="9"/>
                      <a:pt x="48" y="9"/>
                      <a:pt x="47" y="8"/>
                    </a:cubicBezTo>
                    <a:cubicBezTo>
                      <a:pt x="47" y="8"/>
                      <a:pt x="47" y="7"/>
                      <a:pt x="47" y="7"/>
                    </a:cubicBezTo>
                    <a:cubicBezTo>
                      <a:pt x="47" y="6"/>
                      <a:pt x="47" y="6"/>
                      <a:pt x="47" y="5"/>
                    </a:cubicBezTo>
                    <a:cubicBezTo>
                      <a:pt x="47" y="5"/>
                      <a:pt x="47" y="5"/>
                      <a:pt x="47" y="5"/>
                    </a:cubicBezTo>
                    <a:cubicBezTo>
                      <a:pt x="46" y="5"/>
                      <a:pt x="46" y="5"/>
                      <a:pt x="46" y="4"/>
                    </a:cubicBezTo>
                    <a:cubicBezTo>
                      <a:pt x="46" y="4"/>
                      <a:pt x="46" y="4"/>
                      <a:pt x="45" y="4"/>
                    </a:cubicBezTo>
                    <a:cubicBezTo>
                      <a:pt x="45" y="4"/>
                      <a:pt x="45" y="3"/>
                      <a:pt x="45" y="3"/>
                    </a:cubicBezTo>
                    <a:cubicBezTo>
                      <a:pt x="45" y="3"/>
                      <a:pt x="45" y="3"/>
                      <a:pt x="44" y="2"/>
                    </a:cubicBezTo>
                    <a:cubicBezTo>
                      <a:pt x="44" y="2"/>
                      <a:pt x="44" y="3"/>
                      <a:pt x="43" y="3"/>
                    </a:cubicBezTo>
                    <a:cubicBezTo>
                      <a:pt x="43" y="3"/>
                      <a:pt x="43" y="3"/>
                      <a:pt x="43" y="3"/>
                    </a:cubicBezTo>
                    <a:cubicBezTo>
                      <a:pt x="42" y="3"/>
                      <a:pt x="42" y="3"/>
                      <a:pt x="41" y="3"/>
                    </a:cubicBezTo>
                    <a:cubicBezTo>
                      <a:pt x="41" y="3"/>
                      <a:pt x="41" y="3"/>
                      <a:pt x="41" y="3"/>
                    </a:cubicBezTo>
                    <a:cubicBezTo>
                      <a:pt x="40" y="3"/>
                      <a:pt x="40" y="3"/>
                      <a:pt x="40" y="2"/>
                    </a:cubicBezTo>
                    <a:cubicBezTo>
                      <a:pt x="39" y="2"/>
                      <a:pt x="39" y="2"/>
                      <a:pt x="39" y="1"/>
                    </a:cubicBezTo>
                    <a:cubicBezTo>
                      <a:pt x="39" y="1"/>
                      <a:pt x="38" y="1"/>
                      <a:pt x="38" y="1"/>
                    </a:cubicBezTo>
                    <a:cubicBezTo>
                      <a:pt x="38" y="1"/>
                      <a:pt x="38" y="1"/>
                      <a:pt x="38" y="1"/>
                    </a:cubicBezTo>
                    <a:cubicBezTo>
                      <a:pt x="38" y="1"/>
                      <a:pt x="38" y="1"/>
                      <a:pt x="38" y="1"/>
                    </a:cubicBezTo>
                    <a:cubicBezTo>
                      <a:pt x="37" y="1"/>
                      <a:pt x="37" y="1"/>
                      <a:pt x="36" y="1"/>
                    </a:cubicBezTo>
                    <a:cubicBezTo>
                      <a:pt x="36" y="1"/>
                      <a:pt x="36" y="1"/>
                      <a:pt x="36" y="1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34" y="0"/>
                      <a:pt x="34" y="0"/>
                      <a:pt x="33" y="1"/>
                    </a:cubicBezTo>
                    <a:cubicBezTo>
                      <a:pt x="33" y="1"/>
                      <a:pt x="33" y="1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1"/>
                      <a:pt x="30" y="1"/>
                      <a:pt x="30" y="2"/>
                    </a:cubicBezTo>
                    <a:cubicBezTo>
                      <a:pt x="30" y="2"/>
                      <a:pt x="30" y="2"/>
                      <a:pt x="29" y="2"/>
                    </a:cubicBezTo>
                    <a:cubicBezTo>
                      <a:pt x="29" y="2"/>
                      <a:pt x="29" y="2"/>
                      <a:pt x="28" y="2"/>
                    </a:cubicBezTo>
                    <a:cubicBezTo>
                      <a:pt x="28" y="2"/>
                      <a:pt x="28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6" y="4"/>
                      <a:pt x="26" y="3"/>
                      <a:pt x="25" y="3"/>
                    </a:cubicBezTo>
                    <a:cubicBezTo>
                      <a:pt x="25" y="3"/>
                      <a:pt x="25" y="3"/>
                      <a:pt x="24" y="3"/>
                    </a:cubicBezTo>
                    <a:cubicBezTo>
                      <a:pt x="24" y="3"/>
                      <a:pt x="24" y="3"/>
                      <a:pt x="23" y="3"/>
                    </a:cubicBezTo>
                    <a:cubicBezTo>
                      <a:pt x="23" y="3"/>
                      <a:pt x="22" y="3"/>
                      <a:pt x="22" y="3"/>
                    </a:cubicBezTo>
                    <a:cubicBezTo>
                      <a:pt x="22" y="3"/>
                      <a:pt x="22" y="3"/>
                      <a:pt x="21" y="3"/>
                    </a:cubicBezTo>
                    <a:cubicBezTo>
                      <a:pt x="21" y="2"/>
                      <a:pt x="21" y="2"/>
                      <a:pt x="21" y="2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3"/>
                      <a:pt x="17" y="3"/>
                      <a:pt x="17" y="4"/>
                    </a:cubicBezTo>
                    <a:cubicBezTo>
                      <a:pt x="16" y="4"/>
                      <a:pt x="17" y="4"/>
                      <a:pt x="17" y="5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7"/>
                      <a:pt x="16" y="7"/>
                      <a:pt x="16" y="8"/>
                    </a:cubicBezTo>
                    <a:cubicBezTo>
                      <a:pt x="15" y="8"/>
                      <a:pt x="15" y="8"/>
                      <a:pt x="15" y="9"/>
                    </a:cubicBezTo>
                    <a:cubicBezTo>
                      <a:pt x="14" y="9"/>
                      <a:pt x="15" y="10"/>
                      <a:pt x="14" y="10"/>
                    </a:cubicBezTo>
                    <a:cubicBezTo>
                      <a:pt x="14" y="10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3"/>
                      <a:pt x="15" y="13"/>
                      <a:pt x="14" y="14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3" y="15"/>
                      <a:pt x="14" y="16"/>
                      <a:pt x="14" y="17"/>
                    </a:cubicBezTo>
                    <a:cubicBezTo>
                      <a:pt x="13" y="17"/>
                      <a:pt x="13" y="17"/>
                      <a:pt x="13" y="18"/>
                    </a:cubicBezTo>
                    <a:cubicBezTo>
                      <a:pt x="13" y="18"/>
                      <a:pt x="12" y="18"/>
                      <a:pt x="12" y="18"/>
                    </a:cubicBezTo>
                    <a:cubicBezTo>
                      <a:pt x="12" y="19"/>
                      <a:pt x="12" y="19"/>
                      <a:pt x="12" y="20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0"/>
                      <a:pt x="11" y="20"/>
                      <a:pt x="10" y="21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1" y="24"/>
                      <a:pt x="11" y="24"/>
                      <a:pt x="10" y="25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9" y="27"/>
                      <a:pt x="9" y="27"/>
                      <a:pt x="8" y="27"/>
                    </a:cubicBezTo>
                    <a:cubicBezTo>
                      <a:pt x="8" y="27"/>
                      <a:pt x="8" y="28"/>
                      <a:pt x="7" y="28"/>
                    </a:cubicBezTo>
                    <a:cubicBezTo>
                      <a:pt x="7" y="29"/>
                      <a:pt x="7" y="29"/>
                      <a:pt x="6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5" y="29"/>
                      <a:pt x="6" y="29"/>
                      <a:pt x="6" y="28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5" y="28"/>
                      <a:pt x="5" y="28"/>
                      <a:pt x="4" y="28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29"/>
                      <a:pt x="3" y="29"/>
                      <a:pt x="2" y="29"/>
                    </a:cubicBezTo>
                    <a:cubicBezTo>
                      <a:pt x="2" y="29"/>
                      <a:pt x="2" y="29"/>
                      <a:pt x="1" y="29"/>
                    </a:cubicBezTo>
                    <a:cubicBezTo>
                      <a:pt x="1" y="29"/>
                      <a:pt x="1" y="30"/>
                      <a:pt x="1" y="30"/>
                    </a:cubicBezTo>
                    <a:cubicBezTo>
                      <a:pt x="0" y="31"/>
                      <a:pt x="1" y="31"/>
                      <a:pt x="0" y="3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3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500" name="Freeform 461"/>
              <p:cNvSpPr>
                <a:spLocks/>
              </p:cNvSpPr>
              <p:nvPr/>
            </p:nvSpPr>
            <p:spPr bwMode="auto">
              <a:xfrm>
                <a:off x="5143501" y="344328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501" name="Freeform 462"/>
              <p:cNvSpPr>
                <a:spLocks/>
              </p:cNvSpPr>
              <p:nvPr/>
            </p:nvSpPr>
            <p:spPr bwMode="auto">
              <a:xfrm>
                <a:off x="5003801" y="3411539"/>
                <a:ext cx="301625" cy="508000"/>
              </a:xfrm>
              <a:custGeom>
                <a:avLst/>
                <a:gdLst>
                  <a:gd name="T0" fmla="*/ 1 w 28"/>
                  <a:gd name="T1" fmla="*/ 12 h 47"/>
                  <a:gd name="T2" fmla="*/ 1 w 28"/>
                  <a:gd name="T3" fmla="*/ 14 h 47"/>
                  <a:gd name="T4" fmla="*/ 2 w 28"/>
                  <a:gd name="T5" fmla="*/ 16 h 47"/>
                  <a:gd name="T6" fmla="*/ 6 w 28"/>
                  <a:gd name="T7" fmla="*/ 18 h 47"/>
                  <a:gd name="T8" fmla="*/ 7 w 28"/>
                  <a:gd name="T9" fmla="*/ 21 h 47"/>
                  <a:gd name="T10" fmla="*/ 7 w 28"/>
                  <a:gd name="T11" fmla="*/ 25 h 47"/>
                  <a:gd name="T12" fmla="*/ 6 w 28"/>
                  <a:gd name="T13" fmla="*/ 30 h 47"/>
                  <a:gd name="T14" fmla="*/ 4 w 28"/>
                  <a:gd name="T15" fmla="*/ 33 h 47"/>
                  <a:gd name="T16" fmla="*/ 2 w 28"/>
                  <a:gd name="T17" fmla="*/ 36 h 47"/>
                  <a:gd name="T18" fmla="*/ 4 w 28"/>
                  <a:gd name="T19" fmla="*/ 40 h 47"/>
                  <a:gd name="T20" fmla="*/ 3 w 28"/>
                  <a:gd name="T21" fmla="*/ 44 h 47"/>
                  <a:gd name="T22" fmla="*/ 6 w 28"/>
                  <a:gd name="T23" fmla="*/ 47 h 47"/>
                  <a:gd name="T24" fmla="*/ 6 w 28"/>
                  <a:gd name="T25" fmla="*/ 44 h 47"/>
                  <a:gd name="T26" fmla="*/ 9 w 28"/>
                  <a:gd name="T27" fmla="*/ 42 h 47"/>
                  <a:gd name="T28" fmla="*/ 12 w 28"/>
                  <a:gd name="T29" fmla="*/ 40 h 47"/>
                  <a:gd name="T30" fmla="*/ 13 w 28"/>
                  <a:gd name="T31" fmla="*/ 36 h 47"/>
                  <a:gd name="T32" fmla="*/ 13 w 28"/>
                  <a:gd name="T33" fmla="*/ 32 h 47"/>
                  <a:gd name="T34" fmla="*/ 11 w 28"/>
                  <a:gd name="T35" fmla="*/ 29 h 47"/>
                  <a:gd name="T36" fmla="*/ 13 w 28"/>
                  <a:gd name="T37" fmla="*/ 27 h 47"/>
                  <a:gd name="T38" fmla="*/ 16 w 28"/>
                  <a:gd name="T39" fmla="*/ 24 h 47"/>
                  <a:gd name="T40" fmla="*/ 18 w 28"/>
                  <a:gd name="T41" fmla="*/ 22 h 47"/>
                  <a:gd name="T42" fmla="*/ 22 w 28"/>
                  <a:gd name="T43" fmla="*/ 19 h 47"/>
                  <a:gd name="T44" fmla="*/ 25 w 28"/>
                  <a:gd name="T45" fmla="*/ 15 h 47"/>
                  <a:gd name="T46" fmla="*/ 28 w 28"/>
                  <a:gd name="T47" fmla="*/ 12 h 47"/>
                  <a:gd name="T48" fmla="*/ 28 w 28"/>
                  <a:gd name="T49" fmla="*/ 6 h 47"/>
                  <a:gd name="T50" fmla="*/ 28 w 28"/>
                  <a:gd name="T51" fmla="*/ 2 h 47"/>
                  <a:gd name="T52" fmla="*/ 27 w 28"/>
                  <a:gd name="T53" fmla="*/ 0 h 47"/>
                  <a:gd name="T54" fmla="*/ 26 w 28"/>
                  <a:gd name="T55" fmla="*/ 1 h 47"/>
                  <a:gd name="T56" fmla="*/ 24 w 28"/>
                  <a:gd name="T57" fmla="*/ 2 h 47"/>
                  <a:gd name="T58" fmla="*/ 22 w 28"/>
                  <a:gd name="T59" fmla="*/ 3 h 47"/>
                  <a:gd name="T60" fmla="*/ 20 w 28"/>
                  <a:gd name="T61" fmla="*/ 3 h 47"/>
                  <a:gd name="T62" fmla="*/ 18 w 28"/>
                  <a:gd name="T63" fmla="*/ 3 h 47"/>
                  <a:gd name="T64" fmla="*/ 16 w 28"/>
                  <a:gd name="T65" fmla="*/ 3 h 47"/>
                  <a:gd name="T66" fmla="*/ 13 w 28"/>
                  <a:gd name="T67" fmla="*/ 3 h 47"/>
                  <a:gd name="T68" fmla="*/ 12 w 28"/>
                  <a:gd name="T69" fmla="*/ 4 h 47"/>
                  <a:gd name="T70" fmla="*/ 13 w 28"/>
                  <a:gd name="T71" fmla="*/ 8 h 47"/>
                  <a:gd name="T72" fmla="*/ 14 w 28"/>
                  <a:gd name="T73" fmla="*/ 10 h 47"/>
                  <a:gd name="T74" fmla="*/ 15 w 28"/>
                  <a:gd name="T75" fmla="*/ 12 h 47"/>
                  <a:gd name="T76" fmla="*/ 13 w 28"/>
                  <a:gd name="T77" fmla="*/ 16 h 47"/>
                  <a:gd name="T78" fmla="*/ 12 w 28"/>
                  <a:gd name="T79" fmla="*/ 14 h 47"/>
                  <a:gd name="T80" fmla="*/ 10 w 28"/>
                  <a:gd name="T81" fmla="*/ 12 h 47"/>
                  <a:gd name="T82" fmla="*/ 8 w 28"/>
                  <a:gd name="T83" fmla="*/ 10 h 47"/>
                  <a:gd name="T84" fmla="*/ 7 w 28"/>
                  <a:gd name="T85" fmla="*/ 11 h 47"/>
                  <a:gd name="T86" fmla="*/ 4 w 28"/>
                  <a:gd name="T87" fmla="*/ 1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8" h="47">
                    <a:moveTo>
                      <a:pt x="3" y="12"/>
                    </a:moveTo>
                    <a:cubicBezTo>
                      <a:pt x="3" y="12"/>
                      <a:pt x="3" y="12"/>
                      <a:pt x="2" y="12"/>
                    </a:cubicBezTo>
                    <a:cubicBezTo>
                      <a:pt x="2" y="12"/>
                      <a:pt x="2" y="12"/>
                      <a:pt x="1" y="12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0" y="13"/>
                      <a:pt x="0" y="13"/>
                      <a:pt x="0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7"/>
                      <a:pt x="4" y="17"/>
                      <a:pt x="5" y="17"/>
                    </a:cubicBezTo>
                    <a:cubicBezTo>
                      <a:pt x="5" y="17"/>
                      <a:pt x="6" y="17"/>
                      <a:pt x="6" y="18"/>
                    </a:cubicBezTo>
                    <a:cubicBezTo>
                      <a:pt x="6" y="18"/>
                      <a:pt x="7" y="18"/>
                      <a:pt x="7" y="18"/>
                    </a:cubicBezTo>
                    <a:cubicBezTo>
                      <a:pt x="7" y="18"/>
                      <a:pt x="7" y="19"/>
                      <a:pt x="7" y="19"/>
                    </a:cubicBezTo>
                    <a:cubicBezTo>
                      <a:pt x="7" y="20"/>
                      <a:pt x="7" y="20"/>
                      <a:pt x="7" y="21"/>
                    </a:cubicBezTo>
                    <a:cubicBezTo>
                      <a:pt x="7" y="22"/>
                      <a:pt x="7" y="22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4"/>
                      <a:pt x="7" y="24"/>
                      <a:pt x="7" y="25"/>
                    </a:cubicBezTo>
                    <a:cubicBezTo>
                      <a:pt x="7" y="26"/>
                      <a:pt x="7" y="26"/>
                      <a:pt x="7" y="27"/>
                    </a:cubicBezTo>
                    <a:cubicBezTo>
                      <a:pt x="7" y="28"/>
                      <a:pt x="6" y="28"/>
                      <a:pt x="6" y="29"/>
                    </a:cubicBezTo>
                    <a:cubicBezTo>
                      <a:pt x="6" y="29"/>
                      <a:pt x="6" y="30"/>
                      <a:pt x="6" y="30"/>
                    </a:cubicBezTo>
                    <a:cubicBezTo>
                      <a:pt x="6" y="30"/>
                      <a:pt x="5" y="31"/>
                      <a:pt x="5" y="31"/>
                    </a:cubicBezTo>
                    <a:cubicBezTo>
                      <a:pt x="5" y="32"/>
                      <a:pt x="5" y="32"/>
                      <a:pt x="4" y="32"/>
                    </a:cubicBezTo>
                    <a:cubicBezTo>
                      <a:pt x="4" y="32"/>
                      <a:pt x="4" y="33"/>
                      <a:pt x="4" y="33"/>
                    </a:cubicBezTo>
                    <a:cubicBezTo>
                      <a:pt x="4" y="33"/>
                      <a:pt x="3" y="33"/>
                      <a:pt x="3" y="34"/>
                    </a:cubicBezTo>
                    <a:cubicBezTo>
                      <a:pt x="3" y="34"/>
                      <a:pt x="2" y="34"/>
                      <a:pt x="2" y="35"/>
                    </a:cubicBezTo>
                    <a:cubicBezTo>
                      <a:pt x="2" y="35"/>
                      <a:pt x="2" y="35"/>
                      <a:pt x="2" y="36"/>
                    </a:cubicBezTo>
                    <a:cubicBezTo>
                      <a:pt x="3" y="36"/>
                      <a:pt x="2" y="36"/>
                      <a:pt x="2" y="37"/>
                    </a:cubicBezTo>
                    <a:cubicBezTo>
                      <a:pt x="2" y="38"/>
                      <a:pt x="3" y="38"/>
                      <a:pt x="3" y="39"/>
                    </a:cubicBezTo>
                    <a:cubicBezTo>
                      <a:pt x="3" y="39"/>
                      <a:pt x="4" y="39"/>
                      <a:pt x="4" y="40"/>
                    </a:cubicBezTo>
                    <a:cubicBezTo>
                      <a:pt x="4" y="40"/>
                      <a:pt x="4" y="41"/>
                      <a:pt x="4" y="41"/>
                    </a:cubicBezTo>
                    <a:cubicBezTo>
                      <a:pt x="3" y="41"/>
                      <a:pt x="4" y="42"/>
                      <a:pt x="4" y="42"/>
                    </a:cubicBezTo>
                    <a:cubicBezTo>
                      <a:pt x="3" y="43"/>
                      <a:pt x="3" y="43"/>
                      <a:pt x="3" y="44"/>
                    </a:cubicBezTo>
                    <a:cubicBezTo>
                      <a:pt x="3" y="44"/>
                      <a:pt x="3" y="45"/>
                      <a:pt x="3" y="45"/>
                    </a:cubicBezTo>
                    <a:cubicBezTo>
                      <a:pt x="3" y="46"/>
                      <a:pt x="3" y="46"/>
                      <a:pt x="3" y="46"/>
                    </a:cubicBezTo>
                    <a:cubicBezTo>
                      <a:pt x="6" y="47"/>
                      <a:pt x="6" y="47"/>
                      <a:pt x="6" y="47"/>
                    </a:cubicBezTo>
                    <a:cubicBezTo>
                      <a:pt x="6" y="46"/>
                      <a:pt x="6" y="46"/>
                      <a:pt x="6" y="46"/>
                    </a:cubicBezTo>
                    <a:cubicBezTo>
                      <a:pt x="6" y="46"/>
                      <a:pt x="6" y="45"/>
                      <a:pt x="6" y="45"/>
                    </a:cubicBezTo>
                    <a:cubicBezTo>
                      <a:pt x="6" y="44"/>
                      <a:pt x="6" y="44"/>
                      <a:pt x="6" y="44"/>
                    </a:cubicBezTo>
                    <a:cubicBezTo>
                      <a:pt x="6" y="43"/>
                      <a:pt x="7" y="43"/>
                      <a:pt x="7" y="43"/>
                    </a:cubicBezTo>
                    <a:cubicBezTo>
                      <a:pt x="7" y="43"/>
                      <a:pt x="7" y="42"/>
                      <a:pt x="8" y="42"/>
                    </a:cubicBezTo>
                    <a:cubicBezTo>
                      <a:pt x="8" y="42"/>
                      <a:pt x="9" y="42"/>
                      <a:pt x="9" y="42"/>
                    </a:cubicBezTo>
                    <a:cubicBezTo>
                      <a:pt x="10" y="41"/>
                      <a:pt x="10" y="42"/>
                      <a:pt x="11" y="41"/>
                    </a:cubicBezTo>
                    <a:cubicBezTo>
                      <a:pt x="11" y="41"/>
                      <a:pt x="11" y="41"/>
                      <a:pt x="12" y="41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3" y="38"/>
                      <a:pt x="12" y="38"/>
                      <a:pt x="13" y="37"/>
                    </a:cubicBezTo>
                    <a:cubicBezTo>
                      <a:pt x="13" y="37"/>
                      <a:pt x="13" y="36"/>
                      <a:pt x="13" y="36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3" y="34"/>
                      <a:pt x="13" y="34"/>
                      <a:pt x="13" y="33"/>
                    </a:cubicBezTo>
                    <a:cubicBezTo>
                      <a:pt x="12" y="33"/>
                      <a:pt x="13" y="33"/>
                      <a:pt x="13" y="32"/>
                    </a:cubicBezTo>
                    <a:cubicBezTo>
                      <a:pt x="12" y="32"/>
                      <a:pt x="12" y="31"/>
                      <a:pt x="12" y="31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29"/>
                      <a:pt x="11" y="29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27"/>
                      <a:pt x="13" y="27"/>
                      <a:pt x="13" y="27"/>
                    </a:cubicBezTo>
                    <a:cubicBezTo>
                      <a:pt x="13" y="27"/>
                      <a:pt x="14" y="27"/>
                      <a:pt x="14" y="26"/>
                    </a:cubicBezTo>
                    <a:cubicBezTo>
                      <a:pt x="15" y="26"/>
                      <a:pt x="14" y="26"/>
                      <a:pt x="15" y="25"/>
                    </a:cubicBezTo>
                    <a:cubicBezTo>
                      <a:pt x="15" y="24"/>
                      <a:pt x="16" y="24"/>
                      <a:pt x="16" y="24"/>
                    </a:cubicBezTo>
                    <a:cubicBezTo>
                      <a:pt x="16" y="24"/>
                      <a:pt x="16" y="23"/>
                      <a:pt x="17" y="23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7" y="23"/>
                      <a:pt x="17" y="23"/>
                      <a:pt x="18" y="22"/>
                    </a:cubicBezTo>
                    <a:cubicBezTo>
                      <a:pt x="18" y="22"/>
                      <a:pt x="18" y="21"/>
                      <a:pt x="19" y="21"/>
                    </a:cubicBezTo>
                    <a:cubicBezTo>
                      <a:pt x="19" y="20"/>
                      <a:pt x="20" y="20"/>
                      <a:pt x="20" y="20"/>
                    </a:cubicBezTo>
                    <a:cubicBezTo>
                      <a:pt x="21" y="20"/>
                      <a:pt x="22" y="20"/>
                      <a:pt x="22" y="19"/>
                    </a:cubicBezTo>
                    <a:cubicBezTo>
                      <a:pt x="23" y="19"/>
                      <a:pt x="23" y="18"/>
                      <a:pt x="24" y="18"/>
                    </a:cubicBezTo>
                    <a:cubicBezTo>
                      <a:pt x="24" y="17"/>
                      <a:pt x="25" y="17"/>
                      <a:pt x="25" y="17"/>
                    </a:cubicBezTo>
                    <a:cubicBezTo>
                      <a:pt x="25" y="16"/>
                      <a:pt x="25" y="16"/>
                      <a:pt x="25" y="15"/>
                    </a:cubicBezTo>
                    <a:cubicBezTo>
                      <a:pt x="25" y="15"/>
                      <a:pt x="26" y="15"/>
                      <a:pt x="26" y="14"/>
                    </a:cubicBezTo>
                    <a:cubicBezTo>
                      <a:pt x="27" y="14"/>
                      <a:pt x="27" y="14"/>
                      <a:pt x="27" y="13"/>
                    </a:cubicBezTo>
                    <a:cubicBezTo>
                      <a:pt x="27" y="13"/>
                      <a:pt x="28" y="12"/>
                      <a:pt x="28" y="12"/>
                    </a:cubicBezTo>
                    <a:cubicBezTo>
                      <a:pt x="28" y="11"/>
                      <a:pt x="28" y="11"/>
                      <a:pt x="28" y="10"/>
                    </a:cubicBezTo>
                    <a:cubicBezTo>
                      <a:pt x="28" y="10"/>
                      <a:pt x="28" y="9"/>
                      <a:pt x="28" y="8"/>
                    </a:cubicBezTo>
                    <a:cubicBezTo>
                      <a:pt x="28" y="8"/>
                      <a:pt x="28" y="7"/>
                      <a:pt x="28" y="6"/>
                    </a:cubicBezTo>
                    <a:cubicBezTo>
                      <a:pt x="28" y="6"/>
                      <a:pt x="28" y="5"/>
                      <a:pt x="28" y="5"/>
                    </a:cubicBezTo>
                    <a:cubicBezTo>
                      <a:pt x="28" y="4"/>
                      <a:pt x="28" y="3"/>
                      <a:pt x="28" y="3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28" y="0"/>
                      <a:pt x="27" y="0"/>
                      <a:pt x="27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7" y="0"/>
                      <a:pt x="26" y="0"/>
                      <a:pt x="26" y="0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6" y="1"/>
                      <a:pt x="25" y="1"/>
                      <a:pt x="25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4" y="1"/>
                      <a:pt x="25" y="2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2" y="2"/>
                      <a:pt x="22" y="3"/>
                      <a:pt x="22" y="3"/>
                    </a:cubicBezTo>
                    <a:cubicBezTo>
                      <a:pt x="22" y="3"/>
                      <a:pt x="22" y="2"/>
                      <a:pt x="21" y="2"/>
                    </a:cubicBezTo>
                    <a:cubicBezTo>
                      <a:pt x="21" y="2"/>
                      <a:pt x="21" y="2"/>
                      <a:pt x="21" y="2"/>
                    </a:cubicBezTo>
                    <a:cubicBezTo>
                      <a:pt x="20" y="2"/>
                      <a:pt x="20" y="3"/>
                      <a:pt x="20" y="3"/>
                    </a:cubicBezTo>
                    <a:cubicBezTo>
                      <a:pt x="20" y="3"/>
                      <a:pt x="20" y="4"/>
                      <a:pt x="19" y="4"/>
                    </a:cubicBezTo>
                    <a:cubicBezTo>
                      <a:pt x="19" y="4"/>
                      <a:pt x="19" y="3"/>
                      <a:pt x="18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7" y="3"/>
                      <a:pt x="17" y="3"/>
                      <a:pt x="17" y="4"/>
                    </a:cubicBezTo>
                    <a:cubicBezTo>
                      <a:pt x="17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3" y="6"/>
                      <a:pt x="13" y="6"/>
                      <a:pt x="13" y="7"/>
                    </a:cubicBezTo>
                    <a:cubicBezTo>
                      <a:pt x="13" y="7"/>
                      <a:pt x="13" y="7"/>
                      <a:pt x="13" y="8"/>
                    </a:cubicBezTo>
                    <a:cubicBezTo>
                      <a:pt x="13" y="8"/>
                      <a:pt x="13" y="8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3" y="9"/>
                      <a:pt x="14" y="9"/>
                      <a:pt x="14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3"/>
                      <a:pt x="15" y="13"/>
                      <a:pt x="15" y="14"/>
                    </a:cubicBezTo>
                    <a:cubicBezTo>
                      <a:pt x="15" y="14"/>
                      <a:pt x="15" y="15"/>
                      <a:pt x="14" y="15"/>
                    </a:cubicBezTo>
                    <a:cubicBezTo>
                      <a:pt x="14" y="15"/>
                      <a:pt x="14" y="16"/>
                      <a:pt x="13" y="16"/>
                    </a:cubicBezTo>
                    <a:cubicBezTo>
                      <a:pt x="13" y="16"/>
                      <a:pt x="13" y="16"/>
                      <a:pt x="12" y="16"/>
                    </a:cubicBezTo>
                    <a:cubicBezTo>
                      <a:pt x="12" y="16"/>
                      <a:pt x="12" y="16"/>
                      <a:pt x="11" y="15"/>
                    </a:cubicBezTo>
                    <a:cubicBezTo>
                      <a:pt x="11" y="15"/>
                      <a:pt x="12" y="15"/>
                      <a:pt x="12" y="14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2"/>
                      <a:pt x="11" y="12"/>
                      <a:pt x="11" y="12"/>
                    </a:cubicBezTo>
                    <a:cubicBezTo>
                      <a:pt x="11" y="12"/>
                      <a:pt x="10" y="12"/>
                      <a:pt x="10" y="12"/>
                    </a:cubicBezTo>
                    <a:cubicBezTo>
                      <a:pt x="10" y="12"/>
                      <a:pt x="9" y="12"/>
                      <a:pt x="9" y="12"/>
                    </a:cubicBezTo>
                    <a:cubicBezTo>
                      <a:pt x="9" y="12"/>
                      <a:pt x="9" y="11"/>
                      <a:pt x="9" y="11"/>
                    </a:cubicBezTo>
                    <a:cubicBezTo>
                      <a:pt x="8" y="11"/>
                      <a:pt x="9" y="10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0"/>
                      <a:pt x="7" y="11"/>
                      <a:pt x="7" y="11"/>
                    </a:cubicBezTo>
                    <a:cubicBezTo>
                      <a:pt x="7" y="11"/>
                      <a:pt x="7" y="11"/>
                      <a:pt x="6" y="11"/>
                    </a:cubicBezTo>
                    <a:cubicBezTo>
                      <a:pt x="6" y="11"/>
                      <a:pt x="6" y="11"/>
                      <a:pt x="5" y="11"/>
                    </a:cubicBezTo>
                    <a:cubicBezTo>
                      <a:pt x="5" y="11"/>
                      <a:pt x="5" y="11"/>
                      <a:pt x="4" y="11"/>
                    </a:cubicBezTo>
                    <a:cubicBezTo>
                      <a:pt x="4" y="12"/>
                      <a:pt x="4" y="12"/>
                      <a:pt x="3" y="12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502" name="Freeform 463"/>
              <p:cNvSpPr>
                <a:spLocks/>
              </p:cNvSpPr>
              <p:nvPr/>
            </p:nvSpPr>
            <p:spPr bwMode="auto">
              <a:xfrm>
                <a:off x="4560889" y="2351089"/>
                <a:ext cx="292100" cy="498475"/>
              </a:xfrm>
              <a:custGeom>
                <a:avLst/>
                <a:gdLst>
                  <a:gd name="T0" fmla="*/ 2 w 27"/>
                  <a:gd name="T1" fmla="*/ 29 h 46"/>
                  <a:gd name="T2" fmla="*/ 2 w 27"/>
                  <a:gd name="T3" fmla="*/ 30 h 46"/>
                  <a:gd name="T4" fmla="*/ 3 w 27"/>
                  <a:gd name="T5" fmla="*/ 31 h 46"/>
                  <a:gd name="T6" fmla="*/ 4 w 27"/>
                  <a:gd name="T7" fmla="*/ 33 h 46"/>
                  <a:gd name="T8" fmla="*/ 4 w 27"/>
                  <a:gd name="T9" fmla="*/ 34 h 46"/>
                  <a:gd name="T10" fmla="*/ 4 w 27"/>
                  <a:gd name="T11" fmla="*/ 37 h 46"/>
                  <a:gd name="T12" fmla="*/ 5 w 27"/>
                  <a:gd name="T13" fmla="*/ 39 h 46"/>
                  <a:gd name="T14" fmla="*/ 3 w 27"/>
                  <a:gd name="T15" fmla="*/ 39 h 46"/>
                  <a:gd name="T16" fmla="*/ 2 w 27"/>
                  <a:gd name="T17" fmla="*/ 40 h 46"/>
                  <a:gd name="T18" fmla="*/ 3 w 27"/>
                  <a:gd name="T19" fmla="*/ 42 h 46"/>
                  <a:gd name="T20" fmla="*/ 5 w 27"/>
                  <a:gd name="T21" fmla="*/ 43 h 46"/>
                  <a:gd name="T22" fmla="*/ 5 w 27"/>
                  <a:gd name="T23" fmla="*/ 46 h 46"/>
                  <a:gd name="T24" fmla="*/ 7 w 27"/>
                  <a:gd name="T25" fmla="*/ 46 h 46"/>
                  <a:gd name="T26" fmla="*/ 8 w 27"/>
                  <a:gd name="T27" fmla="*/ 45 h 46"/>
                  <a:gd name="T28" fmla="*/ 10 w 27"/>
                  <a:gd name="T29" fmla="*/ 45 h 46"/>
                  <a:gd name="T30" fmla="*/ 11 w 27"/>
                  <a:gd name="T31" fmla="*/ 44 h 46"/>
                  <a:gd name="T32" fmla="*/ 13 w 27"/>
                  <a:gd name="T33" fmla="*/ 42 h 46"/>
                  <a:gd name="T34" fmla="*/ 15 w 27"/>
                  <a:gd name="T35" fmla="*/ 42 h 46"/>
                  <a:gd name="T36" fmla="*/ 17 w 27"/>
                  <a:gd name="T37" fmla="*/ 41 h 46"/>
                  <a:gd name="T38" fmla="*/ 19 w 27"/>
                  <a:gd name="T39" fmla="*/ 40 h 46"/>
                  <a:gd name="T40" fmla="*/ 20 w 27"/>
                  <a:gd name="T41" fmla="*/ 39 h 46"/>
                  <a:gd name="T42" fmla="*/ 21 w 27"/>
                  <a:gd name="T43" fmla="*/ 38 h 46"/>
                  <a:gd name="T44" fmla="*/ 22 w 27"/>
                  <a:gd name="T45" fmla="*/ 37 h 46"/>
                  <a:gd name="T46" fmla="*/ 24 w 27"/>
                  <a:gd name="T47" fmla="*/ 36 h 46"/>
                  <a:gd name="T48" fmla="*/ 24 w 27"/>
                  <a:gd name="T49" fmla="*/ 36 h 46"/>
                  <a:gd name="T50" fmla="*/ 23 w 27"/>
                  <a:gd name="T51" fmla="*/ 35 h 46"/>
                  <a:gd name="T52" fmla="*/ 23 w 27"/>
                  <a:gd name="T53" fmla="*/ 33 h 46"/>
                  <a:gd name="T54" fmla="*/ 23 w 27"/>
                  <a:gd name="T55" fmla="*/ 31 h 46"/>
                  <a:gd name="T56" fmla="*/ 23 w 27"/>
                  <a:gd name="T57" fmla="*/ 29 h 46"/>
                  <a:gd name="T58" fmla="*/ 22 w 27"/>
                  <a:gd name="T59" fmla="*/ 27 h 46"/>
                  <a:gd name="T60" fmla="*/ 24 w 27"/>
                  <a:gd name="T61" fmla="*/ 25 h 46"/>
                  <a:gd name="T62" fmla="*/ 24 w 27"/>
                  <a:gd name="T63" fmla="*/ 23 h 46"/>
                  <a:gd name="T64" fmla="*/ 25 w 27"/>
                  <a:gd name="T65" fmla="*/ 23 h 46"/>
                  <a:gd name="T66" fmla="*/ 26 w 27"/>
                  <a:gd name="T67" fmla="*/ 12 h 46"/>
                  <a:gd name="T68" fmla="*/ 25 w 27"/>
                  <a:gd name="T69" fmla="*/ 11 h 46"/>
                  <a:gd name="T70" fmla="*/ 23 w 27"/>
                  <a:gd name="T71" fmla="*/ 10 h 46"/>
                  <a:gd name="T72" fmla="*/ 20 w 27"/>
                  <a:gd name="T73" fmla="*/ 8 h 46"/>
                  <a:gd name="T74" fmla="*/ 18 w 27"/>
                  <a:gd name="T75" fmla="*/ 7 h 46"/>
                  <a:gd name="T76" fmla="*/ 14 w 27"/>
                  <a:gd name="T77" fmla="*/ 5 h 46"/>
                  <a:gd name="T78" fmla="*/ 13 w 27"/>
                  <a:gd name="T79" fmla="*/ 4 h 46"/>
                  <a:gd name="T80" fmla="*/ 8 w 27"/>
                  <a:gd name="T81" fmla="*/ 2 h 46"/>
                  <a:gd name="T82" fmla="*/ 6 w 27"/>
                  <a:gd name="T83" fmla="*/ 0 h 46"/>
                  <a:gd name="T84" fmla="*/ 5 w 27"/>
                  <a:gd name="T85" fmla="*/ 1 h 46"/>
                  <a:gd name="T86" fmla="*/ 4 w 27"/>
                  <a:gd name="T87" fmla="*/ 2 h 46"/>
                  <a:gd name="T88" fmla="*/ 4 w 27"/>
                  <a:gd name="T89" fmla="*/ 4 h 46"/>
                  <a:gd name="T90" fmla="*/ 4 w 27"/>
                  <a:gd name="T91" fmla="*/ 7 h 46"/>
                  <a:gd name="T92" fmla="*/ 5 w 27"/>
                  <a:gd name="T93" fmla="*/ 8 h 46"/>
                  <a:gd name="T94" fmla="*/ 6 w 27"/>
                  <a:gd name="T95" fmla="*/ 9 h 46"/>
                  <a:gd name="T96" fmla="*/ 5 w 27"/>
                  <a:gd name="T97" fmla="*/ 13 h 46"/>
                  <a:gd name="T98" fmla="*/ 5 w 27"/>
                  <a:gd name="T99" fmla="*/ 20 h 46"/>
                  <a:gd name="T100" fmla="*/ 3 w 27"/>
                  <a:gd name="T101" fmla="*/ 21 h 46"/>
                  <a:gd name="T102" fmla="*/ 2 w 27"/>
                  <a:gd name="T103" fmla="*/ 23 h 46"/>
                  <a:gd name="T104" fmla="*/ 2 w 27"/>
                  <a:gd name="T105" fmla="*/ 23 h 46"/>
                  <a:gd name="T106" fmla="*/ 1 w 27"/>
                  <a:gd name="T107" fmla="*/ 26 h 46"/>
                  <a:gd name="T108" fmla="*/ 0 w 27"/>
                  <a:gd name="T109" fmla="*/ 28 h 46"/>
                  <a:gd name="T110" fmla="*/ 1 w 27"/>
                  <a:gd name="T111" fmla="*/ 28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7" h="46">
                    <a:moveTo>
                      <a:pt x="1" y="28"/>
                    </a:moveTo>
                    <a:cubicBezTo>
                      <a:pt x="2" y="28"/>
                      <a:pt x="1" y="29"/>
                      <a:pt x="2" y="29"/>
                    </a:cubicBezTo>
                    <a:cubicBezTo>
                      <a:pt x="2" y="29"/>
                      <a:pt x="2" y="29"/>
                      <a:pt x="2" y="30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3" y="30"/>
                      <a:pt x="3" y="31"/>
                      <a:pt x="3" y="31"/>
                    </a:cubicBezTo>
                    <a:cubicBezTo>
                      <a:pt x="3" y="31"/>
                      <a:pt x="4" y="31"/>
                      <a:pt x="4" y="32"/>
                    </a:cubicBezTo>
                    <a:cubicBezTo>
                      <a:pt x="4" y="32"/>
                      <a:pt x="4" y="33"/>
                      <a:pt x="4" y="33"/>
                    </a:cubicBezTo>
                    <a:cubicBezTo>
                      <a:pt x="4" y="33"/>
                      <a:pt x="4" y="34"/>
                      <a:pt x="4" y="34"/>
                    </a:cubicBezTo>
                    <a:cubicBezTo>
                      <a:pt x="4" y="34"/>
                      <a:pt x="4" y="34"/>
                      <a:pt x="4" y="34"/>
                    </a:cubicBezTo>
                    <a:cubicBezTo>
                      <a:pt x="5" y="35"/>
                      <a:pt x="4" y="36"/>
                      <a:pt x="4" y="36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5" y="38"/>
                      <a:pt x="5" y="38"/>
                      <a:pt x="5" y="38"/>
                    </a:cubicBezTo>
                    <a:cubicBezTo>
                      <a:pt x="5" y="38"/>
                      <a:pt x="6" y="38"/>
                      <a:pt x="5" y="39"/>
                    </a:cubicBezTo>
                    <a:cubicBezTo>
                      <a:pt x="5" y="39"/>
                      <a:pt x="5" y="39"/>
                      <a:pt x="4" y="39"/>
                    </a:cubicBezTo>
                    <a:cubicBezTo>
                      <a:pt x="4" y="39"/>
                      <a:pt x="4" y="39"/>
                      <a:pt x="3" y="39"/>
                    </a:cubicBezTo>
                    <a:cubicBezTo>
                      <a:pt x="3" y="39"/>
                      <a:pt x="2" y="39"/>
                      <a:pt x="2" y="39"/>
                    </a:cubicBezTo>
                    <a:cubicBezTo>
                      <a:pt x="2" y="39"/>
                      <a:pt x="2" y="40"/>
                      <a:pt x="2" y="40"/>
                    </a:cubicBezTo>
                    <a:cubicBezTo>
                      <a:pt x="2" y="40"/>
                      <a:pt x="2" y="40"/>
                      <a:pt x="2" y="41"/>
                    </a:cubicBezTo>
                    <a:cubicBezTo>
                      <a:pt x="2" y="41"/>
                      <a:pt x="2" y="41"/>
                      <a:pt x="3" y="42"/>
                    </a:cubicBezTo>
                    <a:cubicBezTo>
                      <a:pt x="3" y="42"/>
                      <a:pt x="3" y="42"/>
                      <a:pt x="3" y="42"/>
                    </a:cubicBezTo>
                    <a:cubicBezTo>
                      <a:pt x="4" y="42"/>
                      <a:pt x="4" y="42"/>
                      <a:pt x="5" y="43"/>
                    </a:cubicBezTo>
                    <a:cubicBezTo>
                      <a:pt x="5" y="43"/>
                      <a:pt x="5" y="44"/>
                      <a:pt x="5" y="44"/>
                    </a:cubicBezTo>
                    <a:cubicBezTo>
                      <a:pt x="5" y="45"/>
                      <a:pt x="5" y="45"/>
                      <a:pt x="5" y="46"/>
                    </a:cubicBezTo>
                    <a:cubicBezTo>
                      <a:pt x="6" y="46"/>
                      <a:pt x="6" y="46"/>
                      <a:pt x="6" y="46"/>
                    </a:cubicBezTo>
                    <a:cubicBezTo>
                      <a:pt x="6" y="46"/>
                      <a:pt x="6" y="46"/>
                      <a:pt x="7" y="46"/>
                    </a:cubicBezTo>
                    <a:cubicBezTo>
                      <a:pt x="7" y="46"/>
                      <a:pt x="7" y="46"/>
                      <a:pt x="8" y="46"/>
                    </a:cubicBezTo>
                    <a:cubicBezTo>
                      <a:pt x="8" y="45"/>
                      <a:pt x="8" y="45"/>
                      <a:pt x="8" y="45"/>
                    </a:cubicBezTo>
                    <a:cubicBezTo>
                      <a:pt x="8" y="45"/>
                      <a:pt x="8" y="46"/>
                      <a:pt x="9" y="46"/>
                    </a:cubicBezTo>
                    <a:cubicBezTo>
                      <a:pt x="9" y="46"/>
                      <a:pt x="9" y="45"/>
                      <a:pt x="10" y="45"/>
                    </a:cubicBezTo>
                    <a:cubicBezTo>
                      <a:pt x="10" y="44"/>
                      <a:pt x="10" y="45"/>
                      <a:pt x="11" y="45"/>
                    </a:cubicBezTo>
                    <a:cubicBezTo>
                      <a:pt x="11" y="44"/>
                      <a:pt x="11" y="44"/>
                      <a:pt x="11" y="44"/>
                    </a:cubicBezTo>
                    <a:cubicBezTo>
                      <a:pt x="11" y="43"/>
                      <a:pt x="11" y="43"/>
                      <a:pt x="12" y="43"/>
                    </a:cubicBezTo>
                    <a:cubicBezTo>
                      <a:pt x="12" y="42"/>
                      <a:pt x="12" y="42"/>
                      <a:pt x="13" y="42"/>
                    </a:cubicBezTo>
                    <a:cubicBezTo>
                      <a:pt x="13" y="42"/>
                      <a:pt x="14" y="42"/>
                      <a:pt x="14" y="42"/>
                    </a:cubicBezTo>
                    <a:cubicBezTo>
                      <a:pt x="15" y="42"/>
                      <a:pt x="15" y="42"/>
                      <a:pt x="15" y="42"/>
                    </a:cubicBezTo>
                    <a:cubicBezTo>
                      <a:pt x="16" y="42"/>
                      <a:pt x="16" y="42"/>
                      <a:pt x="16" y="42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1"/>
                      <a:pt x="18" y="41"/>
                      <a:pt x="19" y="40"/>
                    </a:cubicBezTo>
                    <a:cubicBezTo>
                      <a:pt x="19" y="40"/>
                      <a:pt x="19" y="40"/>
                      <a:pt x="19" y="40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39"/>
                      <a:pt x="20" y="39"/>
                      <a:pt x="20" y="38"/>
                    </a:cubicBezTo>
                    <a:cubicBezTo>
                      <a:pt x="21" y="38"/>
                      <a:pt x="21" y="38"/>
                      <a:pt x="21" y="38"/>
                    </a:cubicBezTo>
                    <a:cubicBezTo>
                      <a:pt x="21" y="38"/>
                      <a:pt x="21" y="37"/>
                      <a:pt x="21" y="37"/>
                    </a:cubicBezTo>
                    <a:cubicBezTo>
                      <a:pt x="21" y="37"/>
                      <a:pt x="21" y="37"/>
                      <a:pt x="22" y="37"/>
                    </a:cubicBezTo>
                    <a:cubicBezTo>
                      <a:pt x="22" y="36"/>
                      <a:pt x="22" y="36"/>
                      <a:pt x="23" y="36"/>
                    </a:cubicBezTo>
                    <a:cubicBezTo>
                      <a:pt x="23" y="36"/>
                      <a:pt x="23" y="36"/>
                      <a:pt x="24" y="36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35"/>
                      <a:pt x="23" y="35"/>
                      <a:pt x="23" y="35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3" y="34"/>
                      <a:pt x="23" y="34"/>
                      <a:pt x="23" y="33"/>
                    </a:cubicBezTo>
                    <a:cubicBezTo>
                      <a:pt x="23" y="33"/>
                      <a:pt x="23" y="33"/>
                      <a:pt x="23" y="33"/>
                    </a:cubicBezTo>
                    <a:cubicBezTo>
                      <a:pt x="23" y="32"/>
                      <a:pt x="23" y="32"/>
                      <a:pt x="23" y="31"/>
                    </a:cubicBezTo>
                    <a:cubicBezTo>
                      <a:pt x="23" y="31"/>
                      <a:pt x="23" y="30"/>
                      <a:pt x="23" y="30"/>
                    </a:cubicBezTo>
                    <a:cubicBezTo>
                      <a:pt x="23" y="29"/>
                      <a:pt x="23" y="29"/>
                      <a:pt x="23" y="29"/>
                    </a:cubicBezTo>
                    <a:cubicBezTo>
                      <a:pt x="23" y="28"/>
                      <a:pt x="23" y="28"/>
                      <a:pt x="23" y="27"/>
                    </a:cubicBezTo>
                    <a:cubicBezTo>
                      <a:pt x="23" y="27"/>
                      <a:pt x="22" y="27"/>
                      <a:pt x="22" y="27"/>
                    </a:cubicBezTo>
                    <a:cubicBezTo>
                      <a:pt x="22" y="26"/>
                      <a:pt x="23" y="26"/>
                      <a:pt x="23" y="26"/>
                    </a:cubicBezTo>
                    <a:cubicBezTo>
                      <a:pt x="23" y="25"/>
                      <a:pt x="23" y="25"/>
                      <a:pt x="24" y="25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3"/>
                      <a:pt x="24" y="23"/>
                    </a:cubicBezTo>
                    <a:cubicBezTo>
                      <a:pt x="24" y="23"/>
                      <a:pt x="24" y="23"/>
                      <a:pt x="24" y="23"/>
                    </a:cubicBezTo>
                    <a:cubicBezTo>
                      <a:pt x="24" y="23"/>
                      <a:pt x="24" y="23"/>
                      <a:pt x="25" y="23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6" y="12"/>
                      <a:pt x="26" y="11"/>
                      <a:pt x="25" y="11"/>
                    </a:cubicBezTo>
                    <a:cubicBezTo>
                      <a:pt x="25" y="11"/>
                      <a:pt x="25" y="11"/>
                      <a:pt x="24" y="10"/>
                    </a:cubicBezTo>
                    <a:cubicBezTo>
                      <a:pt x="24" y="10"/>
                      <a:pt x="23" y="10"/>
                      <a:pt x="23" y="10"/>
                    </a:cubicBezTo>
                    <a:cubicBezTo>
                      <a:pt x="22" y="10"/>
                      <a:pt x="22" y="9"/>
                      <a:pt x="21" y="9"/>
                    </a:cubicBezTo>
                    <a:cubicBezTo>
                      <a:pt x="21" y="9"/>
                      <a:pt x="20" y="9"/>
                      <a:pt x="20" y="8"/>
                    </a:cubicBezTo>
                    <a:cubicBezTo>
                      <a:pt x="20" y="8"/>
                      <a:pt x="19" y="8"/>
                      <a:pt x="19" y="8"/>
                    </a:cubicBezTo>
                    <a:cubicBezTo>
                      <a:pt x="19" y="7"/>
                      <a:pt x="18" y="7"/>
                      <a:pt x="18" y="7"/>
                    </a:cubicBezTo>
                    <a:cubicBezTo>
                      <a:pt x="17" y="7"/>
                      <a:pt x="17" y="6"/>
                      <a:pt x="16" y="6"/>
                    </a:cubicBezTo>
                    <a:cubicBezTo>
                      <a:pt x="15" y="5"/>
                      <a:pt x="15" y="5"/>
                      <a:pt x="14" y="5"/>
                    </a:cubicBezTo>
                    <a:cubicBezTo>
                      <a:pt x="14" y="5"/>
                      <a:pt x="13" y="5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3"/>
                      <a:pt x="11" y="3"/>
                      <a:pt x="11" y="3"/>
                    </a:cubicBezTo>
                    <a:cubicBezTo>
                      <a:pt x="10" y="3"/>
                      <a:pt x="9" y="2"/>
                      <a:pt x="8" y="2"/>
                    </a:cubicBezTo>
                    <a:cubicBezTo>
                      <a:pt x="8" y="1"/>
                      <a:pt x="7" y="1"/>
                      <a:pt x="7" y="1"/>
                    </a:cubicBezTo>
                    <a:cubicBezTo>
                      <a:pt x="6" y="1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4"/>
                      <a:pt x="4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6"/>
                      <a:pt x="4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6" y="8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10"/>
                      <a:pt x="6" y="10"/>
                      <a:pt x="6" y="11"/>
                    </a:cubicBezTo>
                    <a:cubicBezTo>
                      <a:pt x="5" y="12"/>
                      <a:pt x="5" y="12"/>
                      <a:pt x="5" y="13"/>
                    </a:cubicBezTo>
                    <a:cubicBezTo>
                      <a:pt x="5" y="16"/>
                      <a:pt x="7" y="17"/>
                      <a:pt x="5" y="19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4" y="20"/>
                      <a:pt x="4" y="20"/>
                      <a:pt x="4" y="21"/>
                    </a:cubicBezTo>
                    <a:cubicBezTo>
                      <a:pt x="4" y="21"/>
                      <a:pt x="3" y="21"/>
                      <a:pt x="3" y="21"/>
                    </a:cubicBezTo>
                    <a:cubicBezTo>
                      <a:pt x="3" y="21"/>
                      <a:pt x="3" y="22"/>
                      <a:pt x="3" y="22"/>
                    </a:cubicBezTo>
                    <a:cubicBezTo>
                      <a:pt x="3" y="22"/>
                      <a:pt x="3" y="23"/>
                      <a:pt x="2" y="23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1" y="24"/>
                      <a:pt x="1" y="24"/>
                      <a:pt x="1" y="25"/>
                    </a:cubicBezTo>
                    <a:cubicBezTo>
                      <a:pt x="1" y="25"/>
                      <a:pt x="1" y="26"/>
                      <a:pt x="1" y="26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1" y="28"/>
                      <a:pt x="1" y="28"/>
                      <a:pt x="1" y="28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503" name="Freeform 464"/>
              <p:cNvSpPr>
                <a:spLocks/>
              </p:cNvSpPr>
              <p:nvPr/>
            </p:nvSpPr>
            <p:spPr bwMode="auto">
              <a:xfrm>
                <a:off x="5122864" y="2935289"/>
                <a:ext cx="215900" cy="292100"/>
              </a:xfrm>
              <a:custGeom>
                <a:avLst/>
                <a:gdLst>
                  <a:gd name="T0" fmla="*/ 0 w 20"/>
                  <a:gd name="T1" fmla="*/ 2 h 27"/>
                  <a:gd name="T2" fmla="*/ 1 w 20"/>
                  <a:gd name="T3" fmla="*/ 3 h 27"/>
                  <a:gd name="T4" fmla="*/ 3 w 20"/>
                  <a:gd name="T5" fmla="*/ 6 h 27"/>
                  <a:gd name="T6" fmla="*/ 3 w 20"/>
                  <a:gd name="T7" fmla="*/ 8 h 27"/>
                  <a:gd name="T8" fmla="*/ 2 w 20"/>
                  <a:gd name="T9" fmla="*/ 10 h 27"/>
                  <a:gd name="T10" fmla="*/ 0 w 20"/>
                  <a:gd name="T11" fmla="*/ 12 h 27"/>
                  <a:gd name="T12" fmla="*/ 0 w 20"/>
                  <a:gd name="T13" fmla="*/ 14 h 27"/>
                  <a:gd name="T14" fmla="*/ 1 w 20"/>
                  <a:gd name="T15" fmla="*/ 14 h 27"/>
                  <a:gd name="T16" fmla="*/ 0 w 20"/>
                  <a:gd name="T17" fmla="*/ 16 h 27"/>
                  <a:gd name="T18" fmla="*/ 0 w 20"/>
                  <a:gd name="T19" fmla="*/ 17 h 27"/>
                  <a:gd name="T20" fmla="*/ 5 w 20"/>
                  <a:gd name="T21" fmla="*/ 19 h 27"/>
                  <a:gd name="T22" fmla="*/ 8 w 20"/>
                  <a:gd name="T23" fmla="*/ 21 h 27"/>
                  <a:gd name="T24" fmla="*/ 9 w 20"/>
                  <a:gd name="T25" fmla="*/ 24 h 27"/>
                  <a:gd name="T26" fmla="*/ 12 w 20"/>
                  <a:gd name="T27" fmla="*/ 26 h 27"/>
                  <a:gd name="T28" fmla="*/ 14 w 20"/>
                  <a:gd name="T29" fmla="*/ 27 h 27"/>
                  <a:gd name="T30" fmla="*/ 15 w 20"/>
                  <a:gd name="T31" fmla="*/ 27 h 27"/>
                  <a:gd name="T32" fmla="*/ 15 w 20"/>
                  <a:gd name="T33" fmla="*/ 24 h 27"/>
                  <a:gd name="T34" fmla="*/ 16 w 20"/>
                  <a:gd name="T35" fmla="*/ 23 h 27"/>
                  <a:gd name="T36" fmla="*/ 17 w 20"/>
                  <a:gd name="T37" fmla="*/ 21 h 27"/>
                  <a:gd name="T38" fmla="*/ 18 w 20"/>
                  <a:gd name="T39" fmla="*/ 20 h 27"/>
                  <a:gd name="T40" fmla="*/ 19 w 20"/>
                  <a:gd name="T41" fmla="*/ 19 h 27"/>
                  <a:gd name="T42" fmla="*/ 19 w 20"/>
                  <a:gd name="T43" fmla="*/ 18 h 27"/>
                  <a:gd name="T44" fmla="*/ 18 w 20"/>
                  <a:gd name="T45" fmla="*/ 17 h 27"/>
                  <a:gd name="T46" fmla="*/ 18 w 20"/>
                  <a:gd name="T47" fmla="*/ 13 h 27"/>
                  <a:gd name="T48" fmla="*/ 18 w 20"/>
                  <a:gd name="T49" fmla="*/ 10 h 27"/>
                  <a:gd name="T50" fmla="*/ 18 w 20"/>
                  <a:gd name="T51" fmla="*/ 7 h 27"/>
                  <a:gd name="T52" fmla="*/ 19 w 20"/>
                  <a:gd name="T53" fmla="*/ 4 h 27"/>
                  <a:gd name="T54" fmla="*/ 20 w 20"/>
                  <a:gd name="T55" fmla="*/ 3 h 27"/>
                  <a:gd name="T56" fmla="*/ 20 w 20"/>
                  <a:gd name="T57" fmla="*/ 2 h 27"/>
                  <a:gd name="T58" fmla="*/ 18 w 20"/>
                  <a:gd name="T59" fmla="*/ 2 h 27"/>
                  <a:gd name="T60" fmla="*/ 17 w 20"/>
                  <a:gd name="T61" fmla="*/ 2 h 27"/>
                  <a:gd name="T62" fmla="*/ 15 w 20"/>
                  <a:gd name="T63" fmla="*/ 3 h 27"/>
                  <a:gd name="T64" fmla="*/ 14 w 20"/>
                  <a:gd name="T65" fmla="*/ 4 h 27"/>
                  <a:gd name="T66" fmla="*/ 12 w 20"/>
                  <a:gd name="T67" fmla="*/ 3 h 27"/>
                  <a:gd name="T68" fmla="*/ 10 w 20"/>
                  <a:gd name="T69" fmla="*/ 3 h 27"/>
                  <a:gd name="T70" fmla="*/ 8 w 20"/>
                  <a:gd name="T71" fmla="*/ 1 h 27"/>
                  <a:gd name="T72" fmla="*/ 6 w 20"/>
                  <a:gd name="T73" fmla="*/ 1 h 27"/>
                  <a:gd name="T74" fmla="*/ 5 w 20"/>
                  <a:gd name="T75" fmla="*/ 0 h 27"/>
                  <a:gd name="T76" fmla="*/ 3 w 20"/>
                  <a:gd name="T77" fmla="*/ 0 h 27"/>
                  <a:gd name="T78" fmla="*/ 0 w 20"/>
                  <a:gd name="T79" fmla="*/ 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0" h="27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9"/>
                      <a:pt x="3" y="9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2"/>
                      <a:pt x="0" y="12"/>
                      <a:pt x="0" y="12"/>
                    </a:cubicBezTo>
                    <a:cubicBezTo>
                      <a:pt x="0" y="13"/>
                      <a:pt x="0" y="13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0" y="15"/>
                      <a:pt x="0" y="16"/>
                    </a:cubicBezTo>
                    <a:cubicBezTo>
                      <a:pt x="0" y="16"/>
                      <a:pt x="1" y="16"/>
                      <a:pt x="0" y="16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2" y="18"/>
                      <a:pt x="2" y="18"/>
                    </a:cubicBezTo>
                    <a:cubicBezTo>
                      <a:pt x="3" y="18"/>
                      <a:pt x="4" y="18"/>
                      <a:pt x="5" y="19"/>
                    </a:cubicBezTo>
                    <a:cubicBezTo>
                      <a:pt x="5" y="19"/>
                      <a:pt x="6" y="20"/>
                      <a:pt x="6" y="20"/>
                    </a:cubicBezTo>
                    <a:cubicBezTo>
                      <a:pt x="7" y="21"/>
                      <a:pt x="7" y="21"/>
                      <a:pt x="8" y="21"/>
                    </a:cubicBezTo>
                    <a:cubicBezTo>
                      <a:pt x="8" y="22"/>
                      <a:pt x="9" y="22"/>
                      <a:pt x="9" y="22"/>
                    </a:cubicBezTo>
                    <a:cubicBezTo>
                      <a:pt x="10" y="23"/>
                      <a:pt x="9" y="23"/>
                      <a:pt x="9" y="24"/>
                    </a:cubicBezTo>
                    <a:cubicBezTo>
                      <a:pt x="10" y="25"/>
                      <a:pt x="10" y="25"/>
                      <a:pt x="11" y="26"/>
                    </a:cubicBezTo>
                    <a:cubicBezTo>
                      <a:pt x="11" y="26"/>
                      <a:pt x="11" y="26"/>
                      <a:pt x="12" y="26"/>
                    </a:cubicBezTo>
                    <a:cubicBezTo>
                      <a:pt x="12" y="27"/>
                      <a:pt x="13" y="27"/>
                      <a:pt x="13" y="27"/>
                    </a:cubicBezTo>
                    <a:cubicBezTo>
                      <a:pt x="13" y="27"/>
                      <a:pt x="14" y="27"/>
                      <a:pt x="14" y="27"/>
                    </a:cubicBezTo>
                    <a:cubicBezTo>
                      <a:pt x="14" y="27"/>
                      <a:pt x="14" y="27"/>
                      <a:pt x="14" y="27"/>
                    </a:cubicBezTo>
                    <a:cubicBezTo>
                      <a:pt x="14" y="27"/>
                      <a:pt x="14" y="27"/>
                      <a:pt x="15" y="27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5" y="25"/>
                      <a:pt x="15" y="25"/>
                      <a:pt x="15" y="24"/>
                    </a:cubicBezTo>
                    <a:cubicBezTo>
                      <a:pt x="15" y="24"/>
                      <a:pt x="15" y="24"/>
                      <a:pt x="15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3"/>
                      <a:pt x="16" y="22"/>
                      <a:pt x="17" y="22"/>
                    </a:cubicBezTo>
                    <a:cubicBezTo>
                      <a:pt x="17" y="22"/>
                      <a:pt x="17" y="21"/>
                      <a:pt x="17" y="21"/>
                    </a:cubicBezTo>
                    <a:cubicBezTo>
                      <a:pt x="17" y="21"/>
                      <a:pt x="17" y="21"/>
                      <a:pt x="18" y="21"/>
                    </a:cubicBezTo>
                    <a:cubicBezTo>
                      <a:pt x="18" y="21"/>
                      <a:pt x="18" y="20"/>
                      <a:pt x="18" y="20"/>
                    </a:cubicBezTo>
                    <a:cubicBezTo>
                      <a:pt x="18" y="20"/>
                      <a:pt x="18" y="20"/>
                      <a:pt x="19" y="20"/>
                    </a:cubicBezTo>
                    <a:cubicBezTo>
                      <a:pt x="19" y="19"/>
                      <a:pt x="19" y="19"/>
                      <a:pt x="19" y="19"/>
                    </a:cubicBezTo>
                    <a:cubicBezTo>
                      <a:pt x="19" y="19"/>
                      <a:pt x="19" y="18"/>
                      <a:pt x="19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8"/>
                      <a:pt x="19" y="18"/>
                      <a:pt x="19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6"/>
                      <a:pt x="18" y="16"/>
                      <a:pt x="17" y="16"/>
                    </a:cubicBezTo>
                    <a:cubicBezTo>
                      <a:pt x="17" y="15"/>
                      <a:pt x="17" y="14"/>
                      <a:pt x="18" y="13"/>
                    </a:cubicBezTo>
                    <a:cubicBezTo>
                      <a:pt x="18" y="13"/>
                      <a:pt x="18" y="12"/>
                      <a:pt x="18" y="12"/>
                    </a:cubicBezTo>
                    <a:cubicBezTo>
                      <a:pt x="18" y="11"/>
                      <a:pt x="18" y="10"/>
                      <a:pt x="18" y="10"/>
                    </a:cubicBezTo>
                    <a:cubicBezTo>
                      <a:pt x="18" y="9"/>
                      <a:pt x="18" y="9"/>
                      <a:pt x="18" y="8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6"/>
                      <a:pt x="18" y="5"/>
                      <a:pt x="18" y="5"/>
                    </a:cubicBezTo>
                    <a:cubicBezTo>
                      <a:pt x="18" y="5"/>
                      <a:pt x="19" y="5"/>
                      <a:pt x="19" y="4"/>
                    </a:cubicBezTo>
                    <a:cubicBezTo>
                      <a:pt x="19" y="4"/>
                      <a:pt x="19" y="4"/>
                      <a:pt x="19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3"/>
                      <a:pt x="20" y="2"/>
                      <a:pt x="20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7" y="2"/>
                      <a:pt x="17" y="1"/>
                      <a:pt x="17" y="1"/>
                    </a:cubicBezTo>
                    <a:cubicBezTo>
                      <a:pt x="17" y="1"/>
                      <a:pt x="17" y="2"/>
                      <a:pt x="17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5" y="2"/>
                      <a:pt x="15" y="2"/>
                      <a:pt x="15" y="3"/>
                    </a:cubicBezTo>
                    <a:cubicBezTo>
                      <a:pt x="15" y="3"/>
                      <a:pt x="15" y="4"/>
                      <a:pt x="14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3" y="4"/>
                      <a:pt x="13" y="3"/>
                      <a:pt x="13" y="3"/>
                    </a:cubicBezTo>
                    <a:cubicBezTo>
                      <a:pt x="13" y="3"/>
                      <a:pt x="12" y="3"/>
                      <a:pt x="12" y="3"/>
                    </a:cubicBezTo>
                    <a:cubicBezTo>
                      <a:pt x="12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0" y="3"/>
                    </a:cubicBezTo>
                    <a:cubicBezTo>
                      <a:pt x="10" y="2"/>
                      <a:pt x="10" y="2"/>
                      <a:pt x="9" y="2"/>
                    </a:cubicBezTo>
                    <a:cubicBezTo>
                      <a:pt x="9" y="1"/>
                      <a:pt x="9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2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504" name="Freeform 465"/>
              <p:cNvSpPr>
                <a:spLocks/>
              </p:cNvSpPr>
              <p:nvPr/>
            </p:nvSpPr>
            <p:spPr bwMode="auto">
              <a:xfrm>
                <a:off x="5327651" y="2686051"/>
                <a:ext cx="53975" cy="65088"/>
              </a:xfrm>
              <a:custGeom>
                <a:avLst/>
                <a:gdLst>
                  <a:gd name="T0" fmla="*/ 4 w 5"/>
                  <a:gd name="T1" fmla="*/ 0 h 6"/>
                  <a:gd name="T2" fmla="*/ 4 w 5"/>
                  <a:gd name="T3" fmla="*/ 0 h 6"/>
                  <a:gd name="T4" fmla="*/ 3 w 5"/>
                  <a:gd name="T5" fmla="*/ 1 h 6"/>
                  <a:gd name="T6" fmla="*/ 2 w 5"/>
                  <a:gd name="T7" fmla="*/ 1 h 6"/>
                  <a:gd name="T8" fmla="*/ 1 w 5"/>
                  <a:gd name="T9" fmla="*/ 2 h 6"/>
                  <a:gd name="T10" fmla="*/ 1 w 5"/>
                  <a:gd name="T11" fmla="*/ 3 h 6"/>
                  <a:gd name="T12" fmla="*/ 1 w 5"/>
                  <a:gd name="T13" fmla="*/ 5 h 6"/>
                  <a:gd name="T14" fmla="*/ 1 w 5"/>
                  <a:gd name="T15" fmla="*/ 6 h 6"/>
                  <a:gd name="T16" fmla="*/ 2 w 5"/>
                  <a:gd name="T17" fmla="*/ 5 h 6"/>
                  <a:gd name="T18" fmla="*/ 2 w 5"/>
                  <a:gd name="T19" fmla="*/ 5 h 6"/>
                  <a:gd name="T20" fmla="*/ 3 w 5"/>
                  <a:gd name="T21" fmla="*/ 5 h 6"/>
                  <a:gd name="T22" fmla="*/ 3 w 5"/>
                  <a:gd name="T23" fmla="*/ 6 h 6"/>
                  <a:gd name="T24" fmla="*/ 4 w 5"/>
                  <a:gd name="T25" fmla="*/ 5 h 6"/>
                  <a:gd name="T26" fmla="*/ 4 w 5"/>
                  <a:gd name="T27" fmla="*/ 4 h 6"/>
                  <a:gd name="T28" fmla="*/ 5 w 5"/>
                  <a:gd name="T29" fmla="*/ 4 h 6"/>
                  <a:gd name="T30" fmla="*/ 4 w 5"/>
                  <a:gd name="T31" fmla="*/ 4 h 6"/>
                  <a:gd name="T32" fmla="*/ 3 w 5"/>
                  <a:gd name="T33" fmla="*/ 4 h 6"/>
                  <a:gd name="T34" fmla="*/ 3 w 5"/>
                  <a:gd name="T35" fmla="*/ 3 h 6"/>
                  <a:gd name="T36" fmla="*/ 4 w 5"/>
                  <a:gd name="T37" fmla="*/ 3 h 6"/>
                  <a:gd name="T38" fmla="*/ 5 w 5"/>
                  <a:gd name="T39" fmla="*/ 2 h 6"/>
                  <a:gd name="T40" fmla="*/ 4 w 5"/>
                  <a:gd name="T41" fmla="*/ 1 h 6"/>
                  <a:gd name="T42" fmla="*/ 4 w 5"/>
                  <a:gd name="T4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6"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0" y="4"/>
                      <a:pt x="1" y="5"/>
                    </a:cubicBezTo>
                    <a:cubicBezTo>
                      <a:pt x="1" y="5"/>
                      <a:pt x="1" y="6"/>
                      <a:pt x="1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6"/>
                      <a:pt x="3" y="6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4" y="3"/>
                      <a:pt x="5" y="2"/>
                      <a:pt x="5" y="2"/>
                    </a:cubicBezTo>
                    <a:cubicBezTo>
                      <a:pt x="5" y="2"/>
                      <a:pt x="4" y="2"/>
                      <a:pt x="4" y="1"/>
                    </a:cubicBezTo>
                    <a:cubicBezTo>
                      <a:pt x="4" y="1"/>
                      <a:pt x="4" y="1"/>
                      <a:pt x="4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505" name="Freeform 466"/>
              <p:cNvSpPr>
                <a:spLocks/>
              </p:cNvSpPr>
              <p:nvPr/>
            </p:nvSpPr>
            <p:spPr bwMode="auto">
              <a:xfrm>
                <a:off x="4852989" y="1573214"/>
                <a:ext cx="63500" cy="96838"/>
              </a:xfrm>
              <a:custGeom>
                <a:avLst/>
                <a:gdLst>
                  <a:gd name="T0" fmla="*/ 2 w 6"/>
                  <a:gd name="T1" fmla="*/ 0 h 9"/>
                  <a:gd name="T2" fmla="*/ 2 w 6"/>
                  <a:gd name="T3" fmla="*/ 0 h 9"/>
                  <a:gd name="T4" fmla="*/ 0 w 6"/>
                  <a:gd name="T5" fmla="*/ 0 h 9"/>
                  <a:gd name="T6" fmla="*/ 0 w 6"/>
                  <a:gd name="T7" fmla="*/ 1 h 9"/>
                  <a:gd name="T8" fmla="*/ 1 w 6"/>
                  <a:gd name="T9" fmla="*/ 2 h 9"/>
                  <a:gd name="T10" fmla="*/ 1 w 6"/>
                  <a:gd name="T11" fmla="*/ 3 h 9"/>
                  <a:gd name="T12" fmla="*/ 2 w 6"/>
                  <a:gd name="T13" fmla="*/ 4 h 9"/>
                  <a:gd name="T14" fmla="*/ 3 w 6"/>
                  <a:gd name="T15" fmla="*/ 5 h 9"/>
                  <a:gd name="T16" fmla="*/ 4 w 6"/>
                  <a:gd name="T17" fmla="*/ 7 h 9"/>
                  <a:gd name="T18" fmla="*/ 4 w 6"/>
                  <a:gd name="T19" fmla="*/ 8 h 9"/>
                  <a:gd name="T20" fmla="*/ 4 w 6"/>
                  <a:gd name="T21" fmla="*/ 9 h 9"/>
                  <a:gd name="T22" fmla="*/ 4 w 6"/>
                  <a:gd name="T23" fmla="*/ 9 h 9"/>
                  <a:gd name="T24" fmla="*/ 5 w 6"/>
                  <a:gd name="T25" fmla="*/ 8 h 9"/>
                  <a:gd name="T26" fmla="*/ 6 w 6"/>
                  <a:gd name="T27" fmla="*/ 7 h 9"/>
                  <a:gd name="T28" fmla="*/ 6 w 6"/>
                  <a:gd name="T29" fmla="*/ 6 h 9"/>
                  <a:gd name="T30" fmla="*/ 6 w 6"/>
                  <a:gd name="T31" fmla="*/ 4 h 9"/>
                  <a:gd name="T32" fmla="*/ 6 w 6"/>
                  <a:gd name="T33" fmla="*/ 3 h 9"/>
                  <a:gd name="T34" fmla="*/ 6 w 6"/>
                  <a:gd name="T35" fmla="*/ 2 h 9"/>
                  <a:gd name="T36" fmla="*/ 5 w 6"/>
                  <a:gd name="T37" fmla="*/ 1 h 9"/>
                  <a:gd name="T38" fmla="*/ 4 w 6"/>
                  <a:gd name="T39" fmla="*/ 1 h 9"/>
                  <a:gd name="T40" fmla="*/ 3 w 6"/>
                  <a:gd name="T41" fmla="*/ 1 h 9"/>
                  <a:gd name="T42" fmla="*/ 3 w 6"/>
                  <a:gd name="T43" fmla="*/ 1 h 9"/>
                  <a:gd name="T44" fmla="*/ 2 w 6"/>
                  <a:gd name="T4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" h="9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3" y="4"/>
                      <a:pt x="3" y="5"/>
                    </a:cubicBezTo>
                    <a:cubicBezTo>
                      <a:pt x="4" y="6"/>
                      <a:pt x="4" y="6"/>
                      <a:pt x="4" y="7"/>
                    </a:cubicBezTo>
                    <a:cubicBezTo>
                      <a:pt x="4" y="7"/>
                      <a:pt x="4" y="7"/>
                      <a:pt x="4" y="8"/>
                    </a:cubicBezTo>
                    <a:cubicBezTo>
                      <a:pt x="4" y="8"/>
                      <a:pt x="4" y="8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8"/>
                      <a:pt x="6" y="8"/>
                      <a:pt x="5" y="8"/>
                    </a:cubicBezTo>
                    <a:cubicBezTo>
                      <a:pt x="5" y="7"/>
                      <a:pt x="5" y="7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4"/>
                    </a:cubicBezTo>
                    <a:cubicBezTo>
                      <a:pt x="6" y="4"/>
                      <a:pt x="6" y="4"/>
                      <a:pt x="6" y="3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5" y="2"/>
                      <a:pt x="5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4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0"/>
                      <a:pt x="2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506" name="Freeform 467"/>
              <p:cNvSpPr>
                <a:spLocks/>
              </p:cNvSpPr>
              <p:nvPr/>
            </p:nvSpPr>
            <p:spPr bwMode="auto">
              <a:xfrm>
                <a:off x="4841876" y="1573214"/>
                <a:ext cx="11113" cy="1111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507" name="Freeform 468"/>
              <p:cNvSpPr>
                <a:spLocks/>
              </p:cNvSpPr>
              <p:nvPr/>
            </p:nvSpPr>
            <p:spPr bwMode="auto">
              <a:xfrm>
                <a:off x="4637089" y="1216026"/>
                <a:ext cx="9525" cy="22225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1 w 1"/>
                  <a:gd name="T5" fmla="*/ 1 h 2"/>
                  <a:gd name="T6" fmla="*/ 1 w 1"/>
                  <a:gd name="T7" fmla="*/ 1 h 2"/>
                  <a:gd name="T8" fmla="*/ 0 w 1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508" name="Freeform 469"/>
              <p:cNvSpPr>
                <a:spLocks/>
              </p:cNvSpPr>
              <p:nvPr/>
            </p:nvSpPr>
            <p:spPr bwMode="auto">
              <a:xfrm>
                <a:off x="4171951" y="1216026"/>
                <a:ext cx="22225" cy="11113"/>
              </a:xfrm>
              <a:custGeom>
                <a:avLst/>
                <a:gdLst>
                  <a:gd name="T0" fmla="*/ 0 w 2"/>
                  <a:gd name="T1" fmla="*/ 1 h 1"/>
                  <a:gd name="T2" fmla="*/ 1 w 2"/>
                  <a:gd name="T3" fmla="*/ 1 h 1"/>
                  <a:gd name="T4" fmla="*/ 2 w 2"/>
                  <a:gd name="T5" fmla="*/ 0 h 1"/>
                  <a:gd name="T6" fmla="*/ 1 w 2"/>
                  <a:gd name="T7" fmla="*/ 0 h 1"/>
                  <a:gd name="T8" fmla="*/ 0 w 2"/>
                  <a:gd name="T9" fmla="*/ 0 h 1"/>
                  <a:gd name="T10" fmla="*/ 0 w 2"/>
                  <a:gd name="T11" fmla="*/ 0 h 1"/>
                  <a:gd name="T12" fmla="*/ 0 w 2"/>
                  <a:gd name="T13" fmla="*/ 1 h 1"/>
                  <a:gd name="T14" fmla="*/ 0 w 2"/>
                  <a:gd name="T1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509" name="Freeform 470"/>
              <p:cNvSpPr>
                <a:spLocks/>
              </p:cNvSpPr>
              <p:nvPr/>
            </p:nvSpPr>
            <p:spPr bwMode="auto">
              <a:xfrm>
                <a:off x="4129089" y="1249364"/>
                <a:ext cx="22225" cy="9525"/>
              </a:xfrm>
              <a:custGeom>
                <a:avLst/>
                <a:gdLst>
                  <a:gd name="T0" fmla="*/ 1 w 2"/>
                  <a:gd name="T1" fmla="*/ 1 h 1"/>
                  <a:gd name="T2" fmla="*/ 1 w 2"/>
                  <a:gd name="T3" fmla="*/ 1 h 1"/>
                  <a:gd name="T4" fmla="*/ 2 w 2"/>
                  <a:gd name="T5" fmla="*/ 1 h 1"/>
                  <a:gd name="T6" fmla="*/ 2 w 2"/>
                  <a:gd name="T7" fmla="*/ 0 h 1"/>
                  <a:gd name="T8" fmla="*/ 1 w 2"/>
                  <a:gd name="T9" fmla="*/ 0 h 1"/>
                  <a:gd name="T10" fmla="*/ 0 w 2"/>
                  <a:gd name="T11" fmla="*/ 1 h 1"/>
                  <a:gd name="T12" fmla="*/ 1 w 2"/>
                  <a:gd name="T1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510" name="Freeform 471"/>
              <p:cNvSpPr>
                <a:spLocks/>
              </p:cNvSpPr>
              <p:nvPr/>
            </p:nvSpPr>
            <p:spPr bwMode="auto">
              <a:xfrm>
                <a:off x="4043364" y="1270001"/>
                <a:ext cx="204788" cy="260350"/>
              </a:xfrm>
              <a:custGeom>
                <a:avLst/>
                <a:gdLst>
                  <a:gd name="T0" fmla="*/ 2 w 19"/>
                  <a:gd name="T1" fmla="*/ 3 h 24"/>
                  <a:gd name="T2" fmla="*/ 2 w 19"/>
                  <a:gd name="T3" fmla="*/ 4 h 24"/>
                  <a:gd name="T4" fmla="*/ 3 w 19"/>
                  <a:gd name="T5" fmla="*/ 5 h 24"/>
                  <a:gd name="T6" fmla="*/ 4 w 19"/>
                  <a:gd name="T7" fmla="*/ 7 h 24"/>
                  <a:gd name="T8" fmla="*/ 4 w 19"/>
                  <a:gd name="T9" fmla="*/ 8 h 24"/>
                  <a:gd name="T10" fmla="*/ 5 w 19"/>
                  <a:gd name="T11" fmla="*/ 9 h 24"/>
                  <a:gd name="T12" fmla="*/ 5 w 19"/>
                  <a:gd name="T13" fmla="*/ 10 h 24"/>
                  <a:gd name="T14" fmla="*/ 6 w 19"/>
                  <a:gd name="T15" fmla="*/ 11 h 24"/>
                  <a:gd name="T16" fmla="*/ 7 w 19"/>
                  <a:gd name="T17" fmla="*/ 10 h 24"/>
                  <a:gd name="T18" fmla="*/ 8 w 19"/>
                  <a:gd name="T19" fmla="*/ 12 h 24"/>
                  <a:gd name="T20" fmla="*/ 9 w 19"/>
                  <a:gd name="T21" fmla="*/ 13 h 24"/>
                  <a:gd name="T22" fmla="*/ 8 w 19"/>
                  <a:gd name="T23" fmla="*/ 14 h 24"/>
                  <a:gd name="T24" fmla="*/ 6 w 19"/>
                  <a:gd name="T25" fmla="*/ 14 h 24"/>
                  <a:gd name="T26" fmla="*/ 6 w 19"/>
                  <a:gd name="T27" fmla="*/ 16 h 24"/>
                  <a:gd name="T28" fmla="*/ 5 w 19"/>
                  <a:gd name="T29" fmla="*/ 18 h 24"/>
                  <a:gd name="T30" fmla="*/ 5 w 19"/>
                  <a:gd name="T31" fmla="*/ 19 h 24"/>
                  <a:gd name="T32" fmla="*/ 7 w 19"/>
                  <a:gd name="T33" fmla="*/ 20 h 24"/>
                  <a:gd name="T34" fmla="*/ 8 w 19"/>
                  <a:gd name="T35" fmla="*/ 20 h 24"/>
                  <a:gd name="T36" fmla="*/ 7 w 19"/>
                  <a:gd name="T37" fmla="*/ 21 h 24"/>
                  <a:gd name="T38" fmla="*/ 6 w 19"/>
                  <a:gd name="T39" fmla="*/ 21 h 24"/>
                  <a:gd name="T40" fmla="*/ 4 w 19"/>
                  <a:gd name="T41" fmla="*/ 22 h 24"/>
                  <a:gd name="T42" fmla="*/ 3 w 19"/>
                  <a:gd name="T43" fmla="*/ 24 h 24"/>
                  <a:gd name="T44" fmla="*/ 5 w 19"/>
                  <a:gd name="T45" fmla="*/ 23 h 24"/>
                  <a:gd name="T46" fmla="*/ 7 w 19"/>
                  <a:gd name="T47" fmla="*/ 23 h 24"/>
                  <a:gd name="T48" fmla="*/ 9 w 19"/>
                  <a:gd name="T49" fmla="*/ 22 h 24"/>
                  <a:gd name="T50" fmla="*/ 11 w 19"/>
                  <a:gd name="T51" fmla="*/ 22 h 24"/>
                  <a:gd name="T52" fmla="*/ 14 w 19"/>
                  <a:gd name="T53" fmla="*/ 21 h 24"/>
                  <a:gd name="T54" fmla="*/ 17 w 19"/>
                  <a:gd name="T55" fmla="*/ 21 h 24"/>
                  <a:gd name="T56" fmla="*/ 18 w 19"/>
                  <a:gd name="T57" fmla="*/ 20 h 24"/>
                  <a:gd name="T58" fmla="*/ 17 w 19"/>
                  <a:gd name="T59" fmla="*/ 19 h 24"/>
                  <a:gd name="T60" fmla="*/ 19 w 19"/>
                  <a:gd name="T61" fmla="*/ 18 h 24"/>
                  <a:gd name="T62" fmla="*/ 19 w 19"/>
                  <a:gd name="T63" fmla="*/ 17 h 24"/>
                  <a:gd name="T64" fmla="*/ 17 w 19"/>
                  <a:gd name="T65" fmla="*/ 16 h 24"/>
                  <a:gd name="T66" fmla="*/ 17 w 19"/>
                  <a:gd name="T67" fmla="*/ 15 h 24"/>
                  <a:gd name="T68" fmla="*/ 16 w 19"/>
                  <a:gd name="T69" fmla="*/ 13 h 24"/>
                  <a:gd name="T70" fmla="*/ 15 w 19"/>
                  <a:gd name="T71" fmla="*/ 12 h 24"/>
                  <a:gd name="T72" fmla="*/ 14 w 19"/>
                  <a:gd name="T73" fmla="*/ 11 h 24"/>
                  <a:gd name="T74" fmla="*/ 13 w 19"/>
                  <a:gd name="T75" fmla="*/ 10 h 24"/>
                  <a:gd name="T76" fmla="*/ 12 w 19"/>
                  <a:gd name="T77" fmla="*/ 8 h 24"/>
                  <a:gd name="T78" fmla="*/ 10 w 19"/>
                  <a:gd name="T79" fmla="*/ 8 h 24"/>
                  <a:gd name="T80" fmla="*/ 8 w 19"/>
                  <a:gd name="T81" fmla="*/ 7 h 24"/>
                  <a:gd name="T82" fmla="*/ 10 w 19"/>
                  <a:gd name="T83" fmla="*/ 6 h 24"/>
                  <a:gd name="T84" fmla="*/ 11 w 19"/>
                  <a:gd name="T85" fmla="*/ 4 h 24"/>
                  <a:gd name="T86" fmla="*/ 9 w 19"/>
                  <a:gd name="T87" fmla="*/ 2 h 24"/>
                  <a:gd name="T88" fmla="*/ 7 w 19"/>
                  <a:gd name="T89" fmla="*/ 3 h 24"/>
                  <a:gd name="T90" fmla="*/ 8 w 19"/>
                  <a:gd name="T91" fmla="*/ 1 h 24"/>
                  <a:gd name="T92" fmla="*/ 8 w 19"/>
                  <a:gd name="T93" fmla="*/ 0 h 24"/>
                  <a:gd name="T94" fmla="*/ 7 w 19"/>
                  <a:gd name="T95" fmla="*/ 0 h 24"/>
                  <a:gd name="T96" fmla="*/ 5 w 19"/>
                  <a:gd name="T97" fmla="*/ 0 h 24"/>
                  <a:gd name="T98" fmla="*/ 4 w 19"/>
                  <a:gd name="T99" fmla="*/ 2 h 24"/>
                  <a:gd name="T100" fmla="*/ 3 w 19"/>
                  <a:gd name="T101" fmla="*/ 2 h 24"/>
                  <a:gd name="T102" fmla="*/ 2 w 19"/>
                  <a:gd name="T103" fmla="*/ 2 h 24"/>
                  <a:gd name="T104" fmla="*/ 3 w 19"/>
                  <a:gd name="T105" fmla="*/ 1 h 24"/>
                  <a:gd name="T106" fmla="*/ 1 w 19"/>
                  <a:gd name="T107" fmla="*/ 1 h 24"/>
                  <a:gd name="T108" fmla="*/ 1 w 19"/>
                  <a:gd name="T109" fmla="*/ 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9" h="24">
                    <a:moveTo>
                      <a:pt x="1" y="3"/>
                    </a:moveTo>
                    <a:cubicBezTo>
                      <a:pt x="1" y="3"/>
                      <a:pt x="1" y="3"/>
                      <a:pt x="2" y="3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6"/>
                      <a:pt x="4" y="6"/>
                    </a:cubicBezTo>
                    <a:cubicBezTo>
                      <a:pt x="4" y="6"/>
                      <a:pt x="4" y="6"/>
                      <a:pt x="4" y="7"/>
                    </a:cubicBezTo>
                    <a:cubicBezTo>
                      <a:pt x="4" y="7"/>
                      <a:pt x="3" y="7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5" y="8"/>
                      <a:pt x="5" y="9"/>
                    </a:cubicBezTo>
                    <a:cubicBezTo>
                      <a:pt x="5" y="9"/>
                      <a:pt x="5" y="9"/>
                      <a:pt x="6" y="9"/>
                    </a:cubicBezTo>
                    <a:cubicBezTo>
                      <a:pt x="6" y="10"/>
                      <a:pt x="5" y="10"/>
                      <a:pt x="5" y="10"/>
                    </a:cubicBezTo>
                    <a:cubicBezTo>
                      <a:pt x="4" y="10"/>
                      <a:pt x="4" y="10"/>
                      <a:pt x="4" y="11"/>
                    </a:cubicBezTo>
                    <a:cubicBezTo>
                      <a:pt x="4" y="11"/>
                      <a:pt x="5" y="11"/>
                      <a:pt x="6" y="11"/>
                    </a:cubicBezTo>
                    <a:cubicBezTo>
                      <a:pt x="6" y="11"/>
                      <a:pt x="6" y="11"/>
                      <a:pt x="7" y="11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8" y="10"/>
                      <a:pt x="8" y="10"/>
                      <a:pt x="8" y="11"/>
                    </a:cubicBezTo>
                    <a:cubicBezTo>
                      <a:pt x="8" y="11"/>
                      <a:pt x="8" y="12"/>
                      <a:pt x="8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9" y="12"/>
                      <a:pt x="9" y="13"/>
                    </a:cubicBezTo>
                    <a:cubicBezTo>
                      <a:pt x="9" y="13"/>
                      <a:pt x="9" y="13"/>
                      <a:pt x="9" y="14"/>
                    </a:cubicBezTo>
                    <a:cubicBezTo>
                      <a:pt x="9" y="14"/>
                      <a:pt x="9" y="14"/>
                      <a:pt x="8" y="14"/>
                    </a:cubicBezTo>
                    <a:cubicBezTo>
                      <a:pt x="8" y="15"/>
                      <a:pt x="7" y="15"/>
                      <a:pt x="7" y="15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4"/>
                      <a:pt x="6" y="15"/>
                      <a:pt x="6" y="15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4" y="18"/>
                      <a:pt x="4" y="19"/>
                      <a:pt x="4" y="19"/>
                    </a:cubicBezTo>
                    <a:cubicBezTo>
                      <a:pt x="4" y="20"/>
                      <a:pt x="5" y="19"/>
                      <a:pt x="5" y="19"/>
                    </a:cubicBezTo>
                    <a:cubicBezTo>
                      <a:pt x="5" y="19"/>
                      <a:pt x="5" y="19"/>
                      <a:pt x="6" y="19"/>
                    </a:cubicBezTo>
                    <a:cubicBezTo>
                      <a:pt x="6" y="19"/>
                      <a:pt x="6" y="19"/>
                      <a:pt x="7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20"/>
                      <a:pt x="8" y="20"/>
                      <a:pt x="8" y="20"/>
                    </a:cubicBezTo>
                    <a:cubicBezTo>
                      <a:pt x="8" y="20"/>
                      <a:pt x="8" y="20"/>
                      <a:pt x="8" y="21"/>
                    </a:cubicBezTo>
                    <a:cubicBezTo>
                      <a:pt x="8" y="21"/>
                      <a:pt x="8" y="21"/>
                      <a:pt x="7" y="21"/>
                    </a:cubicBezTo>
                    <a:cubicBezTo>
                      <a:pt x="7" y="21"/>
                      <a:pt x="7" y="21"/>
                      <a:pt x="6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5" y="21"/>
                      <a:pt x="5" y="21"/>
                      <a:pt x="5" y="22"/>
                    </a:cubicBezTo>
                    <a:cubicBezTo>
                      <a:pt x="5" y="22"/>
                      <a:pt x="4" y="22"/>
                      <a:pt x="4" y="22"/>
                    </a:cubicBezTo>
                    <a:cubicBezTo>
                      <a:pt x="4" y="22"/>
                      <a:pt x="4" y="23"/>
                      <a:pt x="3" y="23"/>
                    </a:cubicBezTo>
                    <a:cubicBezTo>
                      <a:pt x="3" y="23"/>
                      <a:pt x="3" y="23"/>
                      <a:pt x="3" y="24"/>
                    </a:cubicBezTo>
                    <a:cubicBezTo>
                      <a:pt x="3" y="24"/>
                      <a:pt x="4" y="24"/>
                      <a:pt x="4" y="24"/>
                    </a:cubicBezTo>
                    <a:cubicBezTo>
                      <a:pt x="5" y="24"/>
                      <a:pt x="5" y="23"/>
                      <a:pt x="5" y="23"/>
                    </a:cubicBezTo>
                    <a:cubicBezTo>
                      <a:pt x="6" y="23"/>
                      <a:pt x="6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8" y="23"/>
                      <a:pt x="8" y="23"/>
                      <a:pt x="8" y="22"/>
                    </a:cubicBezTo>
                    <a:cubicBezTo>
                      <a:pt x="8" y="22"/>
                      <a:pt x="8" y="22"/>
                      <a:pt x="9" y="22"/>
                    </a:cubicBezTo>
                    <a:cubicBezTo>
                      <a:pt x="9" y="22"/>
                      <a:pt x="9" y="22"/>
                      <a:pt x="10" y="22"/>
                    </a:cubicBezTo>
                    <a:cubicBezTo>
                      <a:pt x="10" y="22"/>
                      <a:pt x="10" y="22"/>
                      <a:pt x="11" y="22"/>
                    </a:cubicBezTo>
                    <a:cubicBezTo>
                      <a:pt x="11" y="22"/>
                      <a:pt x="11" y="22"/>
                      <a:pt x="12" y="21"/>
                    </a:cubicBezTo>
                    <a:cubicBezTo>
                      <a:pt x="13" y="21"/>
                      <a:pt x="13" y="21"/>
                      <a:pt x="14" y="21"/>
                    </a:cubicBezTo>
                    <a:cubicBezTo>
                      <a:pt x="14" y="21"/>
                      <a:pt x="15" y="21"/>
                      <a:pt x="16" y="21"/>
                    </a:cubicBezTo>
                    <a:cubicBezTo>
                      <a:pt x="16" y="21"/>
                      <a:pt x="16" y="21"/>
                      <a:pt x="17" y="21"/>
                    </a:cubicBezTo>
                    <a:cubicBezTo>
                      <a:pt x="17" y="21"/>
                      <a:pt x="18" y="20"/>
                      <a:pt x="18" y="20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9" y="20"/>
                      <a:pt x="18" y="20"/>
                      <a:pt x="17" y="20"/>
                    </a:cubicBezTo>
                    <a:cubicBezTo>
                      <a:pt x="17" y="20"/>
                      <a:pt x="17" y="20"/>
                      <a:pt x="17" y="19"/>
                    </a:cubicBezTo>
                    <a:cubicBezTo>
                      <a:pt x="17" y="19"/>
                      <a:pt x="17" y="19"/>
                      <a:pt x="18" y="19"/>
                    </a:cubicBezTo>
                    <a:cubicBezTo>
                      <a:pt x="18" y="18"/>
                      <a:pt x="18" y="18"/>
                      <a:pt x="19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6"/>
                      <a:pt x="19" y="16"/>
                    </a:cubicBezTo>
                    <a:cubicBezTo>
                      <a:pt x="19" y="16"/>
                      <a:pt x="18" y="16"/>
                      <a:pt x="17" y="16"/>
                    </a:cubicBezTo>
                    <a:cubicBezTo>
                      <a:pt x="17" y="16"/>
                      <a:pt x="17" y="16"/>
                      <a:pt x="17" y="15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6" y="14"/>
                      <a:pt x="16" y="13"/>
                      <a:pt x="16" y="13"/>
                    </a:cubicBezTo>
                    <a:cubicBezTo>
                      <a:pt x="16" y="13"/>
                      <a:pt x="15" y="13"/>
                      <a:pt x="15" y="13"/>
                    </a:cubicBezTo>
                    <a:cubicBezTo>
                      <a:pt x="15" y="13"/>
                      <a:pt x="15" y="12"/>
                      <a:pt x="15" y="12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1"/>
                      <a:pt x="14" y="11"/>
                      <a:pt x="14" y="11"/>
                    </a:cubicBezTo>
                    <a:cubicBezTo>
                      <a:pt x="14" y="11"/>
                      <a:pt x="13" y="11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2" y="10"/>
                      <a:pt x="13" y="10"/>
                      <a:pt x="13" y="9"/>
                    </a:cubicBezTo>
                    <a:cubicBezTo>
                      <a:pt x="12" y="9"/>
                      <a:pt x="12" y="9"/>
                      <a:pt x="12" y="8"/>
                    </a:cubicBezTo>
                    <a:cubicBezTo>
                      <a:pt x="12" y="8"/>
                      <a:pt x="11" y="8"/>
                      <a:pt x="11" y="7"/>
                    </a:cubicBezTo>
                    <a:cubicBezTo>
                      <a:pt x="11" y="7"/>
                      <a:pt x="10" y="8"/>
                      <a:pt x="10" y="8"/>
                    </a:cubicBezTo>
                    <a:cubicBezTo>
                      <a:pt x="9" y="8"/>
                      <a:pt x="9" y="8"/>
                      <a:pt x="9" y="7"/>
                    </a:cubicBezTo>
                    <a:cubicBezTo>
                      <a:pt x="9" y="7"/>
                      <a:pt x="8" y="7"/>
                      <a:pt x="8" y="7"/>
                    </a:cubicBezTo>
                    <a:cubicBezTo>
                      <a:pt x="8" y="7"/>
                      <a:pt x="9" y="7"/>
                      <a:pt x="9" y="6"/>
                    </a:cubicBezTo>
                    <a:cubicBezTo>
                      <a:pt x="10" y="6"/>
                      <a:pt x="9" y="6"/>
                      <a:pt x="10" y="6"/>
                    </a:cubicBezTo>
                    <a:cubicBezTo>
                      <a:pt x="10" y="5"/>
                      <a:pt x="10" y="6"/>
                      <a:pt x="11" y="5"/>
                    </a:cubicBezTo>
                    <a:cubicBezTo>
                      <a:pt x="11" y="5"/>
                      <a:pt x="11" y="4"/>
                      <a:pt x="11" y="4"/>
                    </a:cubicBezTo>
                    <a:cubicBezTo>
                      <a:pt x="11" y="3"/>
                      <a:pt x="12" y="3"/>
                      <a:pt x="11" y="2"/>
                    </a:cubicBezTo>
                    <a:cubicBezTo>
                      <a:pt x="11" y="2"/>
                      <a:pt x="10" y="2"/>
                      <a:pt x="9" y="2"/>
                    </a:cubicBezTo>
                    <a:cubicBezTo>
                      <a:pt x="9" y="2"/>
                      <a:pt x="9" y="3"/>
                      <a:pt x="8" y="3"/>
                    </a:cubicBezTo>
                    <a:cubicBezTo>
                      <a:pt x="8" y="3"/>
                      <a:pt x="8" y="3"/>
                      <a:pt x="7" y="3"/>
                    </a:cubicBezTo>
                    <a:cubicBezTo>
                      <a:pt x="7" y="2"/>
                      <a:pt x="7" y="2"/>
                      <a:pt x="8" y="2"/>
                    </a:cubicBezTo>
                    <a:cubicBezTo>
                      <a:pt x="8" y="2"/>
                      <a:pt x="8" y="2"/>
                      <a:pt x="8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0"/>
                      <a:pt x="8" y="0"/>
                    </a:cubicBezTo>
                    <a:cubicBezTo>
                      <a:pt x="8" y="0"/>
                      <a:pt x="8" y="1"/>
                      <a:pt x="8" y="1"/>
                    </a:cubicBezTo>
                    <a:cubicBezTo>
                      <a:pt x="7" y="1"/>
                      <a:pt x="7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1"/>
                      <a:pt x="5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2" y="0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511" name="Freeform 472"/>
              <p:cNvSpPr>
                <a:spLocks/>
              </p:cNvSpPr>
              <p:nvPr/>
            </p:nvSpPr>
            <p:spPr bwMode="auto">
              <a:xfrm>
                <a:off x="4064001" y="1335089"/>
                <a:ext cx="11113" cy="1111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512" name="Freeform 473"/>
              <p:cNvSpPr>
                <a:spLocks/>
              </p:cNvSpPr>
              <p:nvPr/>
            </p:nvSpPr>
            <p:spPr bwMode="auto">
              <a:xfrm>
                <a:off x="4064001" y="1346201"/>
                <a:ext cx="11113" cy="1111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0 w 1"/>
                  <a:gd name="T7" fmla="*/ 1 h 1"/>
                  <a:gd name="T8" fmla="*/ 0 w 1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513" name="Freeform 474"/>
              <p:cNvSpPr>
                <a:spLocks/>
              </p:cNvSpPr>
              <p:nvPr/>
            </p:nvSpPr>
            <p:spPr bwMode="auto">
              <a:xfrm>
                <a:off x="4064001" y="1357314"/>
                <a:ext cx="11113" cy="1111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514" name="Freeform 475"/>
              <p:cNvSpPr>
                <a:spLocks/>
              </p:cNvSpPr>
              <p:nvPr/>
            </p:nvSpPr>
            <p:spPr bwMode="auto">
              <a:xfrm>
                <a:off x="4021139" y="1368426"/>
                <a:ext cx="65088" cy="42863"/>
              </a:xfrm>
              <a:custGeom>
                <a:avLst/>
                <a:gdLst>
                  <a:gd name="T0" fmla="*/ 1 w 6"/>
                  <a:gd name="T1" fmla="*/ 3 h 4"/>
                  <a:gd name="T2" fmla="*/ 1 w 6"/>
                  <a:gd name="T3" fmla="*/ 4 h 4"/>
                  <a:gd name="T4" fmla="*/ 2 w 6"/>
                  <a:gd name="T5" fmla="*/ 3 h 4"/>
                  <a:gd name="T6" fmla="*/ 3 w 6"/>
                  <a:gd name="T7" fmla="*/ 3 h 4"/>
                  <a:gd name="T8" fmla="*/ 3 w 6"/>
                  <a:gd name="T9" fmla="*/ 3 h 4"/>
                  <a:gd name="T10" fmla="*/ 4 w 6"/>
                  <a:gd name="T11" fmla="*/ 4 h 4"/>
                  <a:gd name="T12" fmla="*/ 4 w 6"/>
                  <a:gd name="T13" fmla="*/ 4 h 4"/>
                  <a:gd name="T14" fmla="*/ 5 w 6"/>
                  <a:gd name="T15" fmla="*/ 3 h 4"/>
                  <a:gd name="T16" fmla="*/ 6 w 6"/>
                  <a:gd name="T17" fmla="*/ 2 h 4"/>
                  <a:gd name="T18" fmla="*/ 5 w 6"/>
                  <a:gd name="T19" fmla="*/ 2 h 4"/>
                  <a:gd name="T20" fmla="*/ 5 w 6"/>
                  <a:gd name="T21" fmla="*/ 1 h 4"/>
                  <a:gd name="T22" fmla="*/ 4 w 6"/>
                  <a:gd name="T23" fmla="*/ 0 h 4"/>
                  <a:gd name="T24" fmla="*/ 3 w 6"/>
                  <a:gd name="T25" fmla="*/ 0 h 4"/>
                  <a:gd name="T26" fmla="*/ 3 w 6"/>
                  <a:gd name="T27" fmla="*/ 0 h 4"/>
                  <a:gd name="T28" fmla="*/ 3 w 6"/>
                  <a:gd name="T29" fmla="*/ 1 h 4"/>
                  <a:gd name="T30" fmla="*/ 2 w 6"/>
                  <a:gd name="T31" fmla="*/ 1 h 4"/>
                  <a:gd name="T32" fmla="*/ 1 w 6"/>
                  <a:gd name="T33" fmla="*/ 1 h 4"/>
                  <a:gd name="T34" fmla="*/ 1 w 6"/>
                  <a:gd name="T35" fmla="*/ 2 h 4"/>
                  <a:gd name="T36" fmla="*/ 0 w 6"/>
                  <a:gd name="T37" fmla="*/ 3 h 4"/>
                  <a:gd name="T38" fmla="*/ 1 w 6"/>
                  <a:gd name="T3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" h="4">
                    <a:moveTo>
                      <a:pt x="1" y="3"/>
                    </a:moveTo>
                    <a:cubicBezTo>
                      <a:pt x="1" y="3"/>
                      <a:pt x="1" y="4"/>
                      <a:pt x="1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3"/>
                      <a:pt x="3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5" y="3"/>
                      <a:pt x="5" y="3"/>
                    </a:cubicBezTo>
                    <a:cubicBezTo>
                      <a:pt x="5" y="3"/>
                      <a:pt x="6" y="3"/>
                      <a:pt x="6" y="2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1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515" name="Freeform 476"/>
              <p:cNvSpPr>
                <a:spLocks/>
              </p:cNvSpPr>
              <p:nvPr/>
            </p:nvSpPr>
            <p:spPr bwMode="auto">
              <a:xfrm>
                <a:off x="4064001" y="141128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516" name="Freeform 477"/>
              <p:cNvSpPr>
                <a:spLocks/>
              </p:cNvSpPr>
              <p:nvPr/>
            </p:nvSpPr>
            <p:spPr bwMode="auto">
              <a:xfrm>
                <a:off x="4367214" y="1595439"/>
                <a:ext cx="96838" cy="63500"/>
              </a:xfrm>
              <a:custGeom>
                <a:avLst/>
                <a:gdLst>
                  <a:gd name="T0" fmla="*/ 2 w 9"/>
                  <a:gd name="T1" fmla="*/ 5 h 6"/>
                  <a:gd name="T2" fmla="*/ 2 w 9"/>
                  <a:gd name="T3" fmla="*/ 6 h 6"/>
                  <a:gd name="T4" fmla="*/ 3 w 9"/>
                  <a:gd name="T5" fmla="*/ 5 h 6"/>
                  <a:gd name="T6" fmla="*/ 5 w 9"/>
                  <a:gd name="T7" fmla="*/ 5 h 6"/>
                  <a:gd name="T8" fmla="*/ 5 w 9"/>
                  <a:gd name="T9" fmla="*/ 5 h 6"/>
                  <a:gd name="T10" fmla="*/ 7 w 9"/>
                  <a:gd name="T11" fmla="*/ 4 h 6"/>
                  <a:gd name="T12" fmla="*/ 8 w 9"/>
                  <a:gd name="T13" fmla="*/ 4 h 6"/>
                  <a:gd name="T14" fmla="*/ 9 w 9"/>
                  <a:gd name="T15" fmla="*/ 3 h 6"/>
                  <a:gd name="T16" fmla="*/ 9 w 9"/>
                  <a:gd name="T17" fmla="*/ 2 h 6"/>
                  <a:gd name="T18" fmla="*/ 8 w 9"/>
                  <a:gd name="T19" fmla="*/ 2 h 6"/>
                  <a:gd name="T20" fmla="*/ 8 w 9"/>
                  <a:gd name="T21" fmla="*/ 1 h 6"/>
                  <a:gd name="T22" fmla="*/ 7 w 9"/>
                  <a:gd name="T23" fmla="*/ 1 h 6"/>
                  <a:gd name="T24" fmla="*/ 6 w 9"/>
                  <a:gd name="T25" fmla="*/ 1 h 6"/>
                  <a:gd name="T26" fmla="*/ 4 w 9"/>
                  <a:gd name="T27" fmla="*/ 1 h 6"/>
                  <a:gd name="T28" fmla="*/ 3 w 9"/>
                  <a:gd name="T29" fmla="*/ 1 h 6"/>
                  <a:gd name="T30" fmla="*/ 2 w 9"/>
                  <a:gd name="T31" fmla="*/ 1 h 6"/>
                  <a:gd name="T32" fmla="*/ 2 w 9"/>
                  <a:gd name="T33" fmla="*/ 0 h 6"/>
                  <a:gd name="T34" fmla="*/ 1 w 9"/>
                  <a:gd name="T35" fmla="*/ 1 h 6"/>
                  <a:gd name="T36" fmla="*/ 1 w 9"/>
                  <a:gd name="T37" fmla="*/ 2 h 6"/>
                  <a:gd name="T38" fmla="*/ 1 w 9"/>
                  <a:gd name="T39" fmla="*/ 4 h 6"/>
                  <a:gd name="T40" fmla="*/ 2 w 9"/>
                  <a:gd name="T4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" h="6">
                    <a:moveTo>
                      <a:pt x="2" y="5"/>
                    </a:moveTo>
                    <a:cubicBezTo>
                      <a:pt x="2" y="5"/>
                      <a:pt x="2" y="6"/>
                      <a:pt x="2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4" y="4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6" y="5"/>
                      <a:pt x="6" y="5"/>
                      <a:pt x="7" y="4"/>
                    </a:cubicBezTo>
                    <a:cubicBezTo>
                      <a:pt x="7" y="4"/>
                      <a:pt x="7" y="5"/>
                      <a:pt x="8" y="4"/>
                    </a:cubicBezTo>
                    <a:cubicBezTo>
                      <a:pt x="8" y="4"/>
                      <a:pt x="8" y="4"/>
                      <a:pt x="9" y="3"/>
                    </a:cubicBezTo>
                    <a:cubicBezTo>
                      <a:pt x="9" y="3"/>
                      <a:pt x="9" y="3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0"/>
                      <a:pt x="6" y="0"/>
                      <a:pt x="6" y="1"/>
                    </a:cubicBezTo>
                    <a:cubicBezTo>
                      <a:pt x="5" y="1"/>
                      <a:pt x="5" y="1"/>
                      <a:pt x="4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2" y="4"/>
                      <a:pt x="2" y="5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517" name="Freeform 478"/>
              <p:cNvSpPr>
                <a:spLocks/>
              </p:cNvSpPr>
              <p:nvPr/>
            </p:nvSpPr>
            <p:spPr bwMode="auto">
              <a:xfrm>
                <a:off x="4387851" y="165893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518" name="Freeform 479"/>
              <p:cNvSpPr>
                <a:spLocks/>
              </p:cNvSpPr>
              <p:nvPr/>
            </p:nvSpPr>
            <p:spPr bwMode="auto">
              <a:xfrm>
                <a:off x="4614864" y="968376"/>
                <a:ext cx="269875" cy="269875"/>
              </a:xfrm>
              <a:custGeom>
                <a:avLst/>
                <a:gdLst>
                  <a:gd name="T0" fmla="*/ 3 w 25"/>
                  <a:gd name="T1" fmla="*/ 4 h 25"/>
                  <a:gd name="T2" fmla="*/ 5 w 25"/>
                  <a:gd name="T3" fmla="*/ 4 h 25"/>
                  <a:gd name="T4" fmla="*/ 6 w 25"/>
                  <a:gd name="T5" fmla="*/ 6 h 25"/>
                  <a:gd name="T6" fmla="*/ 7 w 25"/>
                  <a:gd name="T7" fmla="*/ 7 h 25"/>
                  <a:gd name="T8" fmla="*/ 8 w 25"/>
                  <a:gd name="T9" fmla="*/ 8 h 25"/>
                  <a:gd name="T10" fmla="*/ 7 w 25"/>
                  <a:gd name="T11" fmla="*/ 10 h 25"/>
                  <a:gd name="T12" fmla="*/ 8 w 25"/>
                  <a:gd name="T13" fmla="*/ 10 h 25"/>
                  <a:gd name="T14" fmla="*/ 10 w 25"/>
                  <a:gd name="T15" fmla="*/ 10 h 25"/>
                  <a:gd name="T16" fmla="*/ 11 w 25"/>
                  <a:gd name="T17" fmla="*/ 11 h 25"/>
                  <a:gd name="T18" fmla="*/ 10 w 25"/>
                  <a:gd name="T19" fmla="*/ 12 h 25"/>
                  <a:gd name="T20" fmla="*/ 10 w 25"/>
                  <a:gd name="T21" fmla="*/ 13 h 25"/>
                  <a:gd name="T22" fmla="*/ 8 w 25"/>
                  <a:gd name="T23" fmla="*/ 14 h 25"/>
                  <a:gd name="T24" fmla="*/ 7 w 25"/>
                  <a:gd name="T25" fmla="*/ 15 h 25"/>
                  <a:gd name="T26" fmla="*/ 5 w 25"/>
                  <a:gd name="T27" fmla="*/ 16 h 25"/>
                  <a:gd name="T28" fmla="*/ 4 w 25"/>
                  <a:gd name="T29" fmla="*/ 17 h 25"/>
                  <a:gd name="T30" fmla="*/ 5 w 25"/>
                  <a:gd name="T31" fmla="*/ 19 h 25"/>
                  <a:gd name="T32" fmla="*/ 5 w 25"/>
                  <a:gd name="T33" fmla="*/ 21 h 25"/>
                  <a:gd name="T34" fmla="*/ 6 w 25"/>
                  <a:gd name="T35" fmla="*/ 23 h 25"/>
                  <a:gd name="T36" fmla="*/ 7 w 25"/>
                  <a:gd name="T37" fmla="*/ 24 h 25"/>
                  <a:gd name="T38" fmla="*/ 9 w 25"/>
                  <a:gd name="T39" fmla="*/ 24 h 25"/>
                  <a:gd name="T40" fmla="*/ 10 w 25"/>
                  <a:gd name="T41" fmla="*/ 25 h 25"/>
                  <a:gd name="T42" fmla="*/ 13 w 25"/>
                  <a:gd name="T43" fmla="*/ 24 h 25"/>
                  <a:gd name="T44" fmla="*/ 15 w 25"/>
                  <a:gd name="T45" fmla="*/ 24 h 25"/>
                  <a:gd name="T46" fmla="*/ 17 w 25"/>
                  <a:gd name="T47" fmla="*/ 24 h 25"/>
                  <a:gd name="T48" fmla="*/ 19 w 25"/>
                  <a:gd name="T49" fmla="*/ 24 h 25"/>
                  <a:gd name="T50" fmla="*/ 19 w 25"/>
                  <a:gd name="T51" fmla="*/ 23 h 25"/>
                  <a:gd name="T52" fmla="*/ 20 w 25"/>
                  <a:gd name="T53" fmla="*/ 22 h 25"/>
                  <a:gd name="T54" fmla="*/ 22 w 25"/>
                  <a:gd name="T55" fmla="*/ 20 h 25"/>
                  <a:gd name="T56" fmla="*/ 24 w 25"/>
                  <a:gd name="T57" fmla="*/ 19 h 25"/>
                  <a:gd name="T58" fmla="*/ 23 w 25"/>
                  <a:gd name="T59" fmla="*/ 17 h 25"/>
                  <a:gd name="T60" fmla="*/ 22 w 25"/>
                  <a:gd name="T61" fmla="*/ 16 h 25"/>
                  <a:gd name="T62" fmla="*/ 22 w 25"/>
                  <a:gd name="T63" fmla="*/ 15 h 25"/>
                  <a:gd name="T64" fmla="*/ 20 w 25"/>
                  <a:gd name="T65" fmla="*/ 14 h 25"/>
                  <a:gd name="T66" fmla="*/ 19 w 25"/>
                  <a:gd name="T67" fmla="*/ 13 h 25"/>
                  <a:gd name="T68" fmla="*/ 19 w 25"/>
                  <a:gd name="T69" fmla="*/ 11 h 25"/>
                  <a:gd name="T70" fmla="*/ 18 w 25"/>
                  <a:gd name="T71" fmla="*/ 9 h 25"/>
                  <a:gd name="T72" fmla="*/ 17 w 25"/>
                  <a:gd name="T73" fmla="*/ 7 h 25"/>
                  <a:gd name="T74" fmla="*/ 18 w 25"/>
                  <a:gd name="T75" fmla="*/ 5 h 25"/>
                  <a:gd name="T76" fmla="*/ 16 w 25"/>
                  <a:gd name="T77" fmla="*/ 4 h 25"/>
                  <a:gd name="T78" fmla="*/ 16 w 25"/>
                  <a:gd name="T79" fmla="*/ 3 h 25"/>
                  <a:gd name="T80" fmla="*/ 15 w 25"/>
                  <a:gd name="T81" fmla="*/ 2 h 25"/>
                  <a:gd name="T82" fmla="*/ 14 w 25"/>
                  <a:gd name="T83" fmla="*/ 1 h 25"/>
                  <a:gd name="T84" fmla="*/ 13 w 25"/>
                  <a:gd name="T85" fmla="*/ 0 h 25"/>
                  <a:gd name="T86" fmla="*/ 11 w 25"/>
                  <a:gd name="T87" fmla="*/ 0 h 25"/>
                  <a:gd name="T88" fmla="*/ 10 w 25"/>
                  <a:gd name="T89" fmla="*/ 2 h 25"/>
                  <a:gd name="T90" fmla="*/ 9 w 25"/>
                  <a:gd name="T91" fmla="*/ 3 h 25"/>
                  <a:gd name="T92" fmla="*/ 7 w 25"/>
                  <a:gd name="T93" fmla="*/ 3 h 25"/>
                  <a:gd name="T94" fmla="*/ 4 w 25"/>
                  <a:gd name="T95" fmla="*/ 3 h 25"/>
                  <a:gd name="T96" fmla="*/ 2 w 25"/>
                  <a:gd name="T97" fmla="*/ 2 h 25"/>
                  <a:gd name="T98" fmla="*/ 1 w 25"/>
                  <a:gd name="T99" fmla="*/ 2 h 25"/>
                  <a:gd name="T100" fmla="*/ 1 w 25"/>
                  <a:gd name="T101" fmla="*/ 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5" h="25">
                    <a:moveTo>
                      <a:pt x="2" y="3"/>
                    </a:moveTo>
                    <a:cubicBezTo>
                      <a:pt x="2" y="4"/>
                      <a:pt x="3" y="4"/>
                      <a:pt x="3" y="4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4" y="4"/>
                      <a:pt x="5" y="4"/>
                      <a:pt x="5" y="4"/>
                    </a:cubicBezTo>
                    <a:cubicBezTo>
                      <a:pt x="5" y="4"/>
                      <a:pt x="6" y="4"/>
                      <a:pt x="6" y="5"/>
                    </a:cubicBezTo>
                    <a:cubicBezTo>
                      <a:pt x="6" y="5"/>
                      <a:pt x="6" y="5"/>
                      <a:pt x="6" y="6"/>
                    </a:cubicBezTo>
                    <a:cubicBezTo>
                      <a:pt x="6" y="6"/>
                      <a:pt x="7" y="6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8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10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1" y="10"/>
                      <a:pt x="11" y="10"/>
                      <a:pt x="11" y="11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1" y="12"/>
                      <a:pt x="12" y="12"/>
                      <a:pt x="12" y="12"/>
                    </a:cubicBezTo>
                    <a:cubicBezTo>
                      <a:pt x="11" y="13"/>
                      <a:pt x="11" y="12"/>
                      <a:pt x="10" y="12"/>
                    </a:cubicBezTo>
                    <a:cubicBezTo>
                      <a:pt x="10" y="12"/>
                      <a:pt x="10" y="12"/>
                      <a:pt x="10" y="13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10" y="13"/>
                      <a:pt x="9" y="14"/>
                    </a:cubicBezTo>
                    <a:cubicBezTo>
                      <a:pt x="9" y="14"/>
                      <a:pt x="9" y="14"/>
                      <a:pt x="8" y="14"/>
                    </a:cubicBezTo>
                    <a:cubicBezTo>
                      <a:pt x="8" y="14"/>
                      <a:pt x="8" y="15"/>
                      <a:pt x="8" y="15"/>
                    </a:cubicBezTo>
                    <a:cubicBezTo>
                      <a:pt x="8" y="15"/>
                      <a:pt x="7" y="15"/>
                      <a:pt x="7" y="15"/>
                    </a:cubicBezTo>
                    <a:cubicBezTo>
                      <a:pt x="7" y="15"/>
                      <a:pt x="7" y="16"/>
                      <a:pt x="6" y="16"/>
                    </a:cubicBezTo>
                    <a:cubicBezTo>
                      <a:pt x="6" y="16"/>
                      <a:pt x="6" y="16"/>
                      <a:pt x="5" y="16"/>
                    </a:cubicBezTo>
                    <a:cubicBezTo>
                      <a:pt x="5" y="16"/>
                      <a:pt x="5" y="17"/>
                      <a:pt x="5" y="17"/>
                    </a:cubicBezTo>
                    <a:cubicBezTo>
                      <a:pt x="5" y="17"/>
                      <a:pt x="4" y="17"/>
                      <a:pt x="4" y="17"/>
                    </a:cubicBezTo>
                    <a:cubicBezTo>
                      <a:pt x="4" y="18"/>
                      <a:pt x="4" y="18"/>
                      <a:pt x="4" y="19"/>
                    </a:cubicBezTo>
                    <a:cubicBezTo>
                      <a:pt x="4" y="19"/>
                      <a:pt x="5" y="19"/>
                      <a:pt x="5" y="19"/>
                    </a:cubicBezTo>
                    <a:cubicBezTo>
                      <a:pt x="5" y="20"/>
                      <a:pt x="5" y="20"/>
                      <a:pt x="6" y="20"/>
                    </a:cubicBezTo>
                    <a:cubicBezTo>
                      <a:pt x="6" y="20"/>
                      <a:pt x="5" y="21"/>
                      <a:pt x="5" y="21"/>
                    </a:cubicBezTo>
                    <a:cubicBezTo>
                      <a:pt x="5" y="22"/>
                      <a:pt x="5" y="22"/>
                      <a:pt x="6" y="22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3"/>
                      <a:pt x="6" y="23"/>
                      <a:pt x="7" y="23"/>
                    </a:cubicBezTo>
                    <a:cubicBezTo>
                      <a:pt x="7" y="23"/>
                      <a:pt x="7" y="24"/>
                      <a:pt x="7" y="24"/>
                    </a:cubicBezTo>
                    <a:cubicBezTo>
                      <a:pt x="7" y="24"/>
                      <a:pt x="8" y="24"/>
                      <a:pt x="8" y="24"/>
                    </a:cubicBezTo>
                    <a:cubicBezTo>
                      <a:pt x="8" y="24"/>
                      <a:pt x="9" y="24"/>
                      <a:pt x="9" y="24"/>
                    </a:cubicBezTo>
                    <a:cubicBezTo>
                      <a:pt x="9" y="24"/>
                      <a:pt x="9" y="25"/>
                      <a:pt x="9" y="25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11" y="25"/>
                      <a:pt x="11" y="25"/>
                      <a:pt x="12" y="25"/>
                    </a:cubicBezTo>
                    <a:cubicBezTo>
                      <a:pt x="12" y="25"/>
                      <a:pt x="12" y="24"/>
                      <a:pt x="13" y="24"/>
                    </a:cubicBezTo>
                    <a:cubicBezTo>
                      <a:pt x="13" y="24"/>
                      <a:pt x="14" y="24"/>
                      <a:pt x="14" y="24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6" y="24"/>
                      <a:pt x="16" y="24"/>
                      <a:pt x="16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20" y="22"/>
                      <a:pt x="20" y="22"/>
                      <a:pt x="20" y="22"/>
                    </a:cubicBezTo>
                    <a:cubicBezTo>
                      <a:pt x="21" y="22"/>
                      <a:pt x="21" y="21"/>
                      <a:pt x="21" y="21"/>
                    </a:cubicBezTo>
                    <a:cubicBezTo>
                      <a:pt x="22" y="21"/>
                      <a:pt x="22" y="21"/>
                      <a:pt x="22" y="20"/>
                    </a:cubicBezTo>
                    <a:cubicBezTo>
                      <a:pt x="22" y="20"/>
                      <a:pt x="22" y="20"/>
                      <a:pt x="23" y="20"/>
                    </a:cubicBezTo>
                    <a:cubicBezTo>
                      <a:pt x="23" y="19"/>
                      <a:pt x="24" y="19"/>
                      <a:pt x="24" y="19"/>
                    </a:cubicBezTo>
                    <a:cubicBezTo>
                      <a:pt x="24" y="18"/>
                      <a:pt x="25" y="17"/>
                      <a:pt x="24" y="17"/>
                    </a:cubicBezTo>
                    <a:cubicBezTo>
                      <a:pt x="24" y="17"/>
                      <a:pt x="24" y="17"/>
                      <a:pt x="23" y="17"/>
                    </a:cubicBezTo>
                    <a:cubicBezTo>
                      <a:pt x="23" y="17"/>
                      <a:pt x="23" y="16"/>
                      <a:pt x="23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1" y="16"/>
                      <a:pt x="21" y="16"/>
                      <a:pt x="21" y="15"/>
                    </a:cubicBezTo>
                    <a:cubicBezTo>
                      <a:pt x="21" y="15"/>
                      <a:pt x="21" y="15"/>
                      <a:pt x="22" y="15"/>
                    </a:cubicBezTo>
                    <a:cubicBezTo>
                      <a:pt x="22" y="15"/>
                      <a:pt x="22" y="14"/>
                      <a:pt x="21" y="14"/>
                    </a:cubicBezTo>
                    <a:cubicBezTo>
                      <a:pt x="21" y="14"/>
                      <a:pt x="21" y="14"/>
                      <a:pt x="20" y="14"/>
                    </a:cubicBezTo>
                    <a:cubicBezTo>
                      <a:pt x="20" y="14"/>
                      <a:pt x="21" y="13"/>
                      <a:pt x="20" y="13"/>
                    </a:cubicBezTo>
                    <a:cubicBezTo>
                      <a:pt x="20" y="13"/>
                      <a:pt x="20" y="13"/>
                      <a:pt x="19" y="13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19" y="12"/>
                      <a:pt x="19" y="12"/>
                      <a:pt x="19" y="11"/>
                    </a:cubicBezTo>
                    <a:cubicBezTo>
                      <a:pt x="19" y="11"/>
                      <a:pt x="18" y="11"/>
                      <a:pt x="18" y="11"/>
                    </a:cubicBezTo>
                    <a:cubicBezTo>
                      <a:pt x="18" y="10"/>
                      <a:pt x="18" y="10"/>
                      <a:pt x="18" y="9"/>
                    </a:cubicBezTo>
                    <a:cubicBezTo>
                      <a:pt x="18" y="9"/>
                      <a:pt x="18" y="8"/>
                      <a:pt x="18" y="8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8" y="7"/>
                      <a:pt x="19" y="7"/>
                      <a:pt x="19" y="6"/>
                    </a:cubicBezTo>
                    <a:cubicBezTo>
                      <a:pt x="19" y="6"/>
                      <a:pt x="18" y="5"/>
                      <a:pt x="18" y="5"/>
                    </a:cubicBezTo>
                    <a:cubicBezTo>
                      <a:pt x="18" y="5"/>
                      <a:pt x="17" y="5"/>
                      <a:pt x="17" y="4"/>
                    </a:cubicBezTo>
                    <a:cubicBezTo>
                      <a:pt x="17" y="4"/>
                      <a:pt x="16" y="5"/>
                      <a:pt x="16" y="4"/>
                    </a:cubicBezTo>
                    <a:cubicBezTo>
                      <a:pt x="15" y="4"/>
                      <a:pt x="15" y="3"/>
                      <a:pt x="15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1"/>
                      <a:pt x="16" y="1"/>
                      <a:pt x="16" y="1"/>
                    </a:cubicBezTo>
                    <a:cubicBezTo>
                      <a:pt x="15" y="0"/>
                      <a:pt x="15" y="1"/>
                      <a:pt x="14" y="1"/>
                    </a:cubicBezTo>
                    <a:cubicBezTo>
                      <a:pt x="14" y="1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0" y="0"/>
                      <a:pt x="10" y="1"/>
                    </a:cubicBezTo>
                    <a:cubicBezTo>
                      <a:pt x="9" y="1"/>
                      <a:pt x="10" y="2"/>
                      <a:pt x="10" y="2"/>
                    </a:cubicBezTo>
                    <a:cubicBezTo>
                      <a:pt x="10" y="2"/>
                      <a:pt x="10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5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3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2" y="3"/>
                      <a:pt x="2" y="3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519" name="Freeform 480"/>
              <p:cNvSpPr>
                <a:spLocks/>
              </p:cNvSpPr>
              <p:nvPr/>
            </p:nvSpPr>
            <p:spPr bwMode="auto">
              <a:xfrm>
                <a:off x="4691064" y="1346201"/>
                <a:ext cx="96838" cy="76200"/>
              </a:xfrm>
              <a:custGeom>
                <a:avLst/>
                <a:gdLst>
                  <a:gd name="T0" fmla="*/ 9 w 9"/>
                  <a:gd name="T1" fmla="*/ 2 h 7"/>
                  <a:gd name="T2" fmla="*/ 7 w 9"/>
                  <a:gd name="T3" fmla="*/ 2 h 7"/>
                  <a:gd name="T4" fmla="*/ 6 w 9"/>
                  <a:gd name="T5" fmla="*/ 1 h 7"/>
                  <a:gd name="T6" fmla="*/ 4 w 9"/>
                  <a:gd name="T7" fmla="*/ 0 h 7"/>
                  <a:gd name="T8" fmla="*/ 3 w 9"/>
                  <a:gd name="T9" fmla="*/ 0 h 7"/>
                  <a:gd name="T10" fmla="*/ 2 w 9"/>
                  <a:gd name="T11" fmla="*/ 0 h 7"/>
                  <a:gd name="T12" fmla="*/ 1 w 9"/>
                  <a:gd name="T13" fmla="*/ 0 h 7"/>
                  <a:gd name="T14" fmla="*/ 0 w 9"/>
                  <a:gd name="T15" fmla="*/ 0 h 7"/>
                  <a:gd name="T16" fmla="*/ 0 w 9"/>
                  <a:gd name="T17" fmla="*/ 0 h 7"/>
                  <a:gd name="T18" fmla="*/ 0 w 9"/>
                  <a:gd name="T19" fmla="*/ 1 h 7"/>
                  <a:gd name="T20" fmla="*/ 0 w 9"/>
                  <a:gd name="T21" fmla="*/ 2 h 7"/>
                  <a:gd name="T22" fmla="*/ 0 w 9"/>
                  <a:gd name="T23" fmla="*/ 2 h 7"/>
                  <a:gd name="T24" fmla="*/ 1 w 9"/>
                  <a:gd name="T25" fmla="*/ 3 h 7"/>
                  <a:gd name="T26" fmla="*/ 2 w 9"/>
                  <a:gd name="T27" fmla="*/ 3 h 7"/>
                  <a:gd name="T28" fmla="*/ 2 w 9"/>
                  <a:gd name="T29" fmla="*/ 4 h 7"/>
                  <a:gd name="T30" fmla="*/ 2 w 9"/>
                  <a:gd name="T31" fmla="*/ 5 h 7"/>
                  <a:gd name="T32" fmla="*/ 3 w 9"/>
                  <a:gd name="T33" fmla="*/ 6 h 7"/>
                  <a:gd name="T34" fmla="*/ 3 w 9"/>
                  <a:gd name="T35" fmla="*/ 6 h 7"/>
                  <a:gd name="T36" fmla="*/ 4 w 9"/>
                  <a:gd name="T37" fmla="*/ 6 h 7"/>
                  <a:gd name="T38" fmla="*/ 5 w 9"/>
                  <a:gd name="T39" fmla="*/ 6 h 7"/>
                  <a:gd name="T40" fmla="*/ 6 w 9"/>
                  <a:gd name="T41" fmla="*/ 6 h 7"/>
                  <a:gd name="T42" fmla="*/ 6 w 9"/>
                  <a:gd name="T43" fmla="*/ 7 h 7"/>
                  <a:gd name="T44" fmla="*/ 6 w 9"/>
                  <a:gd name="T45" fmla="*/ 6 h 7"/>
                  <a:gd name="T46" fmla="*/ 7 w 9"/>
                  <a:gd name="T47" fmla="*/ 5 h 7"/>
                  <a:gd name="T48" fmla="*/ 8 w 9"/>
                  <a:gd name="T49" fmla="*/ 4 h 7"/>
                  <a:gd name="T50" fmla="*/ 9 w 9"/>
                  <a:gd name="T51" fmla="*/ 4 h 7"/>
                  <a:gd name="T52" fmla="*/ 9 w 9"/>
                  <a:gd name="T53" fmla="*/ 2 h 7"/>
                  <a:gd name="T54" fmla="*/ 9 w 9"/>
                  <a:gd name="T55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9" h="7">
                    <a:moveTo>
                      <a:pt x="9" y="2"/>
                    </a:moveTo>
                    <a:cubicBezTo>
                      <a:pt x="8" y="2"/>
                      <a:pt x="8" y="2"/>
                      <a:pt x="7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0"/>
                      <a:pt x="5" y="0"/>
                      <a:pt x="4" y="0"/>
                    </a:cubicBezTo>
                    <a:cubicBezTo>
                      <a:pt x="4" y="0"/>
                      <a:pt x="4" y="0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1" y="3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4" y="6"/>
                    </a:cubicBezTo>
                    <a:cubicBezTo>
                      <a:pt x="4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6" y="6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8" y="4"/>
                    </a:cubicBezTo>
                    <a:cubicBezTo>
                      <a:pt x="8" y="4"/>
                      <a:pt x="8" y="4"/>
                      <a:pt x="9" y="4"/>
                    </a:cubicBezTo>
                    <a:cubicBezTo>
                      <a:pt x="9" y="3"/>
                      <a:pt x="8" y="3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520" name="Freeform 481"/>
              <p:cNvSpPr>
                <a:spLocks/>
              </p:cNvSpPr>
              <p:nvPr/>
            </p:nvSpPr>
            <p:spPr bwMode="auto">
              <a:xfrm>
                <a:off x="5219701" y="1919289"/>
                <a:ext cx="258763" cy="258763"/>
              </a:xfrm>
              <a:custGeom>
                <a:avLst/>
                <a:gdLst>
                  <a:gd name="T0" fmla="*/ 13 w 24"/>
                  <a:gd name="T1" fmla="*/ 2 h 24"/>
                  <a:gd name="T2" fmla="*/ 12 w 24"/>
                  <a:gd name="T3" fmla="*/ 1 h 24"/>
                  <a:gd name="T4" fmla="*/ 11 w 24"/>
                  <a:gd name="T5" fmla="*/ 0 h 24"/>
                  <a:gd name="T6" fmla="*/ 9 w 24"/>
                  <a:gd name="T7" fmla="*/ 1 h 24"/>
                  <a:gd name="T8" fmla="*/ 7 w 24"/>
                  <a:gd name="T9" fmla="*/ 0 h 24"/>
                  <a:gd name="T10" fmla="*/ 6 w 24"/>
                  <a:gd name="T11" fmla="*/ 1 h 24"/>
                  <a:gd name="T12" fmla="*/ 4 w 24"/>
                  <a:gd name="T13" fmla="*/ 3 h 24"/>
                  <a:gd name="T14" fmla="*/ 4 w 24"/>
                  <a:gd name="T15" fmla="*/ 6 h 24"/>
                  <a:gd name="T16" fmla="*/ 4 w 24"/>
                  <a:gd name="T17" fmla="*/ 9 h 24"/>
                  <a:gd name="T18" fmla="*/ 2 w 24"/>
                  <a:gd name="T19" fmla="*/ 10 h 24"/>
                  <a:gd name="T20" fmla="*/ 0 w 24"/>
                  <a:gd name="T21" fmla="*/ 11 h 24"/>
                  <a:gd name="T22" fmla="*/ 0 w 24"/>
                  <a:gd name="T23" fmla="*/ 12 h 24"/>
                  <a:gd name="T24" fmla="*/ 0 w 24"/>
                  <a:gd name="T25" fmla="*/ 15 h 24"/>
                  <a:gd name="T26" fmla="*/ 2 w 24"/>
                  <a:gd name="T27" fmla="*/ 16 h 24"/>
                  <a:gd name="T28" fmla="*/ 5 w 24"/>
                  <a:gd name="T29" fmla="*/ 17 h 24"/>
                  <a:gd name="T30" fmla="*/ 9 w 24"/>
                  <a:gd name="T31" fmla="*/ 19 h 24"/>
                  <a:gd name="T32" fmla="*/ 12 w 24"/>
                  <a:gd name="T33" fmla="*/ 21 h 24"/>
                  <a:gd name="T34" fmla="*/ 13 w 24"/>
                  <a:gd name="T35" fmla="*/ 23 h 24"/>
                  <a:gd name="T36" fmla="*/ 18 w 24"/>
                  <a:gd name="T37" fmla="*/ 24 h 24"/>
                  <a:gd name="T38" fmla="*/ 19 w 24"/>
                  <a:gd name="T39" fmla="*/ 24 h 24"/>
                  <a:gd name="T40" fmla="*/ 19 w 24"/>
                  <a:gd name="T41" fmla="*/ 23 h 24"/>
                  <a:gd name="T42" fmla="*/ 21 w 24"/>
                  <a:gd name="T43" fmla="*/ 22 h 24"/>
                  <a:gd name="T44" fmla="*/ 21 w 24"/>
                  <a:gd name="T45" fmla="*/ 21 h 24"/>
                  <a:gd name="T46" fmla="*/ 23 w 24"/>
                  <a:gd name="T47" fmla="*/ 22 h 24"/>
                  <a:gd name="T48" fmla="*/ 23 w 24"/>
                  <a:gd name="T49" fmla="*/ 22 h 24"/>
                  <a:gd name="T50" fmla="*/ 24 w 24"/>
                  <a:gd name="T51" fmla="*/ 22 h 24"/>
                  <a:gd name="T52" fmla="*/ 23 w 24"/>
                  <a:gd name="T53" fmla="*/ 20 h 24"/>
                  <a:gd name="T54" fmla="*/ 22 w 24"/>
                  <a:gd name="T55" fmla="*/ 19 h 24"/>
                  <a:gd name="T56" fmla="*/ 21 w 24"/>
                  <a:gd name="T57" fmla="*/ 17 h 24"/>
                  <a:gd name="T58" fmla="*/ 20 w 24"/>
                  <a:gd name="T59" fmla="*/ 15 h 24"/>
                  <a:gd name="T60" fmla="*/ 19 w 24"/>
                  <a:gd name="T61" fmla="*/ 14 h 24"/>
                  <a:gd name="T62" fmla="*/ 18 w 24"/>
                  <a:gd name="T63" fmla="*/ 13 h 24"/>
                  <a:gd name="T64" fmla="*/ 17 w 24"/>
                  <a:gd name="T65" fmla="*/ 12 h 24"/>
                  <a:gd name="T66" fmla="*/ 15 w 24"/>
                  <a:gd name="T67" fmla="*/ 10 h 24"/>
                  <a:gd name="T68" fmla="*/ 15 w 24"/>
                  <a:gd name="T69" fmla="*/ 8 h 24"/>
                  <a:gd name="T70" fmla="*/ 16 w 24"/>
                  <a:gd name="T71" fmla="*/ 6 h 24"/>
                  <a:gd name="T72" fmla="*/ 15 w 24"/>
                  <a:gd name="T73" fmla="*/ 4 h 24"/>
                  <a:gd name="T74" fmla="*/ 14 w 24"/>
                  <a:gd name="T75" fmla="*/ 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4" h="24">
                    <a:moveTo>
                      <a:pt x="13" y="3"/>
                    </a:move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0" y="0"/>
                      <a:pt x="10" y="1"/>
                      <a:pt x="10" y="1"/>
                    </a:cubicBezTo>
                    <a:cubicBezTo>
                      <a:pt x="10" y="1"/>
                      <a:pt x="10" y="1"/>
                      <a:pt x="9" y="1"/>
                    </a:cubicBezTo>
                    <a:cubicBezTo>
                      <a:pt x="9" y="1"/>
                      <a:pt x="9" y="0"/>
                      <a:pt x="8" y="0"/>
                    </a:cubicBezTo>
                    <a:cubicBezTo>
                      <a:pt x="8" y="0"/>
                      <a:pt x="8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4" y="5"/>
                      <a:pt x="4" y="5"/>
                      <a:pt x="4" y="6"/>
                    </a:cubicBezTo>
                    <a:cubicBezTo>
                      <a:pt x="5" y="6"/>
                      <a:pt x="5" y="7"/>
                      <a:pt x="4" y="8"/>
                    </a:cubicBezTo>
                    <a:cubicBezTo>
                      <a:pt x="4" y="8"/>
                      <a:pt x="4" y="9"/>
                      <a:pt x="4" y="9"/>
                    </a:cubicBezTo>
                    <a:cubicBezTo>
                      <a:pt x="3" y="10"/>
                      <a:pt x="3" y="9"/>
                      <a:pt x="2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0" y="10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4"/>
                      <a:pt x="0" y="14"/>
                      <a:pt x="0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7"/>
                      <a:pt x="4" y="17"/>
                      <a:pt x="5" y="17"/>
                    </a:cubicBezTo>
                    <a:cubicBezTo>
                      <a:pt x="6" y="18"/>
                      <a:pt x="6" y="18"/>
                      <a:pt x="7" y="18"/>
                    </a:cubicBezTo>
                    <a:cubicBezTo>
                      <a:pt x="8" y="18"/>
                      <a:pt x="8" y="18"/>
                      <a:pt x="9" y="19"/>
                    </a:cubicBezTo>
                    <a:cubicBezTo>
                      <a:pt x="10" y="19"/>
                      <a:pt x="10" y="19"/>
                      <a:pt x="11" y="19"/>
                    </a:cubicBezTo>
                    <a:cubicBezTo>
                      <a:pt x="11" y="20"/>
                      <a:pt x="12" y="20"/>
                      <a:pt x="12" y="21"/>
                    </a:cubicBezTo>
                    <a:cubicBezTo>
                      <a:pt x="12" y="21"/>
                      <a:pt x="11" y="21"/>
                      <a:pt x="12" y="22"/>
                    </a:cubicBezTo>
                    <a:cubicBezTo>
                      <a:pt x="12" y="22"/>
                      <a:pt x="12" y="22"/>
                      <a:pt x="13" y="23"/>
                    </a:cubicBezTo>
                    <a:cubicBezTo>
                      <a:pt x="14" y="23"/>
                      <a:pt x="15" y="23"/>
                      <a:pt x="17" y="23"/>
                    </a:cubicBezTo>
                    <a:cubicBezTo>
                      <a:pt x="17" y="23"/>
                      <a:pt x="17" y="24"/>
                      <a:pt x="18" y="24"/>
                    </a:cubicBezTo>
                    <a:cubicBezTo>
                      <a:pt x="18" y="24"/>
                      <a:pt x="18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9" y="22"/>
                      <a:pt x="20" y="22"/>
                      <a:pt x="20" y="22"/>
                    </a:cubicBezTo>
                    <a:cubicBezTo>
                      <a:pt x="20" y="22"/>
                      <a:pt x="21" y="22"/>
                      <a:pt x="21" y="22"/>
                    </a:cubicBezTo>
                    <a:cubicBezTo>
                      <a:pt x="21" y="22"/>
                      <a:pt x="20" y="22"/>
                      <a:pt x="21" y="21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2"/>
                      <a:pt x="23" y="22"/>
                      <a:pt x="23" y="22"/>
                    </a:cubicBezTo>
                    <a:cubicBezTo>
                      <a:pt x="23" y="22"/>
                      <a:pt x="23" y="22"/>
                      <a:pt x="23" y="22"/>
                    </a:cubicBezTo>
                    <a:cubicBezTo>
                      <a:pt x="23" y="22"/>
                      <a:pt x="23" y="22"/>
                      <a:pt x="23" y="22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23" y="21"/>
                      <a:pt x="23" y="21"/>
                      <a:pt x="23" y="20"/>
                    </a:cubicBezTo>
                    <a:cubicBezTo>
                      <a:pt x="23" y="20"/>
                      <a:pt x="22" y="20"/>
                      <a:pt x="22" y="20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1" y="18"/>
                      <a:pt x="22" y="18"/>
                      <a:pt x="21" y="17"/>
                    </a:cubicBezTo>
                    <a:cubicBezTo>
                      <a:pt x="21" y="17"/>
                      <a:pt x="22" y="17"/>
                      <a:pt x="21" y="16"/>
                    </a:cubicBezTo>
                    <a:cubicBezTo>
                      <a:pt x="21" y="15"/>
                      <a:pt x="21" y="15"/>
                      <a:pt x="20" y="15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9" y="14"/>
                      <a:pt x="19" y="14"/>
                      <a:pt x="18" y="14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11"/>
                      <a:pt x="17" y="11"/>
                      <a:pt x="16" y="11"/>
                    </a:cubicBezTo>
                    <a:cubicBezTo>
                      <a:pt x="16" y="11"/>
                      <a:pt x="16" y="11"/>
                      <a:pt x="15" y="10"/>
                    </a:cubicBezTo>
                    <a:cubicBezTo>
                      <a:pt x="15" y="10"/>
                      <a:pt x="15" y="10"/>
                      <a:pt x="15" y="9"/>
                    </a:cubicBezTo>
                    <a:cubicBezTo>
                      <a:pt x="15" y="9"/>
                      <a:pt x="15" y="8"/>
                      <a:pt x="15" y="8"/>
                    </a:cubicBezTo>
                    <a:cubicBezTo>
                      <a:pt x="15" y="7"/>
                      <a:pt x="16" y="7"/>
                      <a:pt x="16" y="7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4"/>
                    </a:cubicBezTo>
                    <a:cubicBezTo>
                      <a:pt x="16" y="4"/>
                      <a:pt x="15" y="4"/>
                      <a:pt x="15" y="4"/>
                    </a:cubicBezTo>
                    <a:cubicBezTo>
                      <a:pt x="15" y="4"/>
                      <a:pt x="14" y="4"/>
                      <a:pt x="14" y="4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3" y="3"/>
                      <a:pt x="13" y="3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521" name="Freeform 482"/>
              <p:cNvSpPr>
                <a:spLocks/>
              </p:cNvSpPr>
              <p:nvPr/>
            </p:nvSpPr>
            <p:spPr bwMode="auto">
              <a:xfrm>
                <a:off x="5510214" y="1757364"/>
                <a:ext cx="400050" cy="238125"/>
              </a:xfrm>
              <a:custGeom>
                <a:avLst/>
                <a:gdLst>
                  <a:gd name="T0" fmla="*/ 2 w 37"/>
                  <a:gd name="T1" fmla="*/ 4 h 22"/>
                  <a:gd name="T2" fmla="*/ 2 w 37"/>
                  <a:gd name="T3" fmla="*/ 2 h 22"/>
                  <a:gd name="T4" fmla="*/ 3 w 37"/>
                  <a:gd name="T5" fmla="*/ 1 h 22"/>
                  <a:gd name="T6" fmla="*/ 5 w 37"/>
                  <a:gd name="T7" fmla="*/ 3 h 22"/>
                  <a:gd name="T8" fmla="*/ 6 w 37"/>
                  <a:gd name="T9" fmla="*/ 5 h 22"/>
                  <a:gd name="T10" fmla="*/ 4 w 37"/>
                  <a:gd name="T11" fmla="*/ 5 h 22"/>
                  <a:gd name="T12" fmla="*/ 2 w 37"/>
                  <a:gd name="T13" fmla="*/ 5 h 22"/>
                  <a:gd name="T14" fmla="*/ 2 w 37"/>
                  <a:gd name="T15" fmla="*/ 7 h 22"/>
                  <a:gd name="T16" fmla="*/ 4 w 37"/>
                  <a:gd name="T17" fmla="*/ 8 h 22"/>
                  <a:gd name="T18" fmla="*/ 4 w 37"/>
                  <a:gd name="T19" fmla="*/ 10 h 22"/>
                  <a:gd name="T20" fmla="*/ 5 w 37"/>
                  <a:gd name="T21" fmla="*/ 11 h 22"/>
                  <a:gd name="T22" fmla="*/ 6 w 37"/>
                  <a:gd name="T23" fmla="*/ 12 h 22"/>
                  <a:gd name="T24" fmla="*/ 7 w 37"/>
                  <a:gd name="T25" fmla="*/ 15 h 22"/>
                  <a:gd name="T26" fmla="*/ 8 w 37"/>
                  <a:gd name="T27" fmla="*/ 15 h 22"/>
                  <a:gd name="T28" fmla="*/ 10 w 37"/>
                  <a:gd name="T29" fmla="*/ 13 h 22"/>
                  <a:gd name="T30" fmla="*/ 11 w 37"/>
                  <a:gd name="T31" fmla="*/ 13 h 22"/>
                  <a:gd name="T32" fmla="*/ 12 w 37"/>
                  <a:gd name="T33" fmla="*/ 13 h 22"/>
                  <a:gd name="T34" fmla="*/ 15 w 37"/>
                  <a:gd name="T35" fmla="*/ 13 h 22"/>
                  <a:gd name="T36" fmla="*/ 17 w 37"/>
                  <a:gd name="T37" fmla="*/ 14 h 22"/>
                  <a:gd name="T38" fmla="*/ 19 w 37"/>
                  <a:gd name="T39" fmla="*/ 14 h 22"/>
                  <a:gd name="T40" fmla="*/ 21 w 37"/>
                  <a:gd name="T41" fmla="*/ 16 h 22"/>
                  <a:gd name="T42" fmla="*/ 23 w 37"/>
                  <a:gd name="T43" fmla="*/ 17 h 22"/>
                  <a:gd name="T44" fmla="*/ 24 w 37"/>
                  <a:gd name="T45" fmla="*/ 17 h 22"/>
                  <a:gd name="T46" fmla="*/ 26 w 37"/>
                  <a:gd name="T47" fmla="*/ 20 h 22"/>
                  <a:gd name="T48" fmla="*/ 26 w 37"/>
                  <a:gd name="T49" fmla="*/ 21 h 22"/>
                  <a:gd name="T50" fmla="*/ 28 w 37"/>
                  <a:gd name="T51" fmla="*/ 21 h 22"/>
                  <a:gd name="T52" fmla="*/ 29 w 37"/>
                  <a:gd name="T53" fmla="*/ 21 h 22"/>
                  <a:gd name="T54" fmla="*/ 30 w 37"/>
                  <a:gd name="T55" fmla="*/ 20 h 22"/>
                  <a:gd name="T56" fmla="*/ 32 w 37"/>
                  <a:gd name="T57" fmla="*/ 19 h 22"/>
                  <a:gd name="T58" fmla="*/ 33 w 37"/>
                  <a:gd name="T59" fmla="*/ 18 h 22"/>
                  <a:gd name="T60" fmla="*/ 34 w 37"/>
                  <a:gd name="T61" fmla="*/ 16 h 22"/>
                  <a:gd name="T62" fmla="*/ 35 w 37"/>
                  <a:gd name="T63" fmla="*/ 15 h 22"/>
                  <a:gd name="T64" fmla="*/ 37 w 37"/>
                  <a:gd name="T65" fmla="*/ 15 h 22"/>
                  <a:gd name="T66" fmla="*/ 37 w 37"/>
                  <a:gd name="T67" fmla="*/ 14 h 22"/>
                  <a:gd name="T68" fmla="*/ 36 w 37"/>
                  <a:gd name="T69" fmla="*/ 13 h 22"/>
                  <a:gd name="T70" fmla="*/ 33 w 37"/>
                  <a:gd name="T71" fmla="*/ 13 h 22"/>
                  <a:gd name="T72" fmla="*/ 31 w 37"/>
                  <a:gd name="T73" fmla="*/ 12 h 22"/>
                  <a:gd name="T74" fmla="*/ 29 w 37"/>
                  <a:gd name="T75" fmla="*/ 11 h 22"/>
                  <a:gd name="T76" fmla="*/ 28 w 37"/>
                  <a:gd name="T77" fmla="*/ 9 h 22"/>
                  <a:gd name="T78" fmla="*/ 25 w 37"/>
                  <a:gd name="T79" fmla="*/ 6 h 22"/>
                  <a:gd name="T80" fmla="*/ 21 w 37"/>
                  <a:gd name="T81" fmla="*/ 5 h 22"/>
                  <a:gd name="T82" fmla="*/ 20 w 37"/>
                  <a:gd name="T83" fmla="*/ 3 h 22"/>
                  <a:gd name="T84" fmla="*/ 18 w 37"/>
                  <a:gd name="T85" fmla="*/ 1 h 22"/>
                  <a:gd name="T86" fmla="*/ 14 w 37"/>
                  <a:gd name="T87" fmla="*/ 1 h 22"/>
                  <a:gd name="T88" fmla="*/ 11 w 37"/>
                  <a:gd name="T89" fmla="*/ 4 h 22"/>
                  <a:gd name="T90" fmla="*/ 9 w 37"/>
                  <a:gd name="T91" fmla="*/ 3 h 22"/>
                  <a:gd name="T92" fmla="*/ 7 w 37"/>
                  <a:gd name="T93" fmla="*/ 2 h 22"/>
                  <a:gd name="T94" fmla="*/ 5 w 37"/>
                  <a:gd name="T95" fmla="*/ 1 h 22"/>
                  <a:gd name="T96" fmla="*/ 3 w 37"/>
                  <a:gd name="T97" fmla="*/ 1 h 22"/>
                  <a:gd name="T98" fmla="*/ 1 w 37"/>
                  <a:gd name="T99" fmla="*/ 1 h 22"/>
                  <a:gd name="T100" fmla="*/ 1 w 37"/>
                  <a:gd name="T101" fmla="*/ 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7" h="22">
                    <a:moveTo>
                      <a:pt x="1" y="3"/>
                    </a:moveTo>
                    <a:cubicBezTo>
                      <a:pt x="1" y="3"/>
                      <a:pt x="1" y="4"/>
                      <a:pt x="2" y="4"/>
                    </a:cubicBezTo>
                    <a:cubicBezTo>
                      <a:pt x="2" y="4"/>
                      <a:pt x="2" y="4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2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4"/>
                      <a:pt x="7" y="4"/>
                      <a:pt x="7" y="4"/>
                    </a:cubicBezTo>
                    <a:cubicBezTo>
                      <a:pt x="7" y="5"/>
                      <a:pt x="7" y="5"/>
                      <a:pt x="6" y="5"/>
                    </a:cubicBezTo>
                    <a:cubicBezTo>
                      <a:pt x="6" y="6"/>
                      <a:pt x="6" y="6"/>
                      <a:pt x="5" y="6"/>
                    </a:cubicBezTo>
                    <a:cubicBezTo>
                      <a:pt x="5" y="5"/>
                      <a:pt x="5" y="5"/>
                      <a:pt x="4" y="5"/>
                    </a:cubicBezTo>
                    <a:cubicBezTo>
                      <a:pt x="4" y="5"/>
                      <a:pt x="4" y="5"/>
                      <a:pt x="3" y="5"/>
                    </a:cubicBezTo>
                    <a:cubicBezTo>
                      <a:pt x="3" y="5"/>
                      <a:pt x="3" y="5"/>
                      <a:pt x="2" y="5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7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3" y="7"/>
                      <a:pt x="4" y="7"/>
                      <a:pt x="4" y="8"/>
                    </a:cubicBezTo>
                    <a:cubicBezTo>
                      <a:pt x="4" y="8"/>
                      <a:pt x="4" y="8"/>
                      <a:pt x="4" y="9"/>
                    </a:cubicBezTo>
                    <a:cubicBezTo>
                      <a:pt x="4" y="9"/>
                      <a:pt x="3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1"/>
                      <a:pt x="6" y="12"/>
                      <a:pt x="6" y="12"/>
                    </a:cubicBezTo>
                    <a:cubicBezTo>
                      <a:pt x="6" y="13"/>
                      <a:pt x="6" y="13"/>
                      <a:pt x="6" y="14"/>
                    </a:cubicBezTo>
                    <a:cubicBezTo>
                      <a:pt x="7" y="14"/>
                      <a:pt x="7" y="15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5"/>
                      <a:pt x="8" y="15"/>
                    </a:cubicBezTo>
                    <a:cubicBezTo>
                      <a:pt x="8" y="15"/>
                      <a:pt x="9" y="15"/>
                      <a:pt x="9" y="14"/>
                    </a:cubicBezTo>
                    <a:cubicBezTo>
                      <a:pt x="9" y="14"/>
                      <a:pt x="9" y="14"/>
                      <a:pt x="10" y="13"/>
                    </a:cubicBezTo>
                    <a:cubicBezTo>
                      <a:pt x="10" y="13"/>
                      <a:pt x="10" y="13"/>
                      <a:pt x="11" y="13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3" y="12"/>
                      <a:pt x="13" y="13"/>
                      <a:pt x="14" y="13"/>
                    </a:cubicBezTo>
                    <a:cubicBezTo>
                      <a:pt x="14" y="13"/>
                      <a:pt x="15" y="13"/>
                      <a:pt x="15" y="13"/>
                    </a:cubicBezTo>
                    <a:cubicBezTo>
                      <a:pt x="15" y="14"/>
                      <a:pt x="16" y="14"/>
                      <a:pt x="16" y="14"/>
                    </a:cubicBezTo>
                    <a:cubicBezTo>
                      <a:pt x="16" y="14"/>
                      <a:pt x="17" y="14"/>
                      <a:pt x="17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20" y="15"/>
                      <a:pt x="20" y="16"/>
                      <a:pt x="21" y="16"/>
                    </a:cubicBezTo>
                    <a:cubicBezTo>
                      <a:pt x="21" y="16"/>
                      <a:pt x="22" y="16"/>
                      <a:pt x="22" y="16"/>
                    </a:cubicBezTo>
                    <a:cubicBezTo>
                      <a:pt x="22" y="16"/>
                      <a:pt x="22" y="17"/>
                      <a:pt x="23" y="17"/>
                    </a:cubicBezTo>
                    <a:cubicBezTo>
                      <a:pt x="23" y="17"/>
                      <a:pt x="23" y="17"/>
                      <a:pt x="24" y="17"/>
                    </a:cubicBezTo>
                    <a:cubicBezTo>
                      <a:pt x="24" y="17"/>
                      <a:pt x="24" y="17"/>
                      <a:pt x="24" y="17"/>
                    </a:cubicBezTo>
                    <a:cubicBezTo>
                      <a:pt x="25" y="18"/>
                      <a:pt x="25" y="18"/>
                      <a:pt x="25" y="19"/>
                    </a:cubicBezTo>
                    <a:cubicBezTo>
                      <a:pt x="25" y="19"/>
                      <a:pt x="25" y="19"/>
                      <a:pt x="26" y="20"/>
                    </a:cubicBezTo>
                    <a:cubicBezTo>
                      <a:pt x="26" y="20"/>
                      <a:pt x="26" y="20"/>
                      <a:pt x="26" y="21"/>
                    </a:cubicBezTo>
                    <a:cubicBezTo>
                      <a:pt x="26" y="21"/>
                      <a:pt x="26" y="21"/>
                      <a:pt x="26" y="21"/>
                    </a:cubicBezTo>
                    <a:cubicBezTo>
                      <a:pt x="26" y="21"/>
                      <a:pt x="26" y="21"/>
                      <a:pt x="27" y="21"/>
                    </a:cubicBezTo>
                    <a:cubicBezTo>
                      <a:pt x="27" y="21"/>
                      <a:pt x="27" y="21"/>
                      <a:pt x="28" y="21"/>
                    </a:cubicBezTo>
                    <a:cubicBezTo>
                      <a:pt x="28" y="21"/>
                      <a:pt x="28" y="22"/>
                      <a:pt x="29" y="21"/>
                    </a:cubicBezTo>
                    <a:cubicBezTo>
                      <a:pt x="29" y="21"/>
                      <a:pt x="29" y="21"/>
                      <a:pt x="29" y="21"/>
                    </a:cubicBezTo>
                    <a:cubicBezTo>
                      <a:pt x="30" y="21"/>
                      <a:pt x="30" y="21"/>
                      <a:pt x="30" y="21"/>
                    </a:cubicBezTo>
                    <a:cubicBezTo>
                      <a:pt x="30" y="21"/>
                      <a:pt x="30" y="20"/>
                      <a:pt x="30" y="20"/>
                    </a:cubicBezTo>
                    <a:cubicBezTo>
                      <a:pt x="30" y="19"/>
                      <a:pt x="31" y="20"/>
                      <a:pt x="31" y="19"/>
                    </a:cubicBezTo>
                    <a:cubicBezTo>
                      <a:pt x="31" y="19"/>
                      <a:pt x="31" y="19"/>
                      <a:pt x="32" y="19"/>
                    </a:cubicBezTo>
                    <a:cubicBezTo>
                      <a:pt x="32" y="19"/>
                      <a:pt x="32" y="19"/>
                      <a:pt x="32" y="19"/>
                    </a:cubicBezTo>
                    <a:cubicBezTo>
                      <a:pt x="33" y="19"/>
                      <a:pt x="33" y="19"/>
                      <a:pt x="33" y="18"/>
                    </a:cubicBezTo>
                    <a:cubicBezTo>
                      <a:pt x="33" y="18"/>
                      <a:pt x="33" y="17"/>
                      <a:pt x="33" y="17"/>
                    </a:cubicBezTo>
                    <a:cubicBezTo>
                      <a:pt x="33" y="16"/>
                      <a:pt x="33" y="16"/>
                      <a:pt x="34" y="16"/>
                    </a:cubicBezTo>
                    <a:cubicBezTo>
                      <a:pt x="34" y="16"/>
                      <a:pt x="34" y="16"/>
                      <a:pt x="35" y="16"/>
                    </a:cubicBezTo>
                    <a:cubicBezTo>
                      <a:pt x="35" y="15"/>
                      <a:pt x="35" y="15"/>
                      <a:pt x="35" y="15"/>
                    </a:cubicBezTo>
                    <a:cubicBezTo>
                      <a:pt x="36" y="15"/>
                      <a:pt x="36" y="15"/>
                      <a:pt x="36" y="15"/>
                    </a:cubicBezTo>
                    <a:cubicBezTo>
                      <a:pt x="36" y="15"/>
                      <a:pt x="36" y="15"/>
                      <a:pt x="37" y="15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5"/>
                      <a:pt x="37" y="15"/>
                      <a:pt x="37" y="14"/>
                    </a:cubicBezTo>
                    <a:cubicBezTo>
                      <a:pt x="37" y="14"/>
                      <a:pt x="37" y="14"/>
                      <a:pt x="37" y="13"/>
                    </a:cubicBezTo>
                    <a:cubicBezTo>
                      <a:pt x="36" y="13"/>
                      <a:pt x="36" y="13"/>
                      <a:pt x="36" y="13"/>
                    </a:cubicBezTo>
                    <a:cubicBezTo>
                      <a:pt x="35" y="13"/>
                      <a:pt x="35" y="13"/>
                      <a:pt x="34" y="13"/>
                    </a:cubicBezTo>
                    <a:cubicBezTo>
                      <a:pt x="34" y="13"/>
                      <a:pt x="34" y="13"/>
                      <a:pt x="33" y="13"/>
                    </a:cubicBezTo>
                    <a:cubicBezTo>
                      <a:pt x="33" y="13"/>
                      <a:pt x="32" y="13"/>
                      <a:pt x="32" y="13"/>
                    </a:cubicBezTo>
                    <a:cubicBezTo>
                      <a:pt x="31" y="13"/>
                      <a:pt x="31" y="12"/>
                      <a:pt x="31" y="12"/>
                    </a:cubicBezTo>
                    <a:cubicBezTo>
                      <a:pt x="30" y="12"/>
                      <a:pt x="30" y="12"/>
                      <a:pt x="30" y="11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29" y="11"/>
                      <a:pt x="29" y="10"/>
                      <a:pt x="29" y="10"/>
                    </a:cubicBezTo>
                    <a:cubicBezTo>
                      <a:pt x="28" y="10"/>
                      <a:pt x="28" y="9"/>
                      <a:pt x="28" y="9"/>
                    </a:cubicBezTo>
                    <a:cubicBezTo>
                      <a:pt x="27" y="8"/>
                      <a:pt x="27" y="8"/>
                      <a:pt x="26" y="8"/>
                    </a:cubicBezTo>
                    <a:cubicBezTo>
                      <a:pt x="26" y="7"/>
                      <a:pt x="25" y="7"/>
                      <a:pt x="25" y="6"/>
                    </a:cubicBezTo>
                    <a:cubicBezTo>
                      <a:pt x="24" y="5"/>
                      <a:pt x="24" y="5"/>
                      <a:pt x="23" y="5"/>
                    </a:cubicBezTo>
                    <a:cubicBezTo>
                      <a:pt x="22" y="5"/>
                      <a:pt x="22" y="5"/>
                      <a:pt x="21" y="5"/>
                    </a:cubicBezTo>
                    <a:cubicBezTo>
                      <a:pt x="21" y="5"/>
                      <a:pt x="21" y="4"/>
                      <a:pt x="21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2"/>
                      <a:pt x="19" y="2"/>
                      <a:pt x="19" y="2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7" y="0"/>
                      <a:pt x="17" y="0"/>
                      <a:pt x="16" y="0"/>
                    </a:cubicBezTo>
                    <a:cubicBezTo>
                      <a:pt x="15" y="0"/>
                      <a:pt x="15" y="1"/>
                      <a:pt x="14" y="1"/>
                    </a:cubicBezTo>
                    <a:cubicBezTo>
                      <a:pt x="13" y="2"/>
                      <a:pt x="13" y="2"/>
                      <a:pt x="12" y="3"/>
                    </a:cubicBezTo>
                    <a:cubicBezTo>
                      <a:pt x="12" y="3"/>
                      <a:pt x="12" y="4"/>
                      <a:pt x="11" y="4"/>
                    </a:cubicBezTo>
                    <a:cubicBezTo>
                      <a:pt x="11" y="4"/>
                      <a:pt x="11" y="3"/>
                      <a:pt x="10" y="3"/>
                    </a:cubicBezTo>
                    <a:cubicBezTo>
                      <a:pt x="10" y="3"/>
                      <a:pt x="10" y="3"/>
                      <a:pt x="9" y="3"/>
                    </a:cubicBezTo>
                    <a:cubicBezTo>
                      <a:pt x="9" y="3"/>
                      <a:pt x="9" y="3"/>
                      <a:pt x="8" y="3"/>
                    </a:cubicBezTo>
                    <a:cubicBezTo>
                      <a:pt x="8" y="3"/>
                      <a:pt x="8" y="2"/>
                      <a:pt x="7" y="2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1"/>
                      <a:pt x="5" y="1"/>
                      <a:pt x="4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2"/>
                      <a:pt x="1" y="3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522" name="Freeform 483"/>
              <p:cNvSpPr>
                <a:spLocks/>
              </p:cNvSpPr>
              <p:nvPr/>
            </p:nvSpPr>
            <p:spPr bwMode="auto">
              <a:xfrm>
                <a:off x="4668839" y="1649414"/>
                <a:ext cx="0" cy="9525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523" name="Freeform 484"/>
              <p:cNvSpPr>
                <a:spLocks/>
              </p:cNvSpPr>
              <p:nvPr/>
            </p:nvSpPr>
            <p:spPr bwMode="auto">
              <a:xfrm>
                <a:off x="4668839" y="1649414"/>
                <a:ext cx="96838" cy="128588"/>
              </a:xfrm>
              <a:custGeom>
                <a:avLst/>
                <a:gdLst>
                  <a:gd name="T0" fmla="*/ 9 w 9"/>
                  <a:gd name="T1" fmla="*/ 9 h 12"/>
                  <a:gd name="T2" fmla="*/ 9 w 9"/>
                  <a:gd name="T3" fmla="*/ 8 h 12"/>
                  <a:gd name="T4" fmla="*/ 8 w 9"/>
                  <a:gd name="T5" fmla="*/ 7 h 12"/>
                  <a:gd name="T6" fmla="*/ 8 w 9"/>
                  <a:gd name="T7" fmla="*/ 6 h 12"/>
                  <a:gd name="T8" fmla="*/ 9 w 9"/>
                  <a:gd name="T9" fmla="*/ 5 h 12"/>
                  <a:gd name="T10" fmla="*/ 9 w 9"/>
                  <a:gd name="T11" fmla="*/ 5 h 12"/>
                  <a:gd name="T12" fmla="*/ 9 w 9"/>
                  <a:gd name="T13" fmla="*/ 4 h 12"/>
                  <a:gd name="T14" fmla="*/ 8 w 9"/>
                  <a:gd name="T15" fmla="*/ 4 h 12"/>
                  <a:gd name="T16" fmla="*/ 7 w 9"/>
                  <a:gd name="T17" fmla="*/ 4 h 12"/>
                  <a:gd name="T18" fmla="*/ 6 w 9"/>
                  <a:gd name="T19" fmla="*/ 4 h 12"/>
                  <a:gd name="T20" fmla="*/ 6 w 9"/>
                  <a:gd name="T21" fmla="*/ 3 h 12"/>
                  <a:gd name="T22" fmla="*/ 6 w 9"/>
                  <a:gd name="T23" fmla="*/ 2 h 12"/>
                  <a:gd name="T24" fmla="*/ 5 w 9"/>
                  <a:gd name="T25" fmla="*/ 1 h 12"/>
                  <a:gd name="T26" fmla="*/ 4 w 9"/>
                  <a:gd name="T27" fmla="*/ 1 h 12"/>
                  <a:gd name="T28" fmla="*/ 4 w 9"/>
                  <a:gd name="T29" fmla="*/ 1 h 12"/>
                  <a:gd name="T30" fmla="*/ 4 w 9"/>
                  <a:gd name="T31" fmla="*/ 1 h 12"/>
                  <a:gd name="T32" fmla="*/ 3 w 9"/>
                  <a:gd name="T33" fmla="*/ 1 h 12"/>
                  <a:gd name="T34" fmla="*/ 2 w 9"/>
                  <a:gd name="T35" fmla="*/ 0 h 12"/>
                  <a:gd name="T36" fmla="*/ 1 w 9"/>
                  <a:gd name="T37" fmla="*/ 0 h 12"/>
                  <a:gd name="T38" fmla="*/ 0 w 9"/>
                  <a:gd name="T39" fmla="*/ 1 h 12"/>
                  <a:gd name="T40" fmla="*/ 0 w 9"/>
                  <a:gd name="T41" fmla="*/ 2 h 12"/>
                  <a:gd name="T42" fmla="*/ 1 w 9"/>
                  <a:gd name="T43" fmla="*/ 3 h 12"/>
                  <a:gd name="T44" fmla="*/ 2 w 9"/>
                  <a:gd name="T45" fmla="*/ 4 h 12"/>
                  <a:gd name="T46" fmla="*/ 1 w 9"/>
                  <a:gd name="T47" fmla="*/ 5 h 12"/>
                  <a:gd name="T48" fmla="*/ 2 w 9"/>
                  <a:gd name="T49" fmla="*/ 6 h 12"/>
                  <a:gd name="T50" fmla="*/ 2 w 9"/>
                  <a:gd name="T51" fmla="*/ 7 h 12"/>
                  <a:gd name="T52" fmla="*/ 2 w 9"/>
                  <a:gd name="T53" fmla="*/ 7 h 12"/>
                  <a:gd name="T54" fmla="*/ 2 w 9"/>
                  <a:gd name="T55" fmla="*/ 8 h 12"/>
                  <a:gd name="T56" fmla="*/ 3 w 9"/>
                  <a:gd name="T57" fmla="*/ 9 h 12"/>
                  <a:gd name="T58" fmla="*/ 3 w 9"/>
                  <a:gd name="T59" fmla="*/ 9 h 12"/>
                  <a:gd name="T60" fmla="*/ 3 w 9"/>
                  <a:gd name="T61" fmla="*/ 10 h 12"/>
                  <a:gd name="T62" fmla="*/ 3 w 9"/>
                  <a:gd name="T63" fmla="*/ 10 h 12"/>
                  <a:gd name="T64" fmla="*/ 3 w 9"/>
                  <a:gd name="T65" fmla="*/ 10 h 12"/>
                  <a:gd name="T66" fmla="*/ 4 w 9"/>
                  <a:gd name="T67" fmla="*/ 11 h 12"/>
                  <a:gd name="T68" fmla="*/ 4 w 9"/>
                  <a:gd name="T69" fmla="*/ 12 h 12"/>
                  <a:gd name="T70" fmla="*/ 5 w 9"/>
                  <a:gd name="T71" fmla="*/ 12 h 12"/>
                  <a:gd name="T72" fmla="*/ 6 w 9"/>
                  <a:gd name="T73" fmla="*/ 12 h 12"/>
                  <a:gd name="T74" fmla="*/ 7 w 9"/>
                  <a:gd name="T75" fmla="*/ 12 h 12"/>
                  <a:gd name="T76" fmla="*/ 8 w 9"/>
                  <a:gd name="T77" fmla="*/ 11 h 12"/>
                  <a:gd name="T78" fmla="*/ 9 w 9"/>
                  <a:gd name="T79" fmla="*/ 11 h 12"/>
                  <a:gd name="T80" fmla="*/ 9 w 9"/>
                  <a:gd name="T81" fmla="*/ 11 h 12"/>
                  <a:gd name="T82" fmla="*/ 9 w 9"/>
                  <a:gd name="T83" fmla="*/ 9 h 12"/>
                  <a:gd name="T84" fmla="*/ 9 w 9"/>
                  <a:gd name="T85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9" h="12">
                    <a:moveTo>
                      <a:pt x="9" y="9"/>
                    </a:moveTo>
                    <a:cubicBezTo>
                      <a:pt x="9" y="9"/>
                      <a:pt x="9" y="8"/>
                      <a:pt x="9" y="8"/>
                    </a:cubicBezTo>
                    <a:cubicBezTo>
                      <a:pt x="9" y="8"/>
                      <a:pt x="9" y="8"/>
                      <a:pt x="8" y="7"/>
                    </a:cubicBezTo>
                    <a:cubicBezTo>
                      <a:pt x="8" y="7"/>
                      <a:pt x="8" y="6"/>
                      <a:pt x="8" y="6"/>
                    </a:cubicBezTo>
                    <a:cubicBezTo>
                      <a:pt x="8" y="6"/>
                      <a:pt x="9" y="6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4"/>
                      <a:pt x="9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6" y="4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2" y="4"/>
                      <a:pt x="2" y="4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6"/>
                      <a:pt x="2" y="6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8"/>
                    </a:cubicBezTo>
                    <a:cubicBezTo>
                      <a:pt x="2" y="8"/>
                      <a:pt x="3" y="8"/>
                      <a:pt x="3" y="9"/>
                    </a:cubicBezTo>
                    <a:cubicBezTo>
                      <a:pt x="2" y="9"/>
                      <a:pt x="3" y="9"/>
                      <a:pt x="3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1"/>
                      <a:pt x="4" y="11"/>
                    </a:cubicBezTo>
                    <a:cubicBezTo>
                      <a:pt x="4" y="11"/>
                      <a:pt x="4" y="11"/>
                      <a:pt x="4" y="12"/>
                    </a:cubicBezTo>
                    <a:cubicBezTo>
                      <a:pt x="4" y="12"/>
                      <a:pt x="4" y="12"/>
                      <a:pt x="5" y="12"/>
                    </a:cubicBezTo>
                    <a:cubicBezTo>
                      <a:pt x="5" y="12"/>
                      <a:pt x="5" y="12"/>
                      <a:pt x="6" y="12"/>
                    </a:cubicBezTo>
                    <a:cubicBezTo>
                      <a:pt x="6" y="12"/>
                      <a:pt x="7" y="12"/>
                      <a:pt x="7" y="12"/>
                    </a:cubicBezTo>
                    <a:cubicBezTo>
                      <a:pt x="7" y="12"/>
                      <a:pt x="8" y="12"/>
                      <a:pt x="8" y="11"/>
                    </a:cubicBezTo>
                    <a:cubicBezTo>
                      <a:pt x="8" y="11"/>
                      <a:pt x="8" y="11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0"/>
                      <a:pt x="8" y="10"/>
                      <a:pt x="9" y="9"/>
                    </a:cubicBezTo>
                    <a:cubicBezTo>
                      <a:pt x="9" y="9"/>
                      <a:pt x="9" y="9"/>
                      <a:pt x="9" y="9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524" name="Freeform 485"/>
              <p:cNvSpPr>
                <a:spLocks/>
              </p:cNvSpPr>
              <p:nvPr/>
            </p:nvSpPr>
            <p:spPr bwMode="auto">
              <a:xfrm>
                <a:off x="4614864" y="1541464"/>
                <a:ext cx="130175" cy="53975"/>
              </a:xfrm>
              <a:custGeom>
                <a:avLst/>
                <a:gdLst>
                  <a:gd name="T0" fmla="*/ 0 w 12"/>
                  <a:gd name="T1" fmla="*/ 4 h 5"/>
                  <a:gd name="T2" fmla="*/ 0 w 12"/>
                  <a:gd name="T3" fmla="*/ 5 h 5"/>
                  <a:gd name="T4" fmla="*/ 1 w 12"/>
                  <a:gd name="T5" fmla="*/ 5 h 5"/>
                  <a:gd name="T6" fmla="*/ 2 w 12"/>
                  <a:gd name="T7" fmla="*/ 5 h 5"/>
                  <a:gd name="T8" fmla="*/ 4 w 12"/>
                  <a:gd name="T9" fmla="*/ 5 h 5"/>
                  <a:gd name="T10" fmla="*/ 5 w 12"/>
                  <a:gd name="T11" fmla="*/ 4 h 5"/>
                  <a:gd name="T12" fmla="*/ 6 w 12"/>
                  <a:gd name="T13" fmla="*/ 4 h 5"/>
                  <a:gd name="T14" fmla="*/ 7 w 12"/>
                  <a:gd name="T15" fmla="*/ 4 h 5"/>
                  <a:gd name="T16" fmla="*/ 8 w 12"/>
                  <a:gd name="T17" fmla="*/ 3 h 5"/>
                  <a:gd name="T18" fmla="*/ 9 w 12"/>
                  <a:gd name="T19" fmla="*/ 3 h 5"/>
                  <a:gd name="T20" fmla="*/ 9 w 12"/>
                  <a:gd name="T21" fmla="*/ 3 h 5"/>
                  <a:gd name="T22" fmla="*/ 11 w 12"/>
                  <a:gd name="T23" fmla="*/ 3 h 5"/>
                  <a:gd name="T24" fmla="*/ 11 w 12"/>
                  <a:gd name="T25" fmla="*/ 4 h 5"/>
                  <a:gd name="T26" fmla="*/ 12 w 12"/>
                  <a:gd name="T27" fmla="*/ 4 h 5"/>
                  <a:gd name="T28" fmla="*/ 12 w 12"/>
                  <a:gd name="T29" fmla="*/ 3 h 5"/>
                  <a:gd name="T30" fmla="*/ 12 w 12"/>
                  <a:gd name="T31" fmla="*/ 3 h 5"/>
                  <a:gd name="T32" fmla="*/ 12 w 12"/>
                  <a:gd name="T33" fmla="*/ 2 h 5"/>
                  <a:gd name="T34" fmla="*/ 12 w 12"/>
                  <a:gd name="T35" fmla="*/ 2 h 5"/>
                  <a:gd name="T36" fmla="*/ 12 w 12"/>
                  <a:gd name="T37" fmla="*/ 2 h 5"/>
                  <a:gd name="T38" fmla="*/ 12 w 12"/>
                  <a:gd name="T39" fmla="*/ 1 h 5"/>
                  <a:gd name="T40" fmla="*/ 11 w 12"/>
                  <a:gd name="T41" fmla="*/ 1 h 5"/>
                  <a:gd name="T42" fmla="*/ 10 w 12"/>
                  <a:gd name="T43" fmla="*/ 0 h 5"/>
                  <a:gd name="T44" fmla="*/ 9 w 12"/>
                  <a:gd name="T45" fmla="*/ 0 h 5"/>
                  <a:gd name="T46" fmla="*/ 9 w 12"/>
                  <a:gd name="T47" fmla="*/ 1 h 5"/>
                  <a:gd name="T48" fmla="*/ 8 w 12"/>
                  <a:gd name="T49" fmla="*/ 1 h 5"/>
                  <a:gd name="T50" fmla="*/ 7 w 12"/>
                  <a:gd name="T51" fmla="*/ 1 h 5"/>
                  <a:gd name="T52" fmla="*/ 6 w 12"/>
                  <a:gd name="T53" fmla="*/ 0 h 5"/>
                  <a:gd name="T54" fmla="*/ 5 w 12"/>
                  <a:gd name="T55" fmla="*/ 0 h 5"/>
                  <a:gd name="T56" fmla="*/ 4 w 12"/>
                  <a:gd name="T57" fmla="*/ 0 h 5"/>
                  <a:gd name="T58" fmla="*/ 3 w 12"/>
                  <a:gd name="T59" fmla="*/ 0 h 5"/>
                  <a:gd name="T60" fmla="*/ 3 w 12"/>
                  <a:gd name="T61" fmla="*/ 0 h 5"/>
                  <a:gd name="T62" fmla="*/ 2 w 12"/>
                  <a:gd name="T63" fmla="*/ 0 h 5"/>
                  <a:gd name="T64" fmla="*/ 1 w 12"/>
                  <a:gd name="T65" fmla="*/ 1 h 5"/>
                  <a:gd name="T66" fmla="*/ 1 w 12"/>
                  <a:gd name="T67" fmla="*/ 2 h 5"/>
                  <a:gd name="T68" fmla="*/ 0 w 12"/>
                  <a:gd name="T69" fmla="*/ 3 h 5"/>
                  <a:gd name="T70" fmla="*/ 0 w 12"/>
                  <a:gd name="T71" fmla="*/ 3 h 5"/>
                  <a:gd name="T72" fmla="*/ 0 w 12"/>
                  <a:gd name="T73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5">
                    <a:moveTo>
                      <a:pt x="0" y="4"/>
                    </a:moveTo>
                    <a:cubicBezTo>
                      <a:pt x="0" y="4"/>
                      <a:pt x="0" y="4"/>
                      <a:pt x="0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2" y="5"/>
                    </a:cubicBezTo>
                    <a:cubicBezTo>
                      <a:pt x="3" y="5"/>
                      <a:pt x="3" y="5"/>
                      <a:pt x="4" y="5"/>
                    </a:cubicBezTo>
                    <a:cubicBezTo>
                      <a:pt x="4" y="5"/>
                      <a:pt x="5" y="5"/>
                      <a:pt x="5" y="4"/>
                    </a:cubicBezTo>
                    <a:cubicBezTo>
                      <a:pt x="5" y="4"/>
                      <a:pt x="6" y="4"/>
                      <a:pt x="6" y="4"/>
                    </a:cubicBezTo>
                    <a:cubicBezTo>
                      <a:pt x="6" y="4"/>
                      <a:pt x="7" y="4"/>
                      <a:pt x="7" y="4"/>
                    </a:cubicBezTo>
                    <a:cubicBezTo>
                      <a:pt x="8" y="4"/>
                      <a:pt x="8" y="4"/>
                      <a:pt x="8" y="3"/>
                    </a:cubicBezTo>
                    <a:cubicBezTo>
                      <a:pt x="8" y="3"/>
                      <a:pt x="8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3"/>
                      <a:pt x="10" y="3"/>
                      <a:pt x="11" y="3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1" y="4"/>
                      <a:pt x="12" y="4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2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0"/>
                    </a:cubicBezTo>
                    <a:cubicBezTo>
                      <a:pt x="10" y="0"/>
                      <a:pt x="9" y="0"/>
                      <a:pt x="9" y="0"/>
                    </a:cubicBezTo>
                    <a:cubicBezTo>
                      <a:pt x="9" y="0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7" y="1"/>
                    </a:cubicBezTo>
                    <a:cubicBezTo>
                      <a:pt x="7" y="1"/>
                      <a:pt x="7" y="0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525" name="Freeform 486"/>
              <p:cNvSpPr>
                <a:spLocks/>
              </p:cNvSpPr>
              <p:nvPr/>
            </p:nvSpPr>
            <p:spPr bwMode="auto">
              <a:xfrm>
                <a:off x="6827839" y="2438401"/>
                <a:ext cx="238125" cy="465138"/>
              </a:xfrm>
              <a:custGeom>
                <a:avLst/>
                <a:gdLst>
                  <a:gd name="T0" fmla="*/ 3 w 22"/>
                  <a:gd name="T1" fmla="*/ 11 h 43"/>
                  <a:gd name="T2" fmla="*/ 5 w 22"/>
                  <a:gd name="T3" fmla="*/ 15 h 43"/>
                  <a:gd name="T4" fmla="*/ 4 w 22"/>
                  <a:gd name="T5" fmla="*/ 18 h 43"/>
                  <a:gd name="T6" fmla="*/ 6 w 22"/>
                  <a:gd name="T7" fmla="*/ 21 h 43"/>
                  <a:gd name="T8" fmla="*/ 7 w 22"/>
                  <a:gd name="T9" fmla="*/ 23 h 43"/>
                  <a:gd name="T10" fmla="*/ 7 w 22"/>
                  <a:gd name="T11" fmla="*/ 27 h 43"/>
                  <a:gd name="T12" fmla="*/ 5 w 22"/>
                  <a:gd name="T13" fmla="*/ 29 h 43"/>
                  <a:gd name="T14" fmla="*/ 5 w 22"/>
                  <a:gd name="T15" fmla="*/ 31 h 43"/>
                  <a:gd name="T16" fmla="*/ 5 w 22"/>
                  <a:gd name="T17" fmla="*/ 33 h 43"/>
                  <a:gd name="T18" fmla="*/ 4 w 22"/>
                  <a:gd name="T19" fmla="*/ 36 h 43"/>
                  <a:gd name="T20" fmla="*/ 5 w 22"/>
                  <a:gd name="T21" fmla="*/ 37 h 43"/>
                  <a:gd name="T22" fmla="*/ 7 w 22"/>
                  <a:gd name="T23" fmla="*/ 38 h 43"/>
                  <a:gd name="T24" fmla="*/ 9 w 22"/>
                  <a:gd name="T25" fmla="*/ 40 h 43"/>
                  <a:gd name="T26" fmla="*/ 10 w 22"/>
                  <a:gd name="T27" fmla="*/ 40 h 43"/>
                  <a:gd name="T28" fmla="*/ 11 w 22"/>
                  <a:gd name="T29" fmla="*/ 42 h 43"/>
                  <a:gd name="T30" fmla="*/ 13 w 22"/>
                  <a:gd name="T31" fmla="*/ 41 h 43"/>
                  <a:gd name="T32" fmla="*/ 15 w 22"/>
                  <a:gd name="T33" fmla="*/ 41 h 43"/>
                  <a:gd name="T34" fmla="*/ 12 w 22"/>
                  <a:gd name="T35" fmla="*/ 39 h 43"/>
                  <a:gd name="T36" fmla="*/ 10 w 22"/>
                  <a:gd name="T37" fmla="*/ 36 h 43"/>
                  <a:gd name="T38" fmla="*/ 9 w 22"/>
                  <a:gd name="T39" fmla="*/ 34 h 43"/>
                  <a:gd name="T40" fmla="*/ 7 w 22"/>
                  <a:gd name="T41" fmla="*/ 31 h 43"/>
                  <a:gd name="T42" fmla="*/ 8 w 22"/>
                  <a:gd name="T43" fmla="*/ 27 h 43"/>
                  <a:gd name="T44" fmla="*/ 9 w 22"/>
                  <a:gd name="T45" fmla="*/ 23 h 43"/>
                  <a:gd name="T46" fmla="*/ 10 w 22"/>
                  <a:gd name="T47" fmla="*/ 21 h 43"/>
                  <a:gd name="T48" fmla="*/ 11 w 22"/>
                  <a:gd name="T49" fmla="*/ 23 h 43"/>
                  <a:gd name="T50" fmla="*/ 13 w 22"/>
                  <a:gd name="T51" fmla="*/ 24 h 43"/>
                  <a:gd name="T52" fmla="*/ 15 w 22"/>
                  <a:gd name="T53" fmla="*/ 25 h 43"/>
                  <a:gd name="T54" fmla="*/ 15 w 22"/>
                  <a:gd name="T55" fmla="*/ 23 h 43"/>
                  <a:gd name="T56" fmla="*/ 15 w 22"/>
                  <a:gd name="T57" fmla="*/ 21 h 43"/>
                  <a:gd name="T58" fmla="*/ 16 w 22"/>
                  <a:gd name="T59" fmla="*/ 19 h 43"/>
                  <a:gd name="T60" fmla="*/ 19 w 22"/>
                  <a:gd name="T61" fmla="*/ 19 h 43"/>
                  <a:gd name="T62" fmla="*/ 21 w 22"/>
                  <a:gd name="T63" fmla="*/ 19 h 43"/>
                  <a:gd name="T64" fmla="*/ 22 w 22"/>
                  <a:gd name="T65" fmla="*/ 16 h 43"/>
                  <a:gd name="T66" fmla="*/ 20 w 22"/>
                  <a:gd name="T67" fmla="*/ 13 h 43"/>
                  <a:gd name="T68" fmla="*/ 18 w 22"/>
                  <a:gd name="T69" fmla="*/ 10 h 43"/>
                  <a:gd name="T70" fmla="*/ 16 w 22"/>
                  <a:gd name="T71" fmla="*/ 8 h 43"/>
                  <a:gd name="T72" fmla="*/ 14 w 22"/>
                  <a:gd name="T73" fmla="*/ 9 h 43"/>
                  <a:gd name="T74" fmla="*/ 11 w 22"/>
                  <a:gd name="T75" fmla="*/ 8 h 43"/>
                  <a:gd name="T76" fmla="*/ 9 w 22"/>
                  <a:gd name="T77" fmla="*/ 9 h 43"/>
                  <a:gd name="T78" fmla="*/ 9 w 22"/>
                  <a:gd name="T79" fmla="*/ 7 h 43"/>
                  <a:gd name="T80" fmla="*/ 8 w 22"/>
                  <a:gd name="T81" fmla="*/ 4 h 43"/>
                  <a:gd name="T82" fmla="*/ 7 w 22"/>
                  <a:gd name="T83" fmla="*/ 1 h 43"/>
                  <a:gd name="T84" fmla="*/ 6 w 22"/>
                  <a:gd name="T85" fmla="*/ 0 h 43"/>
                  <a:gd name="T86" fmla="*/ 3 w 22"/>
                  <a:gd name="T87" fmla="*/ 3 h 43"/>
                  <a:gd name="T88" fmla="*/ 1 w 22"/>
                  <a:gd name="T89" fmla="*/ 4 h 43"/>
                  <a:gd name="T90" fmla="*/ 0 w 22"/>
                  <a:gd name="T91" fmla="*/ 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2" h="43">
                    <a:moveTo>
                      <a:pt x="1" y="9"/>
                    </a:moveTo>
                    <a:cubicBezTo>
                      <a:pt x="2" y="9"/>
                      <a:pt x="2" y="9"/>
                      <a:pt x="2" y="10"/>
                    </a:cubicBezTo>
                    <a:cubicBezTo>
                      <a:pt x="3" y="10"/>
                      <a:pt x="3" y="10"/>
                      <a:pt x="3" y="11"/>
                    </a:cubicBezTo>
                    <a:cubicBezTo>
                      <a:pt x="4" y="11"/>
                      <a:pt x="4" y="12"/>
                      <a:pt x="4" y="12"/>
                    </a:cubicBezTo>
                    <a:cubicBezTo>
                      <a:pt x="4" y="13"/>
                      <a:pt x="5" y="13"/>
                      <a:pt x="5" y="14"/>
                    </a:cubicBezTo>
                    <a:cubicBezTo>
                      <a:pt x="5" y="14"/>
                      <a:pt x="5" y="14"/>
                      <a:pt x="5" y="15"/>
                    </a:cubicBezTo>
                    <a:cubicBezTo>
                      <a:pt x="5" y="15"/>
                      <a:pt x="5" y="15"/>
                      <a:pt x="5" y="16"/>
                    </a:cubicBezTo>
                    <a:cubicBezTo>
                      <a:pt x="5" y="16"/>
                      <a:pt x="5" y="17"/>
                      <a:pt x="5" y="17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8"/>
                      <a:pt x="4" y="19"/>
                      <a:pt x="5" y="19"/>
                    </a:cubicBezTo>
                    <a:cubicBezTo>
                      <a:pt x="5" y="19"/>
                      <a:pt x="5" y="19"/>
                      <a:pt x="6" y="19"/>
                    </a:cubicBezTo>
                    <a:cubicBezTo>
                      <a:pt x="6" y="20"/>
                      <a:pt x="6" y="20"/>
                      <a:pt x="6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1"/>
                      <a:pt x="6" y="22"/>
                      <a:pt x="6" y="22"/>
                    </a:cubicBezTo>
                    <a:cubicBezTo>
                      <a:pt x="6" y="22"/>
                      <a:pt x="6" y="23"/>
                      <a:pt x="7" y="23"/>
                    </a:cubicBezTo>
                    <a:cubicBezTo>
                      <a:pt x="7" y="23"/>
                      <a:pt x="7" y="24"/>
                      <a:pt x="7" y="24"/>
                    </a:cubicBezTo>
                    <a:cubicBezTo>
                      <a:pt x="7" y="24"/>
                      <a:pt x="7" y="25"/>
                      <a:pt x="7" y="25"/>
                    </a:cubicBezTo>
                    <a:cubicBezTo>
                      <a:pt x="7" y="26"/>
                      <a:pt x="7" y="26"/>
                      <a:pt x="7" y="27"/>
                    </a:cubicBezTo>
                    <a:cubicBezTo>
                      <a:pt x="7" y="27"/>
                      <a:pt x="7" y="27"/>
                      <a:pt x="7" y="28"/>
                    </a:cubicBezTo>
                    <a:cubicBezTo>
                      <a:pt x="7" y="28"/>
                      <a:pt x="6" y="28"/>
                      <a:pt x="6" y="28"/>
                    </a:cubicBezTo>
                    <a:cubicBezTo>
                      <a:pt x="6" y="28"/>
                      <a:pt x="6" y="28"/>
                      <a:pt x="5" y="29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5" y="31"/>
                      <a:pt x="6" y="31"/>
                      <a:pt x="6" y="31"/>
                    </a:cubicBezTo>
                    <a:cubicBezTo>
                      <a:pt x="6" y="32"/>
                      <a:pt x="5" y="32"/>
                      <a:pt x="5" y="32"/>
                    </a:cubicBezTo>
                    <a:cubicBezTo>
                      <a:pt x="5" y="33"/>
                      <a:pt x="5" y="33"/>
                      <a:pt x="5" y="33"/>
                    </a:cubicBezTo>
                    <a:cubicBezTo>
                      <a:pt x="4" y="34"/>
                      <a:pt x="4" y="34"/>
                      <a:pt x="4" y="34"/>
                    </a:cubicBezTo>
                    <a:cubicBezTo>
                      <a:pt x="4" y="35"/>
                      <a:pt x="5" y="35"/>
                      <a:pt x="5" y="35"/>
                    </a:cubicBezTo>
                    <a:cubicBezTo>
                      <a:pt x="5" y="35"/>
                      <a:pt x="4" y="36"/>
                      <a:pt x="4" y="36"/>
                    </a:cubicBezTo>
                    <a:cubicBezTo>
                      <a:pt x="5" y="36"/>
                      <a:pt x="5" y="36"/>
                      <a:pt x="5" y="36"/>
                    </a:cubicBezTo>
                    <a:cubicBezTo>
                      <a:pt x="4" y="36"/>
                      <a:pt x="4" y="36"/>
                      <a:pt x="4" y="37"/>
                    </a:cubicBezTo>
                    <a:cubicBezTo>
                      <a:pt x="4" y="37"/>
                      <a:pt x="5" y="37"/>
                      <a:pt x="5" y="37"/>
                    </a:cubicBezTo>
                    <a:cubicBezTo>
                      <a:pt x="5" y="37"/>
                      <a:pt x="5" y="37"/>
                      <a:pt x="6" y="37"/>
                    </a:cubicBezTo>
                    <a:cubicBezTo>
                      <a:pt x="6" y="37"/>
                      <a:pt x="6" y="37"/>
                      <a:pt x="6" y="37"/>
                    </a:cubicBezTo>
                    <a:cubicBezTo>
                      <a:pt x="6" y="37"/>
                      <a:pt x="7" y="37"/>
                      <a:pt x="7" y="38"/>
                    </a:cubicBezTo>
                    <a:cubicBezTo>
                      <a:pt x="7" y="38"/>
                      <a:pt x="7" y="38"/>
                      <a:pt x="8" y="39"/>
                    </a:cubicBezTo>
                    <a:cubicBezTo>
                      <a:pt x="8" y="39"/>
                      <a:pt x="8" y="39"/>
                      <a:pt x="9" y="39"/>
                    </a:cubicBezTo>
                    <a:cubicBezTo>
                      <a:pt x="9" y="40"/>
                      <a:pt x="9" y="40"/>
                      <a:pt x="9" y="40"/>
                    </a:cubicBezTo>
                    <a:cubicBezTo>
                      <a:pt x="9" y="40"/>
                      <a:pt x="9" y="41"/>
                      <a:pt x="9" y="41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9" y="41"/>
                      <a:pt x="9" y="41"/>
                      <a:pt x="10" y="40"/>
                    </a:cubicBezTo>
                    <a:cubicBezTo>
                      <a:pt x="10" y="40"/>
                      <a:pt x="10" y="39"/>
                      <a:pt x="10" y="39"/>
                    </a:cubicBezTo>
                    <a:cubicBezTo>
                      <a:pt x="11" y="40"/>
                      <a:pt x="10" y="40"/>
                      <a:pt x="11" y="40"/>
                    </a:cubicBezTo>
                    <a:cubicBezTo>
                      <a:pt x="11" y="41"/>
                      <a:pt x="11" y="42"/>
                      <a:pt x="11" y="42"/>
                    </a:cubicBezTo>
                    <a:cubicBezTo>
                      <a:pt x="11" y="42"/>
                      <a:pt x="12" y="43"/>
                      <a:pt x="12" y="42"/>
                    </a:cubicBezTo>
                    <a:cubicBezTo>
                      <a:pt x="12" y="42"/>
                      <a:pt x="12" y="41"/>
                      <a:pt x="12" y="41"/>
                    </a:cubicBezTo>
                    <a:cubicBezTo>
                      <a:pt x="12" y="41"/>
                      <a:pt x="13" y="41"/>
                      <a:pt x="13" y="41"/>
                    </a:cubicBezTo>
                    <a:cubicBezTo>
                      <a:pt x="14" y="41"/>
                      <a:pt x="15" y="42"/>
                      <a:pt x="15" y="42"/>
                    </a:cubicBezTo>
                    <a:cubicBezTo>
                      <a:pt x="15" y="42"/>
                      <a:pt x="15" y="42"/>
                      <a:pt x="15" y="42"/>
                    </a:cubicBezTo>
                    <a:cubicBezTo>
                      <a:pt x="15" y="42"/>
                      <a:pt x="15" y="42"/>
                      <a:pt x="15" y="41"/>
                    </a:cubicBezTo>
                    <a:cubicBezTo>
                      <a:pt x="15" y="41"/>
                      <a:pt x="14" y="41"/>
                      <a:pt x="14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2" y="40"/>
                      <a:pt x="12" y="40"/>
                      <a:pt x="12" y="39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1" y="38"/>
                      <a:pt x="11" y="38"/>
                      <a:pt x="11" y="37"/>
                    </a:cubicBezTo>
                    <a:cubicBezTo>
                      <a:pt x="10" y="37"/>
                      <a:pt x="10" y="37"/>
                      <a:pt x="10" y="36"/>
                    </a:cubicBezTo>
                    <a:cubicBezTo>
                      <a:pt x="10" y="36"/>
                      <a:pt x="9" y="36"/>
                      <a:pt x="9" y="35"/>
                    </a:cubicBezTo>
                    <a:cubicBezTo>
                      <a:pt x="9" y="35"/>
                      <a:pt x="9" y="34"/>
                      <a:pt x="9" y="34"/>
                    </a:cubicBezTo>
                    <a:cubicBezTo>
                      <a:pt x="9" y="34"/>
                      <a:pt x="9" y="34"/>
                      <a:pt x="9" y="34"/>
                    </a:cubicBezTo>
                    <a:cubicBezTo>
                      <a:pt x="8" y="33"/>
                      <a:pt x="8" y="34"/>
                      <a:pt x="8" y="33"/>
                    </a:cubicBezTo>
                    <a:cubicBezTo>
                      <a:pt x="7" y="33"/>
                      <a:pt x="7" y="33"/>
                      <a:pt x="7" y="32"/>
                    </a:cubicBezTo>
                    <a:cubicBezTo>
                      <a:pt x="7" y="32"/>
                      <a:pt x="7" y="32"/>
                      <a:pt x="7" y="31"/>
                    </a:cubicBezTo>
                    <a:cubicBezTo>
                      <a:pt x="7" y="31"/>
                      <a:pt x="7" y="30"/>
                      <a:pt x="7" y="30"/>
                    </a:cubicBezTo>
                    <a:cubicBezTo>
                      <a:pt x="7" y="29"/>
                      <a:pt x="7" y="29"/>
                      <a:pt x="8" y="28"/>
                    </a:cubicBezTo>
                    <a:cubicBezTo>
                      <a:pt x="8" y="28"/>
                      <a:pt x="8" y="28"/>
                      <a:pt x="8" y="27"/>
                    </a:cubicBezTo>
                    <a:cubicBezTo>
                      <a:pt x="8" y="27"/>
                      <a:pt x="8" y="27"/>
                      <a:pt x="8" y="26"/>
                    </a:cubicBezTo>
                    <a:cubicBezTo>
                      <a:pt x="8" y="26"/>
                      <a:pt x="8" y="25"/>
                      <a:pt x="8" y="24"/>
                    </a:cubicBezTo>
                    <a:cubicBezTo>
                      <a:pt x="8" y="24"/>
                      <a:pt x="8" y="24"/>
                      <a:pt x="9" y="23"/>
                    </a:cubicBezTo>
                    <a:cubicBezTo>
                      <a:pt x="9" y="23"/>
                      <a:pt x="8" y="22"/>
                      <a:pt x="9" y="22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9" y="21"/>
                      <a:pt x="10" y="21"/>
                      <a:pt x="10" y="21"/>
                    </a:cubicBezTo>
                    <a:cubicBezTo>
                      <a:pt x="10" y="21"/>
                      <a:pt x="10" y="21"/>
                      <a:pt x="11" y="21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1" y="23"/>
                      <a:pt x="10" y="23"/>
                      <a:pt x="11" y="23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4" y="24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5" y="25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5" y="25"/>
                      <a:pt x="16" y="24"/>
                      <a:pt x="15" y="24"/>
                    </a:cubicBezTo>
                    <a:cubicBezTo>
                      <a:pt x="15" y="24"/>
                      <a:pt x="15" y="24"/>
                      <a:pt x="15" y="23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4" y="22"/>
                      <a:pt x="14" y="22"/>
                      <a:pt x="14" y="21"/>
                    </a:cubicBezTo>
                    <a:cubicBezTo>
                      <a:pt x="14" y="21"/>
                      <a:pt x="15" y="21"/>
                      <a:pt x="15" y="21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21"/>
                      <a:pt x="15" y="20"/>
                      <a:pt x="15" y="20"/>
                    </a:cubicBezTo>
                    <a:cubicBezTo>
                      <a:pt x="15" y="19"/>
                      <a:pt x="16" y="19"/>
                      <a:pt x="16" y="19"/>
                    </a:cubicBezTo>
                    <a:cubicBezTo>
                      <a:pt x="16" y="19"/>
                      <a:pt x="16" y="19"/>
                      <a:pt x="17" y="19"/>
                    </a:cubicBezTo>
                    <a:cubicBezTo>
                      <a:pt x="17" y="18"/>
                      <a:pt x="17" y="19"/>
                      <a:pt x="18" y="19"/>
                    </a:cubicBezTo>
                    <a:cubicBezTo>
                      <a:pt x="18" y="19"/>
                      <a:pt x="19" y="19"/>
                      <a:pt x="19" y="19"/>
                    </a:cubicBezTo>
                    <a:cubicBezTo>
                      <a:pt x="19" y="19"/>
                      <a:pt x="20" y="19"/>
                      <a:pt x="20" y="19"/>
                    </a:cubicBezTo>
                    <a:cubicBezTo>
                      <a:pt x="20" y="19"/>
                      <a:pt x="21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1" y="15"/>
                      <a:pt x="22" y="15"/>
                      <a:pt x="21" y="15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0" y="14"/>
                      <a:pt x="20" y="14"/>
                      <a:pt x="20" y="13"/>
                    </a:cubicBezTo>
                    <a:cubicBezTo>
                      <a:pt x="19" y="13"/>
                      <a:pt x="19" y="12"/>
                      <a:pt x="19" y="12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0"/>
                      <a:pt x="19" y="10"/>
                      <a:pt x="18" y="10"/>
                    </a:cubicBezTo>
                    <a:cubicBezTo>
                      <a:pt x="18" y="9"/>
                      <a:pt x="18" y="9"/>
                      <a:pt x="17" y="9"/>
                    </a:cubicBezTo>
                    <a:cubicBezTo>
                      <a:pt x="17" y="9"/>
                      <a:pt x="17" y="8"/>
                      <a:pt x="17" y="8"/>
                    </a:cubicBezTo>
                    <a:cubicBezTo>
                      <a:pt x="17" y="8"/>
                      <a:pt x="17" y="8"/>
                      <a:pt x="16" y="8"/>
                    </a:cubicBezTo>
                    <a:cubicBezTo>
                      <a:pt x="16" y="8"/>
                      <a:pt x="16" y="8"/>
                      <a:pt x="15" y="8"/>
                    </a:cubicBezTo>
                    <a:cubicBezTo>
                      <a:pt x="15" y="8"/>
                      <a:pt x="14" y="8"/>
                      <a:pt x="14" y="8"/>
                    </a:cubicBezTo>
                    <a:cubicBezTo>
                      <a:pt x="14" y="8"/>
                      <a:pt x="14" y="9"/>
                      <a:pt x="14" y="9"/>
                    </a:cubicBezTo>
                    <a:cubicBezTo>
                      <a:pt x="14" y="9"/>
                      <a:pt x="13" y="8"/>
                      <a:pt x="13" y="8"/>
                    </a:cubicBezTo>
                    <a:cubicBezTo>
                      <a:pt x="13" y="8"/>
                      <a:pt x="12" y="8"/>
                      <a:pt x="12" y="8"/>
                    </a:cubicBezTo>
                    <a:cubicBezTo>
                      <a:pt x="12" y="8"/>
                      <a:pt x="12" y="8"/>
                      <a:pt x="11" y="8"/>
                    </a:cubicBezTo>
                    <a:cubicBezTo>
                      <a:pt x="11" y="8"/>
                      <a:pt x="11" y="8"/>
                      <a:pt x="10" y="8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9"/>
                      <a:pt x="9" y="9"/>
                      <a:pt x="9" y="8"/>
                    </a:cubicBezTo>
                    <a:cubicBezTo>
                      <a:pt x="9" y="8"/>
                      <a:pt x="9" y="8"/>
                      <a:pt x="9" y="7"/>
                    </a:cubicBezTo>
                    <a:cubicBezTo>
                      <a:pt x="9" y="7"/>
                      <a:pt x="10" y="7"/>
                      <a:pt x="9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7" y="2"/>
                      <a:pt x="7" y="2"/>
                      <a:pt x="7" y="1"/>
                    </a:cubicBezTo>
                    <a:cubicBezTo>
                      <a:pt x="7" y="1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6" y="0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5" y="2"/>
                      <a:pt x="5" y="2"/>
                      <a:pt x="4" y="2"/>
                    </a:cubicBezTo>
                    <a:cubicBezTo>
                      <a:pt x="4" y="2"/>
                      <a:pt x="4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0" y="7"/>
                    </a:cubicBezTo>
                    <a:cubicBezTo>
                      <a:pt x="0" y="7"/>
                      <a:pt x="0" y="7"/>
                      <a:pt x="1" y="8"/>
                    </a:cubicBezTo>
                    <a:cubicBezTo>
                      <a:pt x="1" y="8"/>
                      <a:pt x="1" y="8"/>
                      <a:pt x="1" y="9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526" name="Freeform 487"/>
              <p:cNvSpPr>
                <a:spLocks/>
              </p:cNvSpPr>
              <p:nvPr/>
            </p:nvSpPr>
            <p:spPr bwMode="auto">
              <a:xfrm>
                <a:off x="7832726" y="2935289"/>
                <a:ext cx="20638" cy="22225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1 h 2"/>
                  <a:gd name="T4" fmla="*/ 1 w 2"/>
                  <a:gd name="T5" fmla="*/ 1 h 2"/>
                  <a:gd name="T6" fmla="*/ 1 w 2"/>
                  <a:gd name="T7" fmla="*/ 1 h 2"/>
                  <a:gd name="T8" fmla="*/ 2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1"/>
                      <a:pt x="1" y="1"/>
                    </a:cubicBezTo>
                    <a:cubicBezTo>
                      <a:pt x="1" y="0"/>
                      <a:pt x="1" y="0"/>
                      <a:pt x="1" y="1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2" y="2"/>
                      <a:pt x="2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527" name="Freeform 488"/>
              <p:cNvSpPr>
                <a:spLocks/>
              </p:cNvSpPr>
              <p:nvPr/>
            </p:nvSpPr>
            <p:spPr bwMode="auto">
              <a:xfrm>
                <a:off x="8716964" y="3562351"/>
                <a:ext cx="22225" cy="31750"/>
              </a:xfrm>
              <a:custGeom>
                <a:avLst/>
                <a:gdLst>
                  <a:gd name="T0" fmla="*/ 2 w 2"/>
                  <a:gd name="T1" fmla="*/ 2 h 3"/>
                  <a:gd name="T2" fmla="*/ 2 w 2"/>
                  <a:gd name="T3" fmla="*/ 1 h 3"/>
                  <a:gd name="T4" fmla="*/ 2 w 2"/>
                  <a:gd name="T5" fmla="*/ 0 h 3"/>
                  <a:gd name="T6" fmla="*/ 1 w 2"/>
                  <a:gd name="T7" fmla="*/ 0 h 3"/>
                  <a:gd name="T8" fmla="*/ 0 w 2"/>
                  <a:gd name="T9" fmla="*/ 1 h 3"/>
                  <a:gd name="T10" fmla="*/ 0 w 2"/>
                  <a:gd name="T11" fmla="*/ 2 h 3"/>
                  <a:gd name="T12" fmla="*/ 2 w 2"/>
                  <a:gd name="T1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3">
                    <a:moveTo>
                      <a:pt x="2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2"/>
                      <a:pt x="2" y="2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528" name="Freeform 489"/>
              <p:cNvSpPr>
                <a:spLocks/>
              </p:cNvSpPr>
              <p:nvPr/>
            </p:nvSpPr>
            <p:spPr bwMode="auto">
              <a:xfrm>
                <a:off x="8728076" y="3594101"/>
                <a:ext cx="11113" cy="1111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  <a:gd name="T8" fmla="*/ 1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529" name="Freeform 490"/>
              <p:cNvSpPr>
                <a:spLocks/>
              </p:cNvSpPr>
              <p:nvPr/>
            </p:nvSpPr>
            <p:spPr bwMode="auto">
              <a:xfrm>
                <a:off x="8739189" y="3605214"/>
                <a:ext cx="11113" cy="1111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  <a:gd name="T8" fmla="*/ 0 w 1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530" name="Freeform 491"/>
              <p:cNvSpPr>
                <a:spLocks/>
              </p:cNvSpPr>
              <p:nvPr/>
            </p:nvSpPr>
            <p:spPr bwMode="auto">
              <a:xfrm>
                <a:off x="8577264" y="4178301"/>
                <a:ext cx="182563" cy="215900"/>
              </a:xfrm>
              <a:custGeom>
                <a:avLst/>
                <a:gdLst>
                  <a:gd name="T0" fmla="*/ 15 w 17"/>
                  <a:gd name="T1" fmla="*/ 7 h 20"/>
                  <a:gd name="T2" fmla="*/ 15 w 17"/>
                  <a:gd name="T3" fmla="*/ 8 h 20"/>
                  <a:gd name="T4" fmla="*/ 13 w 17"/>
                  <a:gd name="T5" fmla="*/ 8 h 20"/>
                  <a:gd name="T6" fmla="*/ 12 w 17"/>
                  <a:gd name="T7" fmla="*/ 8 h 20"/>
                  <a:gd name="T8" fmla="*/ 12 w 17"/>
                  <a:gd name="T9" fmla="*/ 7 h 20"/>
                  <a:gd name="T10" fmla="*/ 12 w 17"/>
                  <a:gd name="T11" fmla="*/ 7 h 20"/>
                  <a:gd name="T12" fmla="*/ 12 w 17"/>
                  <a:gd name="T13" fmla="*/ 5 h 20"/>
                  <a:gd name="T14" fmla="*/ 12 w 17"/>
                  <a:gd name="T15" fmla="*/ 5 h 20"/>
                  <a:gd name="T16" fmla="*/ 11 w 17"/>
                  <a:gd name="T17" fmla="*/ 6 h 20"/>
                  <a:gd name="T18" fmla="*/ 10 w 17"/>
                  <a:gd name="T19" fmla="*/ 6 h 20"/>
                  <a:gd name="T20" fmla="*/ 10 w 17"/>
                  <a:gd name="T21" fmla="*/ 5 h 20"/>
                  <a:gd name="T22" fmla="*/ 11 w 17"/>
                  <a:gd name="T23" fmla="*/ 5 h 20"/>
                  <a:gd name="T24" fmla="*/ 11 w 17"/>
                  <a:gd name="T25" fmla="*/ 4 h 20"/>
                  <a:gd name="T26" fmla="*/ 11 w 17"/>
                  <a:gd name="T27" fmla="*/ 3 h 20"/>
                  <a:gd name="T28" fmla="*/ 11 w 17"/>
                  <a:gd name="T29" fmla="*/ 2 h 20"/>
                  <a:gd name="T30" fmla="*/ 11 w 17"/>
                  <a:gd name="T31" fmla="*/ 2 h 20"/>
                  <a:gd name="T32" fmla="*/ 10 w 17"/>
                  <a:gd name="T33" fmla="*/ 1 h 20"/>
                  <a:gd name="T34" fmla="*/ 10 w 17"/>
                  <a:gd name="T35" fmla="*/ 1 h 20"/>
                  <a:gd name="T36" fmla="*/ 9 w 17"/>
                  <a:gd name="T37" fmla="*/ 1 h 20"/>
                  <a:gd name="T38" fmla="*/ 8 w 17"/>
                  <a:gd name="T39" fmla="*/ 1 h 20"/>
                  <a:gd name="T40" fmla="*/ 8 w 17"/>
                  <a:gd name="T41" fmla="*/ 2 h 20"/>
                  <a:gd name="T42" fmla="*/ 8 w 17"/>
                  <a:gd name="T43" fmla="*/ 3 h 20"/>
                  <a:gd name="T44" fmla="*/ 9 w 17"/>
                  <a:gd name="T45" fmla="*/ 4 h 20"/>
                  <a:gd name="T46" fmla="*/ 8 w 17"/>
                  <a:gd name="T47" fmla="*/ 5 h 20"/>
                  <a:gd name="T48" fmla="*/ 8 w 17"/>
                  <a:gd name="T49" fmla="*/ 6 h 20"/>
                  <a:gd name="T50" fmla="*/ 8 w 17"/>
                  <a:gd name="T51" fmla="*/ 7 h 20"/>
                  <a:gd name="T52" fmla="*/ 8 w 17"/>
                  <a:gd name="T53" fmla="*/ 8 h 20"/>
                  <a:gd name="T54" fmla="*/ 7 w 17"/>
                  <a:gd name="T55" fmla="*/ 9 h 20"/>
                  <a:gd name="T56" fmla="*/ 6 w 17"/>
                  <a:gd name="T57" fmla="*/ 10 h 20"/>
                  <a:gd name="T58" fmla="*/ 5 w 17"/>
                  <a:gd name="T59" fmla="*/ 11 h 20"/>
                  <a:gd name="T60" fmla="*/ 3 w 17"/>
                  <a:gd name="T61" fmla="*/ 12 h 20"/>
                  <a:gd name="T62" fmla="*/ 2 w 17"/>
                  <a:gd name="T63" fmla="*/ 13 h 20"/>
                  <a:gd name="T64" fmla="*/ 2 w 17"/>
                  <a:gd name="T65" fmla="*/ 14 h 20"/>
                  <a:gd name="T66" fmla="*/ 3 w 17"/>
                  <a:gd name="T67" fmla="*/ 15 h 20"/>
                  <a:gd name="T68" fmla="*/ 3 w 17"/>
                  <a:gd name="T69" fmla="*/ 16 h 20"/>
                  <a:gd name="T70" fmla="*/ 3 w 17"/>
                  <a:gd name="T71" fmla="*/ 16 h 20"/>
                  <a:gd name="T72" fmla="*/ 3 w 17"/>
                  <a:gd name="T73" fmla="*/ 17 h 20"/>
                  <a:gd name="T74" fmla="*/ 2 w 17"/>
                  <a:gd name="T75" fmla="*/ 18 h 20"/>
                  <a:gd name="T76" fmla="*/ 1 w 17"/>
                  <a:gd name="T77" fmla="*/ 18 h 20"/>
                  <a:gd name="T78" fmla="*/ 1 w 17"/>
                  <a:gd name="T79" fmla="*/ 19 h 20"/>
                  <a:gd name="T80" fmla="*/ 2 w 17"/>
                  <a:gd name="T81" fmla="*/ 19 h 20"/>
                  <a:gd name="T82" fmla="*/ 4 w 17"/>
                  <a:gd name="T83" fmla="*/ 19 h 20"/>
                  <a:gd name="T84" fmla="*/ 5 w 17"/>
                  <a:gd name="T85" fmla="*/ 18 h 20"/>
                  <a:gd name="T86" fmla="*/ 6 w 17"/>
                  <a:gd name="T87" fmla="*/ 17 h 20"/>
                  <a:gd name="T88" fmla="*/ 6 w 17"/>
                  <a:gd name="T89" fmla="*/ 17 h 20"/>
                  <a:gd name="T90" fmla="*/ 7 w 17"/>
                  <a:gd name="T91" fmla="*/ 17 h 20"/>
                  <a:gd name="T92" fmla="*/ 8 w 17"/>
                  <a:gd name="T93" fmla="*/ 16 h 20"/>
                  <a:gd name="T94" fmla="*/ 8 w 17"/>
                  <a:gd name="T95" fmla="*/ 15 h 20"/>
                  <a:gd name="T96" fmla="*/ 9 w 17"/>
                  <a:gd name="T97" fmla="*/ 15 h 20"/>
                  <a:gd name="T98" fmla="*/ 10 w 17"/>
                  <a:gd name="T99" fmla="*/ 14 h 20"/>
                  <a:gd name="T100" fmla="*/ 10 w 17"/>
                  <a:gd name="T101" fmla="*/ 13 h 20"/>
                  <a:gd name="T102" fmla="*/ 12 w 17"/>
                  <a:gd name="T103" fmla="*/ 13 h 20"/>
                  <a:gd name="T104" fmla="*/ 13 w 17"/>
                  <a:gd name="T105" fmla="*/ 13 h 20"/>
                  <a:gd name="T106" fmla="*/ 14 w 17"/>
                  <a:gd name="T107" fmla="*/ 12 h 20"/>
                  <a:gd name="T108" fmla="*/ 14 w 17"/>
                  <a:gd name="T109" fmla="*/ 11 h 20"/>
                  <a:gd name="T110" fmla="*/ 15 w 17"/>
                  <a:gd name="T111" fmla="*/ 11 h 20"/>
                  <a:gd name="T112" fmla="*/ 16 w 17"/>
                  <a:gd name="T113" fmla="*/ 10 h 20"/>
                  <a:gd name="T114" fmla="*/ 16 w 17"/>
                  <a:gd name="T115" fmla="*/ 9 h 20"/>
                  <a:gd name="T116" fmla="*/ 16 w 17"/>
                  <a:gd name="T117" fmla="*/ 8 h 20"/>
                  <a:gd name="T118" fmla="*/ 16 w 17"/>
                  <a:gd name="T119" fmla="*/ 7 h 20"/>
                  <a:gd name="T120" fmla="*/ 15 w 17"/>
                  <a:gd name="T121" fmla="*/ 7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7" h="20">
                    <a:moveTo>
                      <a:pt x="15" y="7"/>
                    </a:moveTo>
                    <a:cubicBezTo>
                      <a:pt x="15" y="8"/>
                      <a:pt x="15" y="8"/>
                      <a:pt x="15" y="8"/>
                    </a:cubicBezTo>
                    <a:cubicBezTo>
                      <a:pt x="14" y="8"/>
                      <a:pt x="14" y="8"/>
                      <a:pt x="13" y="8"/>
                    </a:cubicBezTo>
                    <a:cubicBezTo>
                      <a:pt x="13" y="8"/>
                      <a:pt x="13" y="9"/>
                      <a:pt x="12" y="8"/>
                    </a:cubicBezTo>
                    <a:cubicBezTo>
                      <a:pt x="12" y="8"/>
                      <a:pt x="12" y="8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6"/>
                      <a:pt x="13" y="6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1" y="5"/>
                      <a:pt x="11" y="6"/>
                    </a:cubicBezTo>
                    <a:cubicBezTo>
                      <a:pt x="11" y="6"/>
                      <a:pt x="10" y="7"/>
                      <a:pt x="10" y="6"/>
                    </a:cubicBezTo>
                    <a:cubicBezTo>
                      <a:pt x="10" y="6"/>
                      <a:pt x="10" y="6"/>
                      <a:pt x="10" y="5"/>
                    </a:cubicBezTo>
                    <a:cubicBezTo>
                      <a:pt x="10" y="5"/>
                      <a:pt x="11" y="5"/>
                      <a:pt x="11" y="5"/>
                    </a:cubicBezTo>
                    <a:cubicBezTo>
                      <a:pt x="11" y="5"/>
                      <a:pt x="11" y="4"/>
                      <a:pt x="11" y="4"/>
                    </a:cubicBezTo>
                    <a:cubicBezTo>
                      <a:pt x="11" y="4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0"/>
                      <a:pt x="9" y="0"/>
                      <a:pt x="9" y="1"/>
                    </a:cubicBezTo>
                    <a:cubicBezTo>
                      <a:pt x="9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3"/>
                      <a:pt x="7" y="3"/>
                      <a:pt x="8" y="3"/>
                    </a:cubicBezTo>
                    <a:cubicBezTo>
                      <a:pt x="8" y="4"/>
                      <a:pt x="9" y="3"/>
                      <a:pt x="9" y="4"/>
                    </a:cubicBezTo>
                    <a:cubicBezTo>
                      <a:pt x="9" y="4"/>
                      <a:pt x="8" y="4"/>
                      <a:pt x="8" y="5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6"/>
                      <a:pt x="8" y="7"/>
                    </a:cubicBezTo>
                    <a:cubicBezTo>
                      <a:pt x="8" y="7"/>
                      <a:pt x="8" y="8"/>
                      <a:pt x="8" y="8"/>
                    </a:cubicBezTo>
                    <a:cubicBezTo>
                      <a:pt x="8" y="9"/>
                      <a:pt x="7" y="9"/>
                      <a:pt x="7" y="9"/>
                    </a:cubicBezTo>
                    <a:cubicBezTo>
                      <a:pt x="7" y="10"/>
                      <a:pt x="7" y="10"/>
                      <a:pt x="6" y="10"/>
                    </a:cubicBezTo>
                    <a:cubicBezTo>
                      <a:pt x="6" y="11"/>
                      <a:pt x="6" y="11"/>
                      <a:pt x="5" y="11"/>
                    </a:cubicBezTo>
                    <a:cubicBezTo>
                      <a:pt x="5" y="12"/>
                      <a:pt x="4" y="12"/>
                      <a:pt x="3" y="12"/>
                    </a:cubicBezTo>
                    <a:cubicBezTo>
                      <a:pt x="3" y="12"/>
                      <a:pt x="3" y="13"/>
                      <a:pt x="2" y="13"/>
                    </a:cubicBezTo>
                    <a:cubicBezTo>
                      <a:pt x="2" y="13"/>
                      <a:pt x="2" y="14"/>
                      <a:pt x="2" y="14"/>
                    </a:cubicBezTo>
                    <a:cubicBezTo>
                      <a:pt x="2" y="14"/>
                      <a:pt x="2" y="14"/>
                      <a:pt x="3" y="15"/>
                    </a:cubicBezTo>
                    <a:cubicBezTo>
                      <a:pt x="3" y="15"/>
                      <a:pt x="3" y="15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2" y="17"/>
                      <a:pt x="2" y="17"/>
                      <a:pt x="2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0" y="19"/>
                      <a:pt x="0" y="19"/>
                      <a:pt x="1" y="19"/>
                    </a:cubicBezTo>
                    <a:cubicBezTo>
                      <a:pt x="1" y="20"/>
                      <a:pt x="2" y="19"/>
                      <a:pt x="2" y="19"/>
                    </a:cubicBezTo>
                    <a:cubicBezTo>
                      <a:pt x="3" y="19"/>
                      <a:pt x="3" y="19"/>
                      <a:pt x="4" y="19"/>
                    </a:cubicBezTo>
                    <a:cubicBezTo>
                      <a:pt x="4" y="19"/>
                      <a:pt x="4" y="18"/>
                      <a:pt x="5" y="18"/>
                    </a:cubicBezTo>
                    <a:cubicBezTo>
                      <a:pt x="5" y="18"/>
                      <a:pt x="5" y="18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5"/>
                    </a:cubicBezTo>
                    <a:cubicBezTo>
                      <a:pt x="8" y="15"/>
                      <a:pt x="8" y="15"/>
                      <a:pt x="9" y="15"/>
                    </a:cubicBezTo>
                    <a:cubicBezTo>
                      <a:pt x="9" y="14"/>
                      <a:pt x="9" y="14"/>
                      <a:pt x="10" y="14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1" y="12"/>
                      <a:pt x="11" y="13"/>
                      <a:pt x="12" y="13"/>
                    </a:cubicBezTo>
                    <a:cubicBezTo>
                      <a:pt x="12" y="12"/>
                      <a:pt x="13" y="13"/>
                      <a:pt x="13" y="13"/>
                    </a:cubicBezTo>
                    <a:cubicBezTo>
                      <a:pt x="13" y="12"/>
                      <a:pt x="14" y="12"/>
                      <a:pt x="14" y="12"/>
                    </a:cubicBezTo>
                    <a:cubicBezTo>
                      <a:pt x="14" y="12"/>
                      <a:pt x="14" y="11"/>
                      <a:pt x="14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6" y="10"/>
                      <a:pt x="15" y="10"/>
                      <a:pt x="16" y="1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6" y="9"/>
                      <a:pt x="16" y="8"/>
                    </a:cubicBezTo>
                    <a:cubicBezTo>
                      <a:pt x="16" y="8"/>
                      <a:pt x="17" y="8"/>
                      <a:pt x="16" y="7"/>
                    </a:cubicBezTo>
                    <a:cubicBezTo>
                      <a:pt x="16" y="7"/>
                      <a:pt x="16" y="7"/>
                      <a:pt x="15" y="7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531" name="Freeform 492"/>
              <p:cNvSpPr>
                <a:spLocks/>
              </p:cNvSpPr>
              <p:nvPr/>
            </p:nvSpPr>
            <p:spPr bwMode="auto">
              <a:xfrm>
                <a:off x="8242301" y="4546601"/>
                <a:ext cx="31750" cy="20638"/>
              </a:xfrm>
              <a:custGeom>
                <a:avLst/>
                <a:gdLst>
                  <a:gd name="T0" fmla="*/ 1 w 3"/>
                  <a:gd name="T1" fmla="*/ 2 h 2"/>
                  <a:gd name="T2" fmla="*/ 2 w 3"/>
                  <a:gd name="T3" fmla="*/ 1 h 2"/>
                  <a:gd name="T4" fmla="*/ 3 w 3"/>
                  <a:gd name="T5" fmla="*/ 1 h 2"/>
                  <a:gd name="T6" fmla="*/ 3 w 3"/>
                  <a:gd name="T7" fmla="*/ 0 h 2"/>
                  <a:gd name="T8" fmla="*/ 2 w 3"/>
                  <a:gd name="T9" fmla="*/ 0 h 2"/>
                  <a:gd name="T10" fmla="*/ 1 w 3"/>
                  <a:gd name="T11" fmla="*/ 1 h 2"/>
                  <a:gd name="T12" fmla="*/ 0 w 3"/>
                  <a:gd name="T13" fmla="*/ 1 h 2"/>
                  <a:gd name="T14" fmla="*/ 1 w 3"/>
                  <a:gd name="T1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1" y="2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2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532" name="Freeform 493"/>
              <p:cNvSpPr>
                <a:spLocks/>
              </p:cNvSpPr>
              <p:nvPr/>
            </p:nvSpPr>
            <p:spPr bwMode="auto">
              <a:xfrm>
                <a:off x="8253414" y="4351339"/>
                <a:ext cx="323850" cy="206375"/>
              </a:xfrm>
              <a:custGeom>
                <a:avLst/>
                <a:gdLst>
                  <a:gd name="T0" fmla="*/ 29 w 30"/>
                  <a:gd name="T1" fmla="*/ 1 h 19"/>
                  <a:gd name="T2" fmla="*/ 28 w 30"/>
                  <a:gd name="T3" fmla="*/ 1 h 19"/>
                  <a:gd name="T4" fmla="*/ 27 w 30"/>
                  <a:gd name="T5" fmla="*/ 0 h 19"/>
                  <a:gd name="T6" fmla="*/ 25 w 30"/>
                  <a:gd name="T7" fmla="*/ 2 h 19"/>
                  <a:gd name="T8" fmla="*/ 23 w 30"/>
                  <a:gd name="T9" fmla="*/ 3 h 19"/>
                  <a:gd name="T10" fmla="*/ 20 w 30"/>
                  <a:gd name="T11" fmla="*/ 6 h 19"/>
                  <a:gd name="T12" fmla="*/ 18 w 30"/>
                  <a:gd name="T13" fmla="*/ 6 h 19"/>
                  <a:gd name="T14" fmla="*/ 17 w 30"/>
                  <a:gd name="T15" fmla="*/ 7 h 19"/>
                  <a:gd name="T16" fmla="*/ 15 w 30"/>
                  <a:gd name="T17" fmla="*/ 8 h 19"/>
                  <a:gd name="T18" fmla="*/ 13 w 30"/>
                  <a:gd name="T19" fmla="*/ 9 h 19"/>
                  <a:gd name="T20" fmla="*/ 10 w 30"/>
                  <a:gd name="T21" fmla="*/ 10 h 19"/>
                  <a:gd name="T22" fmla="*/ 7 w 30"/>
                  <a:gd name="T23" fmla="*/ 11 h 19"/>
                  <a:gd name="T24" fmla="*/ 5 w 30"/>
                  <a:gd name="T25" fmla="*/ 13 h 19"/>
                  <a:gd name="T26" fmla="*/ 2 w 30"/>
                  <a:gd name="T27" fmla="*/ 14 h 19"/>
                  <a:gd name="T28" fmla="*/ 1 w 30"/>
                  <a:gd name="T29" fmla="*/ 15 h 19"/>
                  <a:gd name="T30" fmla="*/ 1 w 30"/>
                  <a:gd name="T31" fmla="*/ 16 h 19"/>
                  <a:gd name="T32" fmla="*/ 2 w 30"/>
                  <a:gd name="T33" fmla="*/ 16 h 19"/>
                  <a:gd name="T34" fmla="*/ 3 w 30"/>
                  <a:gd name="T35" fmla="*/ 17 h 19"/>
                  <a:gd name="T36" fmla="*/ 5 w 30"/>
                  <a:gd name="T37" fmla="*/ 18 h 19"/>
                  <a:gd name="T38" fmla="*/ 8 w 30"/>
                  <a:gd name="T39" fmla="*/ 17 h 19"/>
                  <a:gd name="T40" fmla="*/ 11 w 30"/>
                  <a:gd name="T41" fmla="*/ 15 h 19"/>
                  <a:gd name="T42" fmla="*/ 13 w 30"/>
                  <a:gd name="T43" fmla="*/ 13 h 19"/>
                  <a:gd name="T44" fmla="*/ 14 w 30"/>
                  <a:gd name="T45" fmla="*/ 12 h 19"/>
                  <a:gd name="T46" fmla="*/ 17 w 30"/>
                  <a:gd name="T47" fmla="*/ 11 h 19"/>
                  <a:gd name="T48" fmla="*/ 20 w 30"/>
                  <a:gd name="T49" fmla="*/ 10 h 19"/>
                  <a:gd name="T50" fmla="*/ 21 w 30"/>
                  <a:gd name="T51" fmla="*/ 9 h 19"/>
                  <a:gd name="T52" fmla="*/ 23 w 30"/>
                  <a:gd name="T53" fmla="*/ 8 h 19"/>
                  <a:gd name="T54" fmla="*/ 25 w 30"/>
                  <a:gd name="T55" fmla="*/ 6 h 19"/>
                  <a:gd name="T56" fmla="*/ 27 w 30"/>
                  <a:gd name="T57" fmla="*/ 5 h 19"/>
                  <a:gd name="T58" fmla="*/ 28 w 30"/>
                  <a:gd name="T59" fmla="*/ 4 h 19"/>
                  <a:gd name="T60" fmla="*/ 30 w 30"/>
                  <a:gd name="T61" fmla="*/ 3 h 19"/>
                  <a:gd name="T62" fmla="*/ 30 w 30"/>
                  <a:gd name="T63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0" h="19">
                    <a:moveTo>
                      <a:pt x="30" y="1"/>
                    </a:moveTo>
                    <a:cubicBezTo>
                      <a:pt x="29" y="1"/>
                      <a:pt x="29" y="1"/>
                      <a:pt x="29" y="1"/>
                    </a:cubicBezTo>
                    <a:cubicBezTo>
                      <a:pt x="28" y="1"/>
                      <a:pt x="28" y="2"/>
                      <a:pt x="28" y="1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28" y="1"/>
                      <a:pt x="28" y="0"/>
                      <a:pt x="28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5" y="1"/>
                      <a:pt x="25" y="1"/>
                      <a:pt x="25" y="2"/>
                    </a:cubicBezTo>
                    <a:cubicBezTo>
                      <a:pt x="25" y="2"/>
                      <a:pt x="25" y="2"/>
                      <a:pt x="24" y="3"/>
                    </a:cubicBezTo>
                    <a:cubicBezTo>
                      <a:pt x="24" y="3"/>
                      <a:pt x="24" y="3"/>
                      <a:pt x="23" y="3"/>
                    </a:cubicBezTo>
                    <a:cubicBezTo>
                      <a:pt x="22" y="4"/>
                      <a:pt x="22" y="4"/>
                      <a:pt x="21" y="5"/>
                    </a:cubicBezTo>
                    <a:cubicBezTo>
                      <a:pt x="21" y="5"/>
                      <a:pt x="21" y="5"/>
                      <a:pt x="20" y="6"/>
                    </a:cubicBezTo>
                    <a:cubicBezTo>
                      <a:pt x="20" y="6"/>
                      <a:pt x="20" y="6"/>
                      <a:pt x="19" y="6"/>
                    </a:cubicBezTo>
                    <a:cubicBezTo>
                      <a:pt x="19" y="6"/>
                      <a:pt x="19" y="6"/>
                      <a:pt x="18" y="6"/>
                    </a:cubicBezTo>
                    <a:cubicBezTo>
                      <a:pt x="18" y="7"/>
                      <a:pt x="18" y="7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8"/>
                      <a:pt x="15" y="8"/>
                      <a:pt x="15" y="8"/>
                    </a:cubicBezTo>
                    <a:cubicBezTo>
                      <a:pt x="14" y="8"/>
                      <a:pt x="14" y="8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2" y="9"/>
                      <a:pt x="12" y="10"/>
                      <a:pt x="11" y="10"/>
                    </a:cubicBezTo>
                    <a:cubicBezTo>
                      <a:pt x="11" y="10"/>
                      <a:pt x="11" y="10"/>
                      <a:pt x="10" y="10"/>
                    </a:cubicBezTo>
                    <a:cubicBezTo>
                      <a:pt x="10" y="11"/>
                      <a:pt x="9" y="10"/>
                      <a:pt x="9" y="10"/>
                    </a:cubicBezTo>
                    <a:cubicBezTo>
                      <a:pt x="8" y="11"/>
                      <a:pt x="8" y="11"/>
                      <a:pt x="7" y="11"/>
                    </a:cubicBezTo>
                    <a:cubicBezTo>
                      <a:pt x="7" y="12"/>
                      <a:pt x="7" y="12"/>
                      <a:pt x="6" y="12"/>
                    </a:cubicBezTo>
                    <a:cubicBezTo>
                      <a:pt x="6" y="13"/>
                      <a:pt x="6" y="12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4" y="14"/>
                      <a:pt x="3" y="13"/>
                      <a:pt x="2" y="14"/>
                    </a:cubicBezTo>
                    <a:cubicBezTo>
                      <a:pt x="2" y="15"/>
                      <a:pt x="3" y="15"/>
                      <a:pt x="2" y="15"/>
                    </a:cubicBezTo>
                    <a:cubicBezTo>
                      <a:pt x="2" y="15"/>
                      <a:pt x="1" y="15"/>
                      <a:pt x="1" y="15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0" y="16"/>
                      <a:pt x="1" y="16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2" y="17"/>
                      <a:pt x="2" y="16"/>
                      <a:pt x="2" y="16"/>
                    </a:cubicBezTo>
                    <a:cubicBezTo>
                      <a:pt x="2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9"/>
                      <a:pt x="5" y="18"/>
                      <a:pt x="5" y="18"/>
                    </a:cubicBezTo>
                    <a:cubicBezTo>
                      <a:pt x="6" y="18"/>
                      <a:pt x="6" y="18"/>
                      <a:pt x="7" y="17"/>
                    </a:cubicBezTo>
                    <a:cubicBezTo>
                      <a:pt x="7" y="17"/>
                      <a:pt x="7" y="17"/>
                      <a:pt x="8" y="17"/>
                    </a:cubicBezTo>
                    <a:cubicBezTo>
                      <a:pt x="8" y="16"/>
                      <a:pt x="9" y="16"/>
                      <a:pt x="9" y="16"/>
                    </a:cubicBezTo>
                    <a:cubicBezTo>
                      <a:pt x="10" y="16"/>
                      <a:pt x="10" y="16"/>
                      <a:pt x="11" y="15"/>
                    </a:cubicBezTo>
                    <a:cubicBezTo>
                      <a:pt x="11" y="15"/>
                      <a:pt x="11" y="15"/>
                      <a:pt x="12" y="14"/>
                    </a:cubicBezTo>
                    <a:cubicBezTo>
                      <a:pt x="12" y="14"/>
                      <a:pt x="12" y="13"/>
                      <a:pt x="13" y="13"/>
                    </a:cubicBezTo>
                    <a:cubicBezTo>
                      <a:pt x="13" y="13"/>
                      <a:pt x="14" y="13"/>
                      <a:pt x="14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5" y="11"/>
                      <a:pt x="16" y="12"/>
                      <a:pt x="16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1"/>
                      <a:pt x="17" y="10"/>
                      <a:pt x="18" y="10"/>
                    </a:cubicBezTo>
                    <a:cubicBezTo>
                      <a:pt x="18" y="10"/>
                      <a:pt x="19" y="10"/>
                      <a:pt x="20" y="10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1" y="10"/>
                      <a:pt x="21" y="9"/>
                      <a:pt x="21" y="9"/>
                    </a:cubicBezTo>
                    <a:cubicBezTo>
                      <a:pt x="21" y="8"/>
                      <a:pt x="21" y="8"/>
                      <a:pt x="22" y="8"/>
                    </a:cubicBezTo>
                    <a:cubicBezTo>
                      <a:pt x="22" y="8"/>
                      <a:pt x="23" y="8"/>
                      <a:pt x="23" y="8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6"/>
                      <a:pt x="24" y="6"/>
                      <a:pt x="25" y="6"/>
                    </a:cubicBezTo>
                    <a:cubicBezTo>
                      <a:pt x="25" y="6"/>
                      <a:pt x="25" y="6"/>
                      <a:pt x="26" y="6"/>
                    </a:cubicBezTo>
                    <a:cubicBezTo>
                      <a:pt x="26" y="6"/>
                      <a:pt x="27" y="6"/>
                      <a:pt x="27" y="5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4"/>
                      <a:pt x="28" y="4"/>
                      <a:pt x="29" y="3"/>
                    </a:cubicBezTo>
                    <a:cubicBezTo>
                      <a:pt x="29" y="3"/>
                      <a:pt x="30" y="3"/>
                      <a:pt x="30" y="3"/>
                    </a:cubicBezTo>
                    <a:cubicBezTo>
                      <a:pt x="30" y="2"/>
                      <a:pt x="30" y="2"/>
                      <a:pt x="30" y="1"/>
                    </a:cubicBezTo>
                    <a:cubicBezTo>
                      <a:pt x="30" y="1"/>
                      <a:pt x="30" y="1"/>
                      <a:pt x="30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533" name="Freeform 494"/>
              <p:cNvSpPr>
                <a:spLocks/>
              </p:cNvSpPr>
              <p:nvPr/>
            </p:nvSpPr>
            <p:spPr bwMode="auto">
              <a:xfrm>
                <a:off x="-92074" y="2395539"/>
                <a:ext cx="31750" cy="9525"/>
              </a:xfrm>
              <a:custGeom>
                <a:avLst/>
                <a:gdLst>
                  <a:gd name="T0" fmla="*/ 2 w 3"/>
                  <a:gd name="T1" fmla="*/ 0 h 1"/>
                  <a:gd name="T2" fmla="*/ 2 w 3"/>
                  <a:gd name="T3" fmla="*/ 0 h 1"/>
                  <a:gd name="T4" fmla="*/ 1 w 3"/>
                  <a:gd name="T5" fmla="*/ 0 h 1"/>
                  <a:gd name="T6" fmla="*/ 1 w 3"/>
                  <a:gd name="T7" fmla="*/ 1 h 1"/>
                  <a:gd name="T8" fmla="*/ 1 w 3"/>
                  <a:gd name="T9" fmla="*/ 1 h 1"/>
                  <a:gd name="T10" fmla="*/ 2 w 3"/>
                  <a:gd name="T11" fmla="*/ 1 h 1"/>
                  <a:gd name="T12" fmla="*/ 2 w 3"/>
                  <a:gd name="T13" fmla="*/ 1 h 1"/>
                  <a:gd name="T14" fmla="*/ 3 w 3"/>
                  <a:gd name="T15" fmla="*/ 1 h 1"/>
                  <a:gd name="T16" fmla="*/ 2 w 3"/>
                  <a:gd name="T1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1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2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534" name="Freeform 495"/>
              <p:cNvSpPr>
                <a:spLocks/>
              </p:cNvSpPr>
              <p:nvPr/>
            </p:nvSpPr>
            <p:spPr bwMode="auto">
              <a:xfrm>
                <a:off x="-49212" y="2405064"/>
                <a:ext cx="22225" cy="22225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1 h 2"/>
                  <a:gd name="T4" fmla="*/ 0 w 2"/>
                  <a:gd name="T5" fmla="*/ 1 h 2"/>
                  <a:gd name="T6" fmla="*/ 0 w 2"/>
                  <a:gd name="T7" fmla="*/ 2 h 2"/>
                  <a:gd name="T8" fmla="*/ 1 w 2"/>
                  <a:gd name="T9" fmla="*/ 2 h 2"/>
                  <a:gd name="T10" fmla="*/ 2 w 2"/>
                  <a:gd name="T11" fmla="*/ 2 h 2"/>
                  <a:gd name="T12" fmla="*/ 2 w 2"/>
                  <a:gd name="T13" fmla="*/ 1 h 2"/>
                  <a:gd name="T14" fmla="*/ 2 w 2"/>
                  <a:gd name="T1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535" name="Freeform 496"/>
              <p:cNvSpPr>
                <a:spLocks/>
              </p:cNvSpPr>
              <p:nvPr/>
            </p:nvSpPr>
            <p:spPr bwMode="auto">
              <a:xfrm>
                <a:off x="-15874" y="2427289"/>
                <a:ext cx="31750" cy="22225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2 h 2"/>
                  <a:gd name="T4" fmla="*/ 3 w 3"/>
                  <a:gd name="T5" fmla="*/ 1 h 2"/>
                  <a:gd name="T6" fmla="*/ 3 w 3"/>
                  <a:gd name="T7" fmla="*/ 1 h 2"/>
                  <a:gd name="T8" fmla="*/ 2 w 3"/>
                  <a:gd name="T9" fmla="*/ 0 h 2"/>
                  <a:gd name="T10" fmla="*/ 1 w 3"/>
                  <a:gd name="T11" fmla="*/ 0 h 2"/>
                  <a:gd name="T12" fmla="*/ 0 w 3"/>
                  <a:gd name="T13" fmla="*/ 0 h 2"/>
                  <a:gd name="T14" fmla="*/ 0 w 3"/>
                  <a:gd name="T15" fmla="*/ 1 h 2"/>
                  <a:gd name="T16" fmla="*/ 1 w 3"/>
                  <a:gd name="T17" fmla="*/ 1 h 2"/>
                  <a:gd name="T18" fmla="*/ 1 w 3"/>
                  <a:gd name="T19" fmla="*/ 1 h 2"/>
                  <a:gd name="T20" fmla="*/ 1 w 3"/>
                  <a:gd name="T21" fmla="*/ 2 h 2"/>
                  <a:gd name="T22" fmla="*/ 2 w 3"/>
                  <a:gd name="T2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2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536" name="Freeform 497"/>
              <p:cNvSpPr>
                <a:spLocks/>
              </p:cNvSpPr>
              <p:nvPr/>
            </p:nvSpPr>
            <p:spPr bwMode="auto">
              <a:xfrm>
                <a:off x="-6349" y="2459039"/>
                <a:ext cx="44450" cy="44450"/>
              </a:xfrm>
              <a:custGeom>
                <a:avLst/>
                <a:gdLst>
                  <a:gd name="T0" fmla="*/ 3 w 4"/>
                  <a:gd name="T1" fmla="*/ 0 h 4"/>
                  <a:gd name="T2" fmla="*/ 3 w 4"/>
                  <a:gd name="T3" fmla="*/ 0 h 4"/>
                  <a:gd name="T4" fmla="*/ 2 w 4"/>
                  <a:gd name="T5" fmla="*/ 0 h 4"/>
                  <a:gd name="T6" fmla="*/ 1 w 4"/>
                  <a:gd name="T7" fmla="*/ 0 h 4"/>
                  <a:gd name="T8" fmla="*/ 0 w 4"/>
                  <a:gd name="T9" fmla="*/ 1 h 4"/>
                  <a:gd name="T10" fmla="*/ 1 w 4"/>
                  <a:gd name="T11" fmla="*/ 2 h 4"/>
                  <a:gd name="T12" fmla="*/ 0 w 4"/>
                  <a:gd name="T13" fmla="*/ 3 h 4"/>
                  <a:gd name="T14" fmla="*/ 1 w 4"/>
                  <a:gd name="T15" fmla="*/ 3 h 4"/>
                  <a:gd name="T16" fmla="*/ 1 w 4"/>
                  <a:gd name="T17" fmla="*/ 4 h 4"/>
                  <a:gd name="T18" fmla="*/ 2 w 4"/>
                  <a:gd name="T19" fmla="*/ 3 h 4"/>
                  <a:gd name="T20" fmla="*/ 2 w 4"/>
                  <a:gd name="T21" fmla="*/ 3 h 4"/>
                  <a:gd name="T22" fmla="*/ 3 w 4"/>
                  <a:gd name="T23" fmla="*/ 2 h 4"/>
                  <a:gd name="T24" fmla="*/ 4 w 4"/>
                  <a:gd name="T25" fmla="*/ 2 h 4"/>
                  <a:gd name="T26" fmla="*/ 3 w 4"/>
                  <a:gd name="T27" fmla="*/ 1 h 4"/>
                  <a:gd name="T28" fmla="*/ 3 w 4"/>
                  <a:gd name="T2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" h="4"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4" y="2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537" name="Freeform 498"/>
              <p:cNvSpPr>
                <a:spLocks/>
              </p:cNvSpPr>
              <p:nvPr/>
            </p:nvSpPr>
            <p:spPr bwMode="auto">
              <a:xfrm>
                <a:off x="296864" y="1422401"/>
                <a:ext cx="20638" cy="20638"/>
              </a:xfrm>
              <a:custGeom>
                <a:avLst/>
                <a:gdLst>
                  <a:gd name="T0" fmla="*/ 7 w 13"/>
                  <a:gd name="T1" fmla="*/ 6 h 13"/>
                  <a:gd name="T2" fmla="*/ 0 w 13"/>
                  <a:gd name="T3" fmla="*/ 6 h 13"/>
                  <a:gd name="T4" fmla="*/ 7 w 13"/>
                  <a:gd name="T5" fmla="*/ 13 h 13"/>
                  <a:gd name="T6" fmla="*/ 13 w 13"/>
                  <a:gd name="T7" fmla="*/ 6 h 13"/>
                  <a:gd name="T8" fmla="*/ 13 w 13"/>
                  <a:gd name="T9" fmla="*/ 6 h 13"/>
                  <a:gd name="T10" fmla="*/ 13 w 13"/>
                  <a:gd name="T11" fmla="*/ 0 h 13"/>
                  <a:gd name="T12" fmla="*/ 7 w 13"/>
                  <a:gd name="T13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13">
                    <a:moveTo>
                      <a:pt x="7" y="6"/>
                    </a:moveTo>
                    <a:lnTo>
                      <a:pt x="0" y="6"/>
                    </a:lnTo>
                    <a:lnTo>
                      <a:pt x="7" y="13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3" y="0"/>
                    </a:lnTo>
                    <a:lnTo>
                      <a:pt x="7" y="6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538" name="Freeform 499"/>
              <p:cNvSpPr>
                <a:spLocks/>
              </p:cNvSpPr>
              <p:nvPr/>
            </p:nvSpPr>
            <p:spPr bwMode="auto">
              <a:xfrm>
                <a:off x="296864" y="1422401"/>
                <a:ext cx="20638" cy="20638"/>
              </a:xfrm>
              <a:custGeom>
                <a:avLst/>
                <a:gdLst>
                  <a:gd name="T0" fmla="*/ 7 w 13"/>
                  <a:gd name="T1" fmla="*/ 6 h 13"/>
                  <a:gd name="T2" fmla="*/ 0 w 13"/>
                  <a:gd name="T3" fmla="*/ 6 h 13"/>
                  <a:gd name="T4" fmla="*/ 7 w 13"/>
                  <a:gd name="T5" fmla="*/ 13 h 13"/>
                  <a:gd name="T6" fmla="*/ 13 w 13"/>
                  <a:gd name="T7" fmla="*/ 6 h 13"/>
                  <a:gd name="T8" fmla="*/ 13 w 13"/>
                  <a:gd name="T9" fmla="*/ 6 h 13"/>
                  <a:gd name="T10" fmla="*/ 13 w 13"/>
                  <a:gd name="T11" fmla="*/ 0 h 13"/>
                  <a:gd name="T12" fmla="*/ 7 w 13"/>
                  <a:gd name="T13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13">
                    <a:moveTo>
                      <a:pt x="7" y="6"/>
                    </a:moveTo>
                    <a:lnTo>
                      <a:pt x="0" y="6"/>
                    </a:lnTo>
                    <a:lnTo>
                      <a:pt x="7" y="13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3" y="0"/>
                    </a:lnTo>
                    <a:lnTo>
                      <a:pt x="7" y="6"/>
                    </a:ln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  <a:ex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539" name="Freeform 500"/>
              <p:cNvSpPr>
                <a:spLocks/>
              </p:cNvSpPr>
              <p:nvPr/>
            </p:nvSpPr>
            <p:spPr bwMode="auto">
              <a:xfrm>
                <a:off x="339726" y="1411289"/>
                <a:ext cx="31750" cy="20638"/>
              </a:xfrm>
              <a:custGeom>
                <a:avLst/>
                <a:gdLst>
                  <a:gd name="T0" fmla="*/ 1 w 3"/>
                  <a:gd name="T1" fmla="*/ 0 h 2"/>
                  <a:gd name="T2" fmla="*/ 0 w 3"/>
                  <a:gd name="T3" fmla="*/ 1 h 2"/>
                  <a:gd name="T4" fmla="*/ 0 w 3"/>
                  <a:gd name="T5" fmla="*/ 2 h 2"/>
                  <a:gd name="T6" fmla="*/ 0 w 3"/>
                  <a:gd name="T7" fmla="*/ 2 h 2"/>
                  <a:gd name="T8" fmla="*/ 1 w 3"/>
                  <a:gd name="T9" fmla="*/ 2 h 2"/>
                  <a:gd name="T10" fmla="*/ 2 w 3"/>
                  <a:gd name="T11" fmla="*/ 2 h 2"/>
                  <a:gd name="T12" fmla="*/ 3 w 3"/>
                  <a:gd name="T13" fmla="*/ 1 h 2"/>
                  <a:gd name="T14" fmla="*/ 2 w 3"/>
                  <a:gd name="T15" fmla="*/ 0 h 2"/>
                  <a:gd name="T16" fmla="*/ 1 w 3"/>
                  <a:gd name="T1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540" name="Freeform 501"/>
              <p:cNvSpPr>
                <a:spLocks/>
              </p:cNvSpPr>
              <p:nvPr/>
            </p:nvSpPr>
            <p:spPr bwMode="auto">
              <a:xfrm>
                <a:off x="5532439" y="2265364"/>
                <a:ext cx="11113" cy="1111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0 h 1"/>
                  <a:gd name="T8" fmla="*/ 1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541" name="Freeform 502"/>
              <p:cNvSpPr>
                <a:spLocks/>
              </p:cNvSpPr>
              <p:nvPr/>
            </p:nvSpPr>
            <p:spPr bwMode="auto">
              <a:xfrm>
                <a:off x="6191251" y="3065464"/>
                <a:ext cx="11113" cy="20638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0 h 2"/>
                  <a:gd name="T8" fmla="*/ 0 w 1"/>
                  <a:gd name="T9" fmla="*/ 1 h 2"/>
                  <a:gd name="T10" fmla="*/ 0 w 1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2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542" name="Freeform 503"/>
              <p:cNvSpPr>
                <a:spLocks/>
              </p:cNvSpPr>
              <p:nvPr/>
            </p:nvSpPr>
            <p:spPr bwMode="auto">
              <a:xfrm>
                <a:off x="5208589" y="1735139"/>
                <a:ext cx="0" cy="11113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543" name="Freeform 531"/>
              <p:cNvSpPr>
                <a:spLocks/>
              </p:cNvSpPr>
              <p:nvPr/>
            </p:nvSpPr>
            <p:spPr bwMode="auto">
              <a:xfrm>
                <a:off x="6762751" y="1930401"/>
                <a:ext cx="22225" cy="20638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0 h 2"/>
                  <a:gd name="T4" fmla="*/ 1 w 2"/>
                  <a:gd name="T5" fmla="*/ 0 h 2"/>
                  <a:gd name="T6" fmla="*/ 2 w 2"/>
                  <a:gd name="T7" fmla="*/ 0 h 2"/>
                  <a:gd name="T8" fmla="*/ 1 w 2"/>
                  <a:gd name="T9" fmla="*/ 0 h 2"/>
                  <a:gd name="T10" fmla="*/ 2 w 2"/>
                  <a:gd name="T11" fmla="*/ 1 h 2"/>
                  <a:gd name="T12" fmla="*/ 2 w 2"/>
                  <a:gd name="T13" fmla="*/ 1 h 2"/>
                  <a:gd name="T14" fmla="*/ 1 w 2"/>
                  <a:gd name="T15" fmla="*/ 1 h 2"/>
                  <a:gd name="T16" fmla="*/ 0 w 2"/>
                  <a:gd name="T17" fmla="*/ 1 h 2"/>
                  <a:gd name="T18" fmla="*/ 0 w 2"/>
                  <a:gd name="T19" fmla="*/ 0 h 2"/>
                  <a:gd name="T20" fmla="*/ 0 w 2"/>
                  <a:gd name="T2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2" y="1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1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544" name="Freeform 540"/>
              <p:cNvSpPr>
                <a:spLocks/>
              </p:cNvSpPr>
              <p:nvPr/>
            </p:nvSpPr>
            <p:spPr bwMode="auto">
              <a:xfrm>
                <a:off x="4776789" y="773114"/>
                <a:ext cx="3616325" cy="1027113"/>
              </a:xfrm>
              <a:custGeom>
                <a:avLst/>
                <a:gdLst>
                  <a:gd name="T0" fmla="*/ 266 w 335"/>
                  <a:gd name="T1" fmla="*/ 19 h 95"/>
                  <a:gd name="T2" fmla="*/ 256 w 335"/>
                  <a:gd name="T3" fmla="*/ 18 h 95"/>
                  <a:gd name="T4" fmla="*/ 222 w 335"/>
                  <a:gd name="T5" fmla="*/ 16 h 95"/>
                  <a:gd name="T6" fmla="*/ 204 w 335"/>
                  <a:gd name="T7" fmla="*/ 12 h 95"/>
                  <a:gd name="T8" fmla="*/ 190 w 335"/>
                  <a:gd name="T9" fmla="*/ 14 h 95"/>
                  <a:gd name="T10" fmla="*/ 175 w 335"/>
                  <a:gd name="T11" fmla="*/ 12 h 95"/>
                  <a:gd name="T12" fmla="*/ 163 w 335"/>
                  <a:gd name="T13" fmla="*/ 10 h 95"/>
                  <a:gd name="T14" fmla="*/ 146 w 335"/>
                  <a:gd name="T15" fmla="*/ 10 h 95"/>
                  <a:gd name="T16" fmla="*/ 139 w 335"/>
                  <a:gd name="T17" fmla="*/ 7 h 95"/>
                  <a:gd name="T18" fmla="*/ 125 w 335"/>
                  <a:gd name="T19" fmla="*/ 2 h 95"/>
                  <a:gd name="T20" fmla="*/ 107 w 335"/>
                  <a:gd name="T21" fmla="*/ 4 h 95"/>
                  <a:gd name="T22" fmla="*/ 97 w 335"/>
                  <a:gd name="T23" fmla="*/ 9 h 95"/>
                  <a:gd name="T24" fmla="*/ 97 w 335"/>
                  <a:gd name="T25" fmla="*/ 13 h 95"/>
                  <a:gd name="T26" fmla="*/ 84 w 335"/>
                  <a:gd name="T27" fmla="*/ 14 h 95"/>
                  <a:gd name="T28" fmla="*/ 81 w 335"/>
                  <a:gd name="T29" fmla="*/ 12 h 95"/>
                  <a:gd name="T30" fmla="*/ 83 w 335"/>
                  <a:gd name="T31" fmla="*/ 19 h 95"/>
                  <a:gd name="T32" fmla="*/ 90 w 335"/>
                  <a:gd name="T33" fmla="*/ 21 h 95"/>
                  <a:gd name="T34" fmla="*/ 78 w 335"/>
                  <a:gd name="T35" fmla="*/ 26 h 95"/>
                  <a:gd name="T36" fmla="*/ 80 w 335"/>
                  <a:gd name="T37" fmla="*/ 18 h 95"/>
                  <a:gd name="T38" fmla="*/ 68 w 335"/>
                  <a:gd name="T39" fmla="*/ 14 h 95"/>
                  <a:gd name="T40" fmla="*/ 68 w 335"/>
                  <a:gd name="T41" fmla="*/ 20 h 95"/>
                  <a:gd name="T42" fmla="*/ 52 w 335"/>
                  <a:gd name="T43" fmla="*/ 21 h 95"/>
                  <a:gd name="T44" fmla="*/ 33 w 335"/>
                  <a:gd name="T45" fmla="*/ 25 h 95"/>
                  <a:gd name="T46" fmla="*/ 31 w 335"/>
                  <a:gd name="T47" fmla="*/ 26 h 95"/>
                  <a:gd name="T48" fmla="*/ 15 w 335"/>
                  <a:gd name="T49" fmla="*/ 20 h 95"/>
                  <a:gd name="T50" fmla="*/ 1 w 335"/>
                  <a:gd name="T51" fmla="*/ 22 h 95"/>
                  <a:gd name="T52" fmla="*/ 8 w 335"/>
                  <a:gd name="T53" fmla="*/ 35 h 95"/>
                  <a:gd name="T54" fmla="*/ 7 w 335"/>
                  <a:gd name="T55" fmla="*/ 42 h 95"/>
                  <a:gd name="T56" fmla="*/ 3 w 335"/>
                  <a:gd name="T57" fmla="*/ 53 h 95"/>
                  <a:gd name="T58" fmla="*/ 10 w 335"/>
                  <a:gd name="T59" fmla="*/ 65 h 95"/>
                  <a:gd name="T60" fmla="*/ 25 w 335"/>
                  <a:gd name="T61" fmla="*/ 72 h 95"/>
                  <a:gd name="T62" fmla="*/ 33 w 335"/>
                  <a:gd name="T63" fmla="*/ 80 h 95"/>
                  <a:gd name="T64" fmla="*/ 40 w 335"/>
                  <a:gd name="T65" fmla="*/ 89 h 95"/>
                  <a:gd name="T66" fmla="*/ 59 w 335"/>
                  <a:gd name="T67" fmla="*/ 93 h 95"/>
                  <a:gd name="T68" fmla="*/ 54 w 335"/>
                  <a:gd name="T69" fmla="*/ 74 h 95"/>
                  <a:gd name="T70" fmla="*/ 75 w 335"/>
                  <a:gd name="T71" fmla="*/ 71 h 95"/>
                  <a:gd name="T72" fmla="*/ 83 w 335"/>
                  <a:gd name="T73" fmla="*/ 64 h 95"/>
                  <a:gd name="T74" fmla="*/ 95 w 335"/>
                  <a:gd name="T75" fmla="*/ 58 h 95"/>
                  <a:gd name="T76" fmla="*/ 112 w 335"/>
                  <a:gd name="T77" fmla="*/ 63 h 95"/>
                  <a:gd name="T78" fmla="*/ 127 w 335"/>
                  <a:gd name="T79" fmla="*/ 70 h 95"/>
                  <a:gd name="T80" fmla="*/ 141 w 335"/>
                  <a:gd name="T81" fmla="*/ 71 h 95"/>
                  <a:gd name="T82" fmla="*/ 158 w 335"/>
                  <a:gd name="T83" fmla="*/ 70 h 95"/>
                  <a:gd name="T84" fmla="*/ 166 w 335"/>
                  <a:gd name="T85" fmla="*/ 66 h 95"/>
                  <a:gd name="T86" fmla="*/ 189 w 335"/>
                  <a:gd name="T87" fmla="*/ 72 h 95"/>
                  <a:gd name="T88" fmla="*/ 209 w 335"/>
                  <a:gd name="T89" fmla="*/ 69 h 95"/>
                  <a:gd name="T90" fmla="*/ 217 w 335"/>
                  <a:gd name="T91" fmla="*/ 62 h 95"/>
                  <a:gd name="T92" fmla="*/ 235 w 335"/>
                  <a:gd name="T93" fmla="*/ 73 h 95"/>
                  <a:gd name="T94" fmla="*/ 249 w 335"/>
                  <a:gd name="T95" fmla="*/ 81 h 95"/>
                  <a:gd name="T96" fmla="*/ 257 w 335"/>
                  <a:gd name="T97" fmla="*/ 90 h 95"/>
                  <a:gd name="T98" fmla="*/ 255 w 335"/>
                  <a:gd name="T99" fmla="*/ 68 h 95"/>
                  <a:gd name="T100" fmla="*/ 243 w 335"/>
                  <a:gd name="T101" fmla="*/ 59 h 95"/>
                  <a:gd name="T102" fmla="*/ 237 w 335"/>
                  <a:gd name="T103" fmla="*/ 52 h 95"/>
                  <a:gd name="T104" fmla="*/ 248 w 335"/>
                  <a:gd name="T105" fmla="*/ 46 h 95"/>
                  <a:gd name="T106" fmla="*/ 263 w 335"/>
                  <a:gd name="T107" fmla="*/ 46 h 95"/>
                  <a:gd name="T108" fmla="*/ 267 w 335"/>
                  <a:gd name="T109" fmla="*/ 39 h 95"/>
                  <a:gd name="T110" fmla="*/ 274 w 335"/>
                  <a:gd name="T111" fmla="*/ 38 h 95"/>
                  <a:gd name="T112" fmla="*/ 275 w 335"/>
                  <a:gd name="T113" fmla="*/ 54 h 95"/>
                  <a:gd name="T114" fmla="*/ 291 w 335"/>
                  <a:gd name="T115" fmla="*/ 61 h 95"/>
                  <a:gd name="T116" fmla="*/ 287 w 335"/>
                  <a:gd name="T117" fmla="*/ 51 h 95"/>
                  <a:gd name="T118" fmla="*/ 285 w 335"/>
                  <a:gd name="T119" fmla="*/ 44 h 95"/>
                  <a:gd name="T120" fmla="*/ 296 w 335"/>
                  <a:gd name="T121" fmla="*/ 39 h 95"/>
                  <a:gd name="T122" fmla="*/ 309 w 335"/>
                  <a:gd name="T123" fmla="*/ 36 h 95"/>
                  <a:gd name="T124" fmla="*/ 327 w 335"/>
                  <a:gd name="T125" fmla="*/ 37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35" h="95">
                    <a:moveTo>
                      <a:pt x="335" y="34"/>
                    </a:moveTo>
                    <a:cubicBezTo>
                      <a:pt x="335" y="34"/>
                      <a:pt x="334" y="34"/>
                      <a:pt x="334" y="33"/>
                    </a:cubicBezTo>
                    <a:cubicBezTo>
                      <a:pt x="332" y="33"/>
                      <a:pt x="332" y="33"/>
                      <a:pt x="331" y="32"/>
                    </a:cubicBezTo>
                    <a:cubicBezTo>
                      <a:pt x="330" y="32"/>
                      <a:pt x="330" y="31"/>
                      <a:pt x="329" y="31"/>
                    </a:cubicBezTo>
                    <a:cubicBezTo>
                      <a:pt x="328" y="31"/>
                      <a:pt x="328" y="31"/>
                      <a:pt x="327" y="31"/>
                    </a:cubicBezTo>
                    <a:cubicBezTo>
                      <a:pt x="326" y="31"/>
                      <a:pt x="326" y="31"/>
                      <a:pt x="325" y="31"/>
                    </a:cubicBezTo>
                    <a:cubicBezTo>
                      <a:pt x="324" y="31"/>
                      <a:pt x="324" y="31"/>
                      <a:pt x="323" y="31"/>
                    </a:cubicBezTo>
                    <a:cubicBezTo>
                      <a:pt x="323" y="30"/>
                      <a:pt x="323" y="30"/>
                      <a:pt x="322" y="30"/>
                    </a:cubicBezTo>
                    <a:cubicBezTo>
                      <a:pt x="321" y="29"/>
                      <a:pt x="321" y="29"/>
                      <a:pt x="320" y="28"/>
                    </a:cubicBezTo>
                    <a:cubicBezTo>
                      <a:pt x="319" y="27"/>
                      <a:pt x="310" y="21"/>
                      <a:pt x="309" y="20"/>
                    </a:cubicBezTo>
                    <a:cubicBezTo>
                      <a:pt x="308" y="20"/>
                      <a:pt x="297" y="20"/>
                      <a:pt x="296" y="19"/>
                    </a:cubicBezTo>
                    <a:cubicBezTo>
                      <a:pt x="296" y="19"/>
                      <a:pt x="278" y="20"/>
                      <a:pt x="277" y="19"/>
                    </a:cubicBezTo>
                    <a:cubicBezTo>
                      <a:pt x="277" y="19"/>
                      <a:pt x="277" y="19"/>
                      <a:pt x="277" y="19"/>
                    </a:cubicBezTo>
                    <a:cubicBezTo>
                      <a:pt x="276" y="20"/>
                      <a:pt x="275" y="20"/>
                      <a:pt x="274" y="20"/>
                    </a:cubicBezTo>
                    <a:cubicBezTo>
                      <a:pt x="273" y="20"/>
                      <a:pt x="273" y="20"/>
                      <a:pt x="271" y="19"/>
                    </a:cubicBezTo>
                    <a:cubicBezTo>
                      <a:pt x="271" y="19"/>
                      <a:pt x="271" y="19"/>
                      <a:pt x="270" y="18"/>
                    </a:cubicBezTo>
                    <a:cubicBezTo>
                      <a:pt x="270" y="18"/>
                      <a:pt x="269" y="18"/>
                      <a:pt x="269" y="18"/>
                    </a:cubicBezTo>
                    <a:cubicBezTo>
                      <a:pt x="268" y="19"/>
                      <a:pt x="267" y="19"/>
                      <a:pt x="266" y="19"/>
                    </a:cubicBezTo>
                    <a:cubicBezTo>
                      <a:pt x="266" y="19"/>
                      <a:pt x="265" y="19"/>
                      <a:pt x="264" y="19"/>
                    </a:cubicBezTo>
                    <a:cubicBezTo>
                      <a:pt x="264" y="19"/>
                      <a:pt x="263" y="19"/>
                      <a:pt x="262" y="18"/>
                    </a:cubicBezTo>
                    <a:cubicBezTo>
                      <a:pt x="261" y="18"/>
                      <a:pt x="261" y="18"/>
                      <a:pt x="260" y="18"/>
                    </a:cubicBezTo>
                    <a:cubicBezTo>
                      <a:pt x="259" y="18"/>
                      <a:pt x="259" y="18"/>
                      <a:pt x="259" y="18"/>
                    </a:cubicBezTo>
                    <a:cubicBezTo>
                      <a:pt x="259" y="19"/>
                      <a:pt x="259" y="19"/>
                      <a:pt x="259" y="19"/>
                    </a:cubicBezTo>
                    <a:cubicBezTo>
                      <a:pt x="260" y="19"/>
                      <a:pt x="260" y="19"/>
                      <a:pt x="260" y="20"/>
                    </a:cubicBezTo>
                    <a:cubicBezTo>
                      <a:pt x="261" y="20"/>
                      <a:pt x="261" y="19"/>
                      <a:pt x="262" y="20"/>
                    </a:cubicBezTo>
                    <a:cubicBezTo>
                      <a:pt x="262" y="20"/>
                      <a:pt x="263" y="20"/>
                      <a:pt x="263" y="20"/>
                    </a:cubicBezTo>
                    <a:cubicBezTo>
                      <a:pt x="263" y="20"/>
                      <a:pt x="263" y="21"/>
                      <a:pt x="263" y="21"/>
                    </a:cubicBezTo>
                    <a:cubicBezTo>
                      <a:pt x="263" y="22"/>
                      <a:pt x="262" y="21"/>
                      <a:pt x="262" y="21"/>
                    </a:cubicBezTo>
                    <a:cubicBezTo>
                      <a:pt x="261" y="21"/>
                      <a:pt x="261" y="21"/>
                      <a:pt x="260" y="20"/>
                    </a:cubicBezTo>
                    <a:cubicBezTo>
                      <a:pt x="260" y="20"/>
                      <a:pt x="259" y="21"/>
                      <a:pt x="259" y="20"/>
                    </a:cubicBezTo>
                    <a:cubicBezTo>
                      <a:pt x="258" y="20"/>
                      <a:pt x="257" y="20"/>
                      <a:pt x="257" y="19"/>
                    </a:cubicBezTo>
                    <a:cubicBezTo>
                      <a:pt x="256" y="19"/>
                      <a:pt x="256" y="19"/>
                      <a:pt x="256" y="19"/>
                    </a:cubicBezTo>
                    <a:cubicBezTo>
                      <a:pt x="256" y="19"/>
                      <a:pt x="257" y="18"/>
                      <a:pt x="257" y="18"/>
                    </a:cubicBezTo>
                    <a:cubicBezTo>
                      <a:pt x="257" y="18"/>
                      <a:pt x="256" y="18"/>
                      <a:pt x="256" y="18"/>
                    </a:cubicBezTo>
                    <a:cubicBezTo>
                      <a:pt x="256" y="18"/>
                      <a:pt x="256" y="18"/>
                      <a:pt x="256" y="18"/>
                    </a:cubicBezTo>
                    <a:cubicBezTo>
                      <a:pt x="256" y="18"/>
                      <a:pt x="256" y="18"/>
                      <a:pt x="256" y="18"/>
                    </a:cubicBezTo>
                    <a:cubicBezTo>
                      <a:pt x="255" y="18"/>
                      <a:pt x="255" y="19"/>
                      <a:pt x="255" y="19"/>
                    </a:cubicBezTo>
                    <a:cubicBezTo>
                      <a:pt x="255" y="19"/>
                      <a:pt x="254" y="19"/>
                      <a:pt x="254" y="19"/>
                    </a:cubicBezTo>
                    <a:cubicBezTo>
                      <a:pt x="253" y="20"/>
                      <a:pt x="252" y="19"/>
                      <a:pt x="251" y="19"/>
                    </a:cubicBezTo>
                    <a:cubicBezTo>
                      <a:pt x="250" y="19"/>
                      <a:pt x="249" y="19"/>
                      <a:pt x="248" y="19"/>
                    </a:cubicBezTo>
                    <a:cubicBezTo>
                      <a:pt x="247" y="19"/>
                      <a:pt x="246" y="18"/>
                      <a:pt x="246" y="19"/>
                    </a:cubicBezTo>
                    <a:cubicBezTo>
                      <a:pt x="245" y="19"/>
                      <a:pt x="245" y="19"/>
                      <a:pt x="244" y="19"/>
                    </a:cubicBezTo>
                    <a:cubicBezTo>
                      <a:pt x="244" y="19"/>
                      <a:pt x="243" y="19"/>
                      <a:pt x="242" y="19"/>
                    </a:cubicBezTo>
                    <a:cubicBezTo>
                      <a:pt x="241" y="19"/>
                      <a:pt x="241" y="19"/>
                      <a:pt x="240" y="19"/>
                    </a:cubicBezTo>
                    <a:cubicBezTo>
                      <a:pt x="240" y="18"/>
                      <a:pt x="240" y="18"/>
                      <a:pt x="240" y="18"/>
                    </a:cubicBezTo>
                    <a:cubicBezTo>
                      <a:pt x="240" y="18"/>
                      <a:pt x="240" y="18"/>
                      <a:pt x="240" y="18"/>
                    </a:cubicBezTo>
                    <a:cubicBezTo>
                      <a:pt x="239" y="17"/>
                      <a:pt x="239" y="17"/>
                      <a:pt x="238" y="17"/>
                    </a:cubicBezTo>
                    <a:cubicBezTo>
                      <a:pt x="237" y="16"/>
                      <a:pt x="237" y="17"/>
                      <a:pt x="236" y="16"/>
                    </a:cubicBezTo>
                    <a:cubicBezTo>
                      <a:pt x="235" y="16"/>
                      <a:pt x="235" y="16"/>
                      <a:pt x="234" y="16"/>
                    </a:cubicBezTo>
                    <a:cubicBezTo>
                      <a:pt x="233" y="16"/>
                      <a:pt x="233" y="16"/>
                      <a:pt x="232" y="15"/>
                    </a:cubicBezTo>
                    <a:cubicBezTo>
                      <a:pt x="231" y="15"/>
                      <a:pt x="230" y="15"/>
                      <a:pt x="229" y="15"/>
                    </a:cubicBezTo>
                    <a:cubicBezTo>
                      <a:pt x="228" y="15"/>
                      <a:pt x="227" y="15"/>
                      <a:pt x="226" y="15"/>
                    </a:cubicBezTo>
                    <a:cubicBezTo>
                      <a:pt x="225" y="15"/>
                      <a:pt x="225" y="16"/>
                      <a:pt x="224" y="16"/>
                    </a:cubicBezTo>
                    <a:cubicBezTo>
                      <a:pt x="223" y="16"/>
                      <a:pt x="223" y="16"/>
                      <a:pt x="222" y="16"/>
                    </a:cubicBezTo>
                    <a:cubicBezTo>
                      <a:pt x="221" y="16"/>
                      <a:pt x="221" y="15"/>
                      <a:pt x="220" y="15"/>
                    </a:cubicBezTo>
                    <a:cubicBezTo>
                      <a:pt x="220" y="15"/>
                      <a:pt x="220" y="15"/>
                      <a:pt x="220" y="15"/>
                    </a:cubicBezTo>
                    <a:cubicBezTo>
                      <a:pt x="219" y="15"/>
                      <a:pt x="219" y="15"/>
                      <a:pt x="218" y="15"/>
                    </a:cubicBezTo>
                    <a:cubicBezTo>
                      <a:pt x="218" y="15"/>
                      <a:pt x="218" y="15"/>
                      <a:pt x="217" y="15"/>
                    </a:cubicBezTo>
                    <a:cubicBezTo>
                      <a:pt x="217" y="15"/>
                      <a:pt x="217" y="14"/>
                      <a:pt x="216" y="14"/>
                    </a:cubicBezTo>
                    <a:cubicBezTo>
                      <a:pt x="216" y="14"/>
                      <a:pt x="215" y="14"/>
                      <a:pt x="215" y="14"/>
                    </a:cubicBezTo>
                    <a:cubicBezTo>
                      <a:pt x="214" y="14"/>
                      <a:pt x="214" y="14"/>
                      <a:pt x="214" y="14"/>
                    </a:cubicBezTo>
                    <a:cubicBezTo>
                      <a:pt x="214" y="14"/>
                      <a:pt x="214" y="14"/>
                      <a:pt x="214" y="13"/>
                    </a:cubicBezTo>
                    <a:cubicBezTo>
                      <a:pt x="214" y="13"/>
                      <a:pt x="213" y="13"/>
                      <a:pt x="213" y="13"/>
                    </a:cubicBezTo>
                    <a:cubicBezTo>
                      <a:pt x="212" y="13"/>
                      <a:pt x="212" y="13"/>
                      <a:pt x="212" y="13"/>
                    </a:cubicBezTo>
                    <a:cubicBezTo>
                      <a:pt x="211" y="13"/>
                      <a:pt x="210" y="12"/>
                      <a:pt x="209" y="13"/>
                    </a:cubicBezTo>
                    <a:cubicBezTo>
                      <a:pt x="209" y="13"/>
                      <a:pt x="209" y="13"/>
                      <a:pt x="209" y="14"/>
                    </a:cubicBezTo>
                    <a:cubicBezTo>
                      <a:pt x="209" y="14"/>
                      <a:pt x="208" y="14"/>
                      <a:pt x="208" y="14"/>
                    </a:cubicBezTo>
                    <a:cubicBezTo>
                      <a:pt x="208" y="14"/>
                      <a:pt x="208" y="13"/>
                      <a:pt x="208" y="13"/>
                    </a:cubicBezTo>
                    <a:cubicBezTo>
                      <a:pt x="208" y="12"/>
                      <a:pt x="208" y="12"/>
                      <a:pt x="208" y="12"/>
                    </a:cubicBezTo>
                    <a:cubicBezTo>
                      <a:pt x="208" y="12"/>
                      <a:pt x="208" y="12"/>
                      <a:pt x="208" y="12"/>
                    </a:cubicBezTo>
                    <a:cubicBezTo>
                      <a:pt x="207" y="12"/>
                      <a:pt x="207" y="12"/>
                      <a:pt x="206" y="12"/>
                    </a:cubicBezTo>
                    <a:cubicBezTo>
                      <a:pt x="205" y="12"/>
                      <a:pt x="205" y="12"/>
                      <a:pt x="204" y="12"/>
                    </a:cubicBezTo>
                    <a:cubicBezTo>
                      <a:pt x="203" y="12"/>
                      <a:pt x="203" y="12"/>
                      <a:pt x="202" y="12"/>
                    </a:cubicBezTo>
                    <a:cubicBezTo>
                      <a:pt x="201" y="12"/>
                      <a:pt x="200" y="12"/>
                      <a:pt x="199" y="12"/>
                    </a:cubicBezTo>
                    <a:cubicBezTo>
                      <a:pt x="198" y="11"/>
                      <a:pt x="198" y="11"/>
                      <a:pt x="197" y="11"/>
                    </a:cubicBezTo>
                    <a:cubicBezTo>
                      <a:pt x="197" y="11"/>
                      <a:pt x="196" y="11"/>
                      <a:pt x="196" y="11"/>
                    </a:cubicBezTo>
                    <a:cubicBezTo>
                      <a:pt x="196" y="11"/>
                      <a:pt x="196" y="12"/>
                      <a:pt x="196" y="12"/>
                    </a:cubicBezTo>
                    <a:cubicBezTo>
                      <a:pt x="196" y="12"/>
                      <a:pt x="195" y="12"/>
                      <a:pt x="195" y="12"/>
                    </a:cubicBezTo>
                    <a:cubicBezTo>
                      <a:pt x="195" y="12"/>
                      <a:pt x="195" y="12"/>
                      <a:pt x="195" y="12"/>
                    </a:cubicBezTo>
                    <a:cubicBezTo>
                      <a:pt x="194" y="12"/>
                      <a:pt x="194" y="13"/>
                      <a:pt x="195" y="13"/>
                    </a:cubicBezTo>
                    <a:cubicBezTo>
                      <a:pt x="195" y="13"/>
                      <a:pt x="195" y="13"/>
                      <a:pt x="195" y="13"/>
                    </a:cubicBezTo>
                    <a:cubicBezTo>
                      <a:pt x="196" y="13"/>
                      <a:pt x="196" y="13"/>
                      <a:pt x="197" y="13"/>
                    </a:cubicBezTo>
                    <a:cubicBezTo>
                      <a:pt x="197" y="14"/>
                      <a:pt x="197" y="14"/>
                      <a:pt x="197" y="14"/>
                    </a:cubicBezTo>
                    <a:cubicBezTo>
                      <a:pt x="197" y="14"/>
                      <a:pt x="197" y="14"/>
                      <a:pt x="198" y="14"/>
                    </a:cubicBezTo>
                    <a:cubicBezTo>
                      <a:pt x="197" y="15"/>
                      <a:pt x="197" y="15"/>
                      <a:pt x="197" y="15"/>
                    </a:cubicBezTo>
                    <a:cubicBezTo>
                      <a:pt x="196" y="15"/>
                      <a:pt x="196" y="14"/>
                      <a:pt x="196" y="14"/>
                    </a:cubicBezTo>
                    <a:cubicBezTo>
                      <a:pt x="195" y="14"/>
                      <a:pt x="195" y="15"/>
                      <a:pt x="194" y="15"/>
                    </a:cubicBezTo>
                    <a:cubicBezTo>
                      <a:pt x="194" y="15"/>
                      <a:pt x="194" y="14"/>
                      <a:pt x="193" y="14"/>
                    </a:cubicBezTo>
                    <a:cubicBezTo>
                      <a:pt x="192" y="14"/>
                      <a:pt x="192" y="14"/>
                      <a:pt x="191" y="14"/>
                    </a:cubicBezTo>
                    <a:cubicBezTo>
                      <a:pt x="191" y="14"/>
                      <a:pt x="190" y="14"/>
                      <a:pt x="190" y="14"/>
                    </a:cubicBezTo>
                    <a:cubicBezTo>
                      <a:pt x="189" y="15"/>
                      <a:pt x="189" y="15"/>
                      <a:pt x="188" y="15"/>
                    </a:cubicBezTo>
                    <a:cubicBezTo>
                      <a:pt x="188" y="15"/>
                      <a:pt x="187" y="15"/>
                      <a:pt x="187" y="15"/>
                    </a:cubicBezTo>
                    <a:cubicBezTo>
                      <a:pt x="186" y="14"/>
                      <a:pt x="186" y="14"/>
                      <a:pt x="185" y="14"/>
                    </a:cubicBezTo>
                    <a:cubicBezTo>
                      <a:pt x="185" y="14"/>
                      <a:pt x="185" y="13"/>
                      <a:pt x="184" y="14"/>
                    </a:cubicBezTo>
                    <a:cubicBezTo>
                      <a:pt x="184" y="14"/>
                      <a:pt x="184" y="14"/>
                      <a:pt x="184" y="14"/>
                    </a:cubicBezTo>
                    <a:cubicBezTo>
                      <a:pt x="185" y="15"/>
                      <a:pt x="185" y="15"/>
                      <a:pt x="185" y="15"/>
                    </a:cubicBezTo>
                    <a:cubicBezTo>
                      <a:pt x="185" y="15"/>
                      <a:pt x="185" y="15"/>
                      <a:pt x="185" y="15"/>
                    </a:cubicBezTo>
                    <a:cubicBezTo>
                      <a:pt x="185" y="15"/>
                      <a:pt x="185" y="16"/>
                      <a:pt x="184" y="16"/>
                    </a:cubicBezTo>
                    <a:cubicBezTo>
                      <a:pt x="184" y="16"/>
                      <a:pt x="184" y="16"/>
                      <a:pt x="184" y="16"/>
                    </a:cubicBezTo>
                    <a:cubicBezTo>
                      <a:pt x="183" y="16"/>
                      <a:pt x="183" y="16"/>
                      <a:pt x="183" y="15"/>
                    </a:cubicBezTo>
                    <a:cubicBezTo>
                      <a:pt x="182" y="15"/>
                      <a:pt x="181" y="16"/>
                      <a:pt x="180" y="15"/>
                    </a:cubicBezTo>
                    <a:cubicBezTo>
                      <a:pt x="180" y="15"/>
                      <a:pt x="180" y="15"/>
                      <a:pt x="180" y="15"/>
                    </a:cubicBezTo>
                    <a:cubicBezTo>
                      <a:pt x="180" y="15"/>
                      <a:pt x="180" y="15"/>
                      <a:pt x="180" y="14"/>
                    </a:cubicBezTo>
                    <a:cubicBezTo>
                      <a:pt x="179" y="14"/>
                      <a:pt x="179" y="14"/>
                      <a:pt x="179" y="14"/>
                    </a:cubicBezTo>
                    <a:cubicBezTo>
                      <a:pt x="178" y="14"/>
                      <a:pt x="178" y="14"/>
                      <a:pt x="177" y="14"/>
                    </a:cubicBezTo>
                    <a:cubicBezTo>
                      <a:pt x="177" y="13"/>
                      <a:pt x="177" y="13"/>
                      <a:pt x="176" y="13"/>
                    </a:cubicBezTo>
                    <a:cubicBezTo>
                      <a:pt x="176" y="13"/>
                      <a:pt x="176" y="13"/>
                      <a:pt x="175" y="13"/>
                    </a:cubicBezTo>
                    <a:cubicBezTo>
                      <a:pt x="175" y="13"/>
                      <a:pt x="175" y="13"/>
                      <a:pt x="175" y="12"/>
                    </a:cubicBezTo>
                    <a:cubicBezTo>
                      <a:pt x="174" y="12"/>
                      <a:pt x="174" y="12"/>
                      <a:pt x="173" y="12"/>
                    </a:cubicBezTo>
                    <a:cubicBezTo>
                      <a:pt x="173" y="13"/>
                      <a:pt x="173" y="13"/>
                      <a:pt x="172" y="13"/>
                    </a:cubicBezTo>
                    <a:cubicBezTo>
                      <a:pt x="172" y="13"/>
                      <a:pt x="172" y="12"/>
                      <a:pt x="172" y="12"/>
                    </a:cubicBezTo>
                    <a:cubicBezTo>
                      <a:pt x="172" y="12"/>
                      <a:pt x="172" y="12"/>
                      <a:pt x="172" y="12"/>
                    </a:cubicBezTo>
                    <a:cubicBezTo>
                      <a:pt x="172" y="12"/>
                      <a:pt x="172" y="12"/>
                      <a:pt x="173" y="11"/>
                    </a:cubicBezTo>
                    <a:cubicBezTo>
                      <a:pt x="173" y="11"/>
                      <a:pt x="173" y="11"/>
                      <a:pt x="174" y="11"/>
                    </a:cubicBezTo>
                    <a:cubicBezTo>
                      <a:pt x="174" y="11"/>
                      <a:pt x="174" y="11"/>
                      <a:pt x="174" y="10"/>
                    </a:cubicBezTo>
                    <a:cubicBezTo>
                      <a:pt x="174" y="10"/>
                      <a:pt x="173" y="10"/>
                      <a:pt x="173" y="10"/>
                    </a:cubicBezTo>
                    <a:cubicBezTo>
                      <a:pt x="173" y="10"/>
                      <a:pt x="172" y="10"/>
                      <a:pt x="172" y="10"/>
                    </a:cubicBezTo>
                    <a:cubicBezTo>
                      <a:pt x="172" y="10"/>
                      <a:pt x="172" y="10"/>
                      <a:pt x="171" y="10"/>
                    </a:cubicBezTo>
                    <a:cubicBezTo>
                      <a:pt x="171" y="10"/>
                      <a:pt x="171" y="10"/>
                      <a:pt x="171" y="10"/>
                    </a:cubicBezTo>
                    <a:cubicBezTo>
                      <a:pt x="170" y="10"/>
                      <a:pt x="170" y="10"/>
                      <a:pt x="169" y="10"/>
                    </a:cubicBezTo>
                    <a:cubicBezTo>
                      <a:pt x="169" y="10"/>
                      <a:pt x="169" y="10"/>
                      <a:pt x="169" y="10"/>
                    </a:cubicBezTo>
                    <a:cubicBezTo>
                      <a:pt x="168" y="10"/>
                      <a:pt x="168" y="10"/>
                      <a:pt x="168" y="10"/>
                    </a:cubicBezTo>
                    <a:cubicBezTo>
                      <a:pt x="167" y="10"/>
                      <a:pt x="167" y="10"/>
                      <a:pt x="166" y="10"/>
                    </a:cubicBezTo>
                    <a:cubicBezTo>
                      <a:pt x="165" y="10"/>
                      <a:pt x="165" y="9"/>
                      <a:pt x="165" y="9"/>
                    </a:cubicBezTo>
                    <a:cubicBezTo>
                      <a:pt x="164" y="9"/>
                      <a:pt x="164" y="9"/>
                      <a:pt x="163" y="9"/>
                    </a:cubicBezTo>
                    <a:cubicBezTo>
                      <a:pt x="163" y="9"/>
                      <a:pt x="163" y="10"/>
                      <a:pt x="163" y="10"/>
                    </a:cubicBezTo>
                    <a:cubicBezTo>
                      <a:pt x="165" y="11"/>
                      <a:pt x="165" y="11"/>
                      <a:pt x="165" y="11"/>
                    </a:cubicBezTo>
                    <a:cubicBezTo>
                      <a:pt x="165" y="11"/>
                      <a:pt x="165" y="11"/>
                      <a:pt x="166" y="11"/>
                    </a:cubicBezTo>
                    <a:cubicBezTo>
                      <a:pt x="166" y="11"/>
                      <a:pt x="166" y="11"/>
                      <a:pt x="166" y="12"/>
                    </a:cubicBezTo>
                    <a:cubicBezTo>
                      <a:pt x="166" y="12"/>
                      <a:pt x="166" y="11"/>
                      <a:pt x="165" y="11"/>
                    </a:cubicBezTo>
                    <a:cubicBezTo>
                      <a:pt x="165" y="11"/>
                      <a:pt x="165" y="11"/>
                      <a:pt x="164" y="11"/>
                    </a:cubicBezTo>
                    <a:cubicBezTo>
                      <a:pt x="163" y="11"/>
                      <a:pt x="163" y="11"/>
                      <a:pt x="162" y="11"/>
                    </a:cubicBezTo>
                    <a:cubicBezTo>
                      <a:pt x="162" y="11"/>
                      <a:pt x="162" y="11"/>
                      <a:pt x="161" y="11"/>
                    </a:cubicBezTo>
                    <a:cubicBezTo>
                      <a:pt x="161" y="11"/>
                      <a:pt x="160" y="11"/>
                      <a:pt x="160" y="11"/>
                    </a:cubicBezTo>
                    <a:cubicBezTo>
                      <a:pt x="159" y="11"/>
                      <a:pt x="159" y="11"/>
                      <a:pt x="158" y="11"/>
                    </a:cubicBezTo>
                    <a:cubicBezTo>
                      <a:pt x="158" y="11"/>
                      <a:pt x="157" y="11"/>
                      <a:pt x="156" y="11"/>
                    </a:cubicBezTo>
                    <a:cubicBezTo>
                      <a:pt x="156" y="11"/>
                      <a:pt x="156" y="11"/>
                      <a:pt x="156" y="10"/>
                    </a:cubicBezTo>
                    <a:cubicBezTo>
                      <a:pt x="156" y="10"/>
                      <a:pt x="155" y="10"/>
                      <a:pt x="155" y="10"/>
                    </a:cubicBezTo>
                    <a:cubicBezTo>
                      <a:pt x="155" y="10"/>
                      <a:pt x="155" y="10"/>
                      <a:pt x="154" y="10"/>
                    </a:cubicBezTo>
                    <a:cubicBezTo>
                      <a:pt x="154" y="9"/>
                      <a:pt x="153" y="9"/>
                      <a:pt x="152" y="9"/>
                    </a:cubicBezTo>
                    <a:cubicBezTo>
                      <a:pt x="151" y="9"/>
                      <a:pt x="151" y="9"/>
                      <a:pt x="150" y="9"/>
                    </a:cubicBezTo>
                    <a:cubicBezTo>
                      <a:pt x="149" y="9"/>
                      <a:pt x="148" y="9"/>
                      <a:pt x="148" y="9"/>
                    </a:cubicBezTo>
                    <a:cubicBezTo>
                      <a:pt x="147" y="9"/>
                      <a:pt x="147" y="9"/>
                      <a:pt x="146" y="9"/>
                    </a:cubicBezTo>
                    <a:cubicBezTo>
                      <a:pt x="146" y="10"/>
                      <a:pt x="146" y="10"/>
                      <a:pt x="146" y="10"/>
                    </a:cubicBezTo>
                    <a:cubicBezTo>
                      <a:pt x="145" y="10"/>
                      <a:pt x="145" y="9"/>
                      <a:pt x="145" y="9"/>
                    </a:cubicBezTo>
                    <a:cubicBezTo>
                      <a:pt x="144" y="9"/>
                      <a:pt x="144" y="8"/>
                      <a:pt x="143" y="9"/>
                    </a:cubicBezTo>
                    <a:cubicBezTo>
                      <a:pt x="143" y="9"/>
                      <a:pt x="143" y="9"/>
                      <a:pt x="143" y="9"/>
                    </a:cubicBezTo>
                    <a:cubicBezTo>
                      <a:pt x="142" y="10"/>
                      <a:pt x="142" y="9"/>
                      <a:pt x="142" y="9"/>
                    </a:cubicBezTo>
                    <a:cubicBezTo>
                      <a:pt x="141" y="9"/>
                      <a:pt x="141" y="9"/>
                      <a:pt x="140" y="8"/>
                    </a:cubicBezTo>
                    <a:cubicBezTo>
                      <a:pt x="140" y="8"/>
                      <a:pt x="140" y="8"/>
                      <a:pt x="139" y="9"/>
                    </a:cubicBezTo>
                    <a:cubicBezTo>
                      <a:pt x="139" y="9"/>
                      <a:pt x="138" y="9"/>
                      <a:pt x="138" y="9"/>
                    </a:cubicBezTo>
                    <a:cubicBezTo>
                      <a:pt x="138" y="9"/>
                      <a:pt x="138" y="9"/>
                      <a:pt x="138" y="9"/>
                    </a:cubicBezTo>
                    <a:cubicBezTo>
                      <a:pt x="138" y="10"/>
                      <a:pt x="139" y="9"/>
                      <a:pt x="139" y="10"/>
                    </a:cubicBezTo>
                    <a:cubicBezTo>
                      <a:pt x="139" y="10"/>
                      <a:pt x="138" y="10"/>
                      <a:pt x="138" y="10"/>
                    </a:cubicBezTo>
                    <a:cubicBezTo>
                      <a:pt x="137" y="10"/>
                      <a:pt x="137" y="10"/>
                      <a:pt x="137" y="10"/>
                    </a:cubicBezTo>
                    <a:cubicBezTo>
                      <a:pt x="136" y="10"/>
                      <a:pt x="136" y="11"/>
                      <a:pt x="135" y="11"/>
                    </a:cubicBezTo>
                    <a:cubicBezTo>
                      <a:pt x="135" y="11"/>
                      <a:pt x="135" y="11"/>
                      <a:pt x="135" y="11"/>
                    </a:cubicBezTo>
                    <a:cubicBezTo>
                      <a:pt x="134" y="10"/>
                      <a:pt x="134" y="10"/>
                      <a:pt x="135" y="10"/>
                    </a:cubicBezTo>
                    <a:cubicBezTo>
                      <a:pt x="135" y="9"/>
                      <a:pt x="136" y="9"/>
                      <a:pt x="136" y="9"/>
                    </a:cubicBezTo>
                    <a:cubicBezTo>
                      <a:pt x="136" y="9"/>
                      <a:pt x="136" y="9"/>
                      <a:pt x="137" y="8"/>
                    </a:cubicBezTo>
                    <a:cubicBezTo>
                      <a:pt x="137" y="8"/>
                      <a:pt x="137" y="8"/>
                      <a:pt x="138" y="8"/>
                    </a:cubicBezTo>
                    <a:cubicBezTo>
                      <a:pt x="138" y="7"/>
                      <a:pt x="139" y="7"/>
                      <a:pt x="139" y="7"/>
                    </a:cubicBezTo>
                    <a:cubicBezTo>
                      <a:pt x="139" y="7"/>
                      <a:pt x="139" y="7"/>
                      <a:pt x="139" y="7"/>
                    </a:cubicBezTo>
                    <a:cubicBezTo>
                      <a:pt x="140" y="7"/>
                      <a:pt x="140" y="7"/>
                      <a:pt x="140" y="7"/>
                    </a:cubicBezTo>
                    <a:cubicBezTo>
                      <a:pt x="140" y="7"/>
                      <a:pt x="140" y="6"/>
                      <a:pt x="140" y="6"/>
                    </a:cubicBezTo>
                    <a:cubicBezTo>
                      <a:pt x="141" y="6"/>
                      <a:pt x="141" y="6"/>
                      <a:pt x="141" y="6"/>
                    </a:cubicBezTo>
                    <a:cubicBezTo>
                      <a:pt x="141" y="5"/>
                      <a:pt x="140" y="5"/>
                      <a:pt x="140" y="5"/>
                    </a:cubicBezTo>
                    <a:cubicBezTo>
                      <a:pt x="140" y="5"/>
                      <a:pt x="140" y="4"/>
                      <a:pt x="140" y="4"/>
                    </a:cubicBezTo>
                    <a:cubicBezTo>
                      <a:pt x="139" y="4"/>
                      <a:pt x="139" y="4"/>
                      <a:pt x="139" y="4"/>
                    </a:cubicBezTo>
                    <a:cubicBezTo>
                      <a:pt x="138" y="4"/>
                      <a:pt x="138" y="4"/>
                      <a:pt x="138" y="4"/>
                    </a:cubicBezTo>
                    <a:cubicBezTo>
                      <a:pt x="137" y="4"/>
                      <a:pt x="137" y="4"/>
                      <a:pt x="136" y="3"/>
                    </a:cubicBezTo>
                    <a:cubicBezTo>
                      <a:pt x="136" y="3"/>
                      <a:pt x="136" y="3"/>
                      <a:pt x="135" y="3"/>
                    </a:cubicBezTo>
                    <a:cubicBezTo>
                      <a:pt x="135" y="3"/>
                      <a:pt x="134" y="3"/>
                      <a:pt x="134" y="3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132" y="2"/>
                      <a:pt x="132" y="2"/>
                      <a:pt x="131" y="2"/>
                    </a:cubicBezTo>
                    <a:cubicBezTo>
                      <a:pt x="131" y="2"/>
                      <a:pt x="130" y="3"/>
                      <a:pt x="130" y="3"/>
                    </a:cubicBezTo>
                    <a:cubicBezTo>
                      <a:pt x="129" y="3"/>
                      <a:pt x="129" y="3"/>
                      <a:pt x="128" y="3"/>
                    </a:cubicBezTo>
                    <a:cubicBezTo>
                      <a:pt x="127" y="3"/>
                      <a:pt x="126" y="4"/>
                      <a:pt x="126" y="3"/>
                    </a:cubicBezTo>
                    <a:cubicBezTo>
                      <a:pt x="126" y="3"/>
                      <a:pt x="126" y="2"/>
                      <a:pt x="126" y="2"/>
                    </a:cubicBezTo>
                    <a:cubicBezTo>
                      <a:pt x="126" y="1"/>
                      <a:pt x="125" y="2"/>
                      <a:pt x="125" y="2"/>
                    </a:cubicBezTo>
                    <a:cubicBezTo>
                      <a:pt x="124" y="2"/>
                      <a:pt x="124" y="2"/>
                      <a:pt x="123" y="2"/>
                    </a:cubicBezTo>
                    <a:cubicBezTo>
                      <a:pt x="123" y="2"/>
                      <a:pt x="123" y="2"/>
                      <a:pt x="123" y="2"/>
                    </a:cubicBezTo>
                    <a:cubicBezTo>
                      <a:pt x="122" y="2"/>
                      <a:pt x="122" y="2"/>
                      <a:pt x="122" y="2"/>
                    </a:cubicBezTo>
                    <a:cubicBezTo>
                      <a:pt x="121" y="1"/>
                      <a:pt x="122" y="1"/>
                      <a:pt x="121" y="1"/>
                    </a:cubicBezTo>
                    <a:cubicBezTo>
                      <a:pt x="121" y="0"/>
                      <a:pt x="120" y="1"/>
                      <a:pt x="120" y="1"/>
                    </a:cubicBezTo>
                    <a:cubicBezTo>
                      <a:pt x="119" y="1"/>
                      <a:pt x="119" y="1"/>
                      <a:pt x="119" y="0"/>
                    </a:cubicBezTo>
                    <a:cubicBezTo>
                      <a:pt x="118" y="0"/>
                      <a:pt x="118" y="0"/>
                      <a:pt x="117" y="0"/>
                    </a:cubicBezTo>
                    <a:cubicBezTo>
                      <a:pt x="117" y="0"/>
                      <a:pt x="116" y="0"/>
                      <a:pt x="116" y="1"/>
                    </a:cubicBezTo>
                    <a:cubicBezTo>
                      <a:pt x="116" y="1"/>
                      <a:pt x="115" y="1"/>
                      <a:pt x="115" y="1"/>
                    </a:cubicBezTo>
                    <a:cubicBezTo>
                      <a:pt x="115" y="2"/>
                      <a:pt x="116" y="2"/>
                      <a:pt x="116" y="2"/>
                    </a:cubicBezTo>
                    <a:cubicBezTo>
                      <a:pt x="116" y="3"/>
                      <a:pt x="116" y="3"/>
                      <a:pt x="116" y="3"/>
                    </a:cubicBezTo>
                    <a:cubicBezTo>
                      <a:pt x="115" y="3"/>
                      <a:pt x="115" y="3"/>
                      <a:pt x="115" y="3"/>
                    </a:cubicBezTo>
                    <a:cubicBezTo>
                      <a:pt x="114" y="3"/>
                      <a:pt x="114" y="3"/>
                      <a:pt x="114" y="3"/>
                    </a:cubicBezTo>
                    <a:cubicBezTo>
                      <a:pt x="113" y="3"/>
                      <a:pt x="114" y="3"/>
                      <a:pt x="113" y="4"/>
                    </a:cubicBezTo>
                    <a:cubicBezTo>
                      <a:pt x="113" y="4"/>
                      <a:pt x="113" y="4"/>
                      <a:pt x="112" y="4"/>
                    </a:cubicBezTo>
                    <a:cubicBezTo>
                      <a:pt x="111" y="4"/>
                      <a:pt x="111" y="4"/>
                      <a:pt x="111" y="4"/>
                    </a:cubicBezTo>
                    <a:cubicBezTo>
                      <a:pt x="110" y="4"/>
                      <a:pt x="110" y="4"/>
                      <a:pt x="109" y="4"/>
                    </a:cubicBezTo>
                    <a:cubicBezTo>
                      <a:pt x="108" y="4"/>
                      <a:pt x="108" y="4"/>
                      <a:pt x="107" y="4"/>
                    </a:cubicBezTo>
                    <a:cubicBezTo>
                      <a:pt x="107" y="3"/>
                      <a:pt x="106" y="4"/>
                      <a:pt x="106" y="4"/>
                    </a:cubicBezTo>
                    <a:cubicBezTo>
                      <a:pt x="105" y="4"/>
                      <a:pt x="105" y="3"/>
                      <a:pt x="104" y="4"/>
                    </a:cubicBezTo>
                    <a:cubicBezTo>
                      <a:pt x="104" y="4"/>
                      <a:pt x="104" y="4"/>
                      <a:pt x="104" y="4"/>
                    </a:cubicBezTo>
                    <a:cubicBezTo>
                      <a:pt x="104" y="4"/>
                      <a:pt x="104" y="4"/>
                      <a:pt x="103" y="5"/>
                    </a:cubicBezTo>
                    <a:cubicBezTo>
                      <a:pt x="103" y="5"/>
                      <a:pt x="102" y="4"/>
                      <a:pt x="101" y="4"/>
                    </a:cubicBezTo>
                    <a:cubicBezTo>
                      <a:pt x="101" y="5"/>
                      <a:pt x="100" y="5"/>
                      <a:pt x="100" y="5"/>
                    </a:cubicBezTo>
                    <a:cubicBezTo>
                      <a:pt x="99" y="5"/>
                      <a:pt x="99" y="5"/>
                      <a:pt x="98" y="5"/>
                    </a:cubicBezTo>
                    <a:cubicBezTo>
                      <a:pt x="98" y="5"/>
                      <a:pt x="98" y="5"/>
                      <a:pt x="97" y="6"/>
                    </a:cubicBezTo>
                    <a:cubicBezTo>
                      <a:pt x="97" y="6"/>
                      <a:pt x="97" y="6"/>
                      <a:pt x="96" y="6"/>
                    </a:cubicBezTo>
                    <a:cubicBezTo>
                      <a:pt x="96" y="6"/>
                      <a:pt x="95" y="6"/>
                      <a:pt x="95" y="6"/>
                    </a:cubicBezTo>
                    <a:cubicBezTo>
                      <a:pt x="95" y="6"/>
                      <a:pt x="95" y="6"/>
                      <a:pt x="95" y="6"/>
                    </a:cubicBezTo>
                    <a:cubicBezTo>
                      <a:pt x="95" y="7"/>
                      <a:pt x="96" y="7"/>
                      <a:pt x="96" y="7"/>
                    </a:cubicBezTo>
                    <a:cubicBezTo>
                      <a:pt x="96" y="7"/>
                      <a:pt x="97" y="7"/>
                      <a:pt x="97" y="7"/>
                    </a:cubicBezTo>
                    <a:cubicBezTo>
                      <a:pt x="97" y="7"/>
                      <a:pt x="97" y="8"/>
                      <a:pt x="98" y="8"/>
                    </a:cubicBezTo>
                    <a:cubicBezTo>
                      <a:pt x="98" y="8"/>
                      <a:pt x="98" y="8"/>
                      <a:pt x="99" y="8"/>
                    </a:cubicBezTo>
                    <a:cubicBezTo>
                      <a:pt x="99" y="8"/>
                      <a:pt x="99" y="8"/>
                      <a:pt x="99" y="9"/>
                    </a:cubicBezTo>
                    <a:cubicBezTo>
                      <a:pt x="99" y="9"/>
                      <a:pt x="98" y="9"/>
                      <a:pt x="98" y="9"/>
                    </a:cubicBezTo>
                    <a:cubicBezTo>
                      <a:pt x="97" y="9"/>
                      <a:pt x="97" y="9"/>
                      <a:pt x="97" y="9"/>
                    </a:cubicBezTo>
                    <a:cubicBezTo>
                      <a:pt x="96" y="9"/>
                      <a:pt x="96" y="9"/>
                      <a:pt x="96" y="9"/>
                    </a:cubicBezTo>
                    <a:cubicBezTo>
                      <a:pt x="95" y="9"/>
                      <a:pt x="95" y="9"/>
                      <a:pt x="95" y="9"/>
                    </a:cubicBezTo>
                    <a:cubicBezTo>
                      <a:pt x="94" y="9"/>
                      <a:pt x="94" y="9"/>
                      <a:pt x="94" y="9"/>
                    </a:cubicBezTo>
                    <a:cubicBezTo>
                      <a:pt x="93" y="9"/>
                      <a:pt x="93" y="9"/>
                      <a:pt x="93" y="9"/>
                    </a:cubicBezTo>
                    <a:cubicBezTo>
                      <a:pt x="92" y="9"/>
                      <a:pt x="92" y="9"/>
                      <a:pt x="91" y="9"/>
                    </a:cubicBezTo>
                    <a:cubicBezTo>
                      <a:pt x="90" y="9"/>
                      <a:pt x="90" y="9"/>
                      <a:pt x="89" y="9"/>
                    </a:cubicBezTo>
                    <a:cubicBezTo>
                      <a:pt x="89" y="9"/>
                      <a:pt x="89" y="9"/>
                      <a:pt x="88" y="9"/>
                    </a:cubicBezTo>
                    <a:cubicBezTo>
                      <a:pt x="88" y="9"/>
                      <a:pt x="88" y="10"/>
                      <a:pt x="89" y="10"/>
                    </a:cubicBezTo>
                    <a:cubicBezTo>
                      <a:pt x="89" y="11"/>
                      <a:pt x="89" y="10"/>
                      <a:pt x="90" y="11"/>
                    </a:cubicBezTo>
                    <a:cubicBezTo>
                      <a:pt x="90" y="11"/>
                      <a:pt x="90" y="11"/>
                      <a:pt x="90" y="12"/>
                    </a:cubicBezTo>
                    <a:cubicBezTo>
                      <a:pt x="90" y="12"/>
                      <a:pt x="91" y="12"/>
                      <a:pt x="91" y="12"/>
                    </a:cubicBezTo>
                    <a:cubicBezTo>
                      <a:pt x="91" y="12"/>
                      <a:pt x="92" y="12"/>
                      <a:pt x="92" y="12"/>
                    </a:cubicBezTo>
                    <a:cubicBezTo>
                      <a:pt x="92" y="12"/>
                      <a:pt x="93" y="12"/>
                      <a:pt x="93" y="12"/>
                    </a:cubicBezTo>
                    <a:cubicBezTo>
                      <a:pt x="93" y="12"/>
                      <a:pt x="93" y="12"/>
                      <a:pt x="93" y="12"/>
                    </a:cubicBezTo>
                    <a:cubicBezTo>
                      <a:pt x="93" y="12"/>
                      <a:pt x="93" y="12"/>
                      <a:pt x="94" y="12"/>
                    </a:cubicBezTo>
                    <a:cubicBezTo>
                      <a:pt x="94" y="13"/>
                      <a:pt x="94" y="12"/>
                      <a:pt x="95" y="13"/>
                    </a:cubicBezTo>
                    <a:cubicBezTo>
                      <a:pt x="95" y="13"/>
                      <a:pt x="95" y="13"/>
                      <a:pt x="95" y="13"/>
                    </a:cubicBezTo>
                    <a:cubicBezTo>
                      <a:pt x="96" y="13"/>
                      <a:pt x="97" y="13"/>
                      <a:pt x="97" y="13"/>
                    </a:cubicBezTo>
                    <a:cubicBezTo>
                      <a:pt x="96" y="14"/>
                      <a:pt x="96" y="13"/>
                      <a:pt x="95" y="14"/>
                    </a:cubicBezTo>
                    <a:cubicBezTo>
                      <a:pt x="95" y="14"/>
                      <a:pt x="94" y="13"/>
                      <a:pt x="94" y="14"/>
                    </a:cubicBezTo>
                    <a:cubicBezTo>
                      <a:pt x="94" y="14"/>
                      <a:pt x="93" y="14"/>
                      <a:pt x="93" y="14"/>
                    </a:cubicBezTo>
                    <a:cubicBezTo>
                      <a:pt x="92" y="14"/>
                      <a:pt x="92" y="13"/>
                      <a:pt x="92" y="13"/>
                    </a:cubicBezTo>
                    <a:cubicBezTo>
                      <a:pt x="91" y="13"/>
                      <a:pt x="91" y="13"/>
                      <a:pt x="91" y="13"/>
                    </a:cubicBezTo>
                    <a:cubicBezTo>
                      <a:pt x="90" y="13"/>
                      <a:pt x="90" y="13"/>
                      <a:pt x="90" y="13"/>
                    </a:cubicBezTo>
                    <a:cubicBezTo>
                      <a:pt x="90" y="13"/>
                      <a:pt x="89" y="13"/>
                      <a:pt x="89" y="13"/>
                    </a:cubicBezTo>
                    <a:cubicBezTo>
                      <a:pt x="88" y="13"/>
                      <a:pt x="88" y="13"/>
                      <a:pt x="88" y="12"/>
                    </a:cubicBezTo>
                    <a:cubicBezTo>
                      <a:pt x="87" y="12"/>
                      <a:pt x="87" y="12"/>
                      <a:pt x="87" y="12"/>
                    </a:cubicBezTo>
                    <a:cubicBezTo>
                      <a:pt x="87" y="12"/>
                      <a:pt x="87" y="12"/>
                      <a:pt x="87" y="12"/>
                    </a:cubicBezTo>
                    <a:cubicBezTo>
                      <a:pt x="86" y="12"/>
                      <a:pt x="86" y="12"/>
                      <a:pt x="86" y="12"/>
                    </a:cubicBezTo>
                    <a:cubicBezTo>
                      <a:pt x="86" y="12"/>
                      <a:pt x="86" y="12"/>
                      <a:pt x="86" y="12"/>
                    </a:cubicBezTo>
                    <a:cubicBezTo>
                      <a:pt x="86" y="12"/>
                      <a:pt x="86" y="12"/>
                      <a:pt x="86" y="12"/>
                    </a:cubicBezTo>
                    <a:cubicBezTo>
                      <a:pt x="86" y="13"/>
                      <a:pt x="87" y="13"/>
                      <a:pt x="86" y="13"/>
                    </a:cubicBezTo>
                    <a:cubicBezTo>
                      <a:pt x="86" y="14"/>
                      <a:pt x="86" y="13"/>
                      <a:pt x="85" y="13"/>
                    </a:cubicBezTo>
                    <a:cubicBezTo>
                      <a:pt x="85" y="13"/>
                      <a:pt x="85" y="13"/>
                      <a:pt x="85" y="13"/>
                    </a:cubicBezTo>
                    <a:cubicBezTo>
                      <a:pt x="84" y="13"/>
                      <a:pt x="84" y="13"/>
                      <a:pt x="84" y="13"/>
                    </a:cubicBezTo>
                    <a:cubicBezTo>
                      <a:pt x="83" y="13"/>
                      <a:pt x="84" y="13"/>
                      <a:pt x="84" y="14"/>
                    </a:cubicBezTo>
                    <a:cubicBezTo>
                      <a:pt x="84" y="14"/>
                      <a:pt x="84" y="14"/>
                      <a:pt x="85" y="14"/>
                    </a:cubicBezTo>
                    <a:cubicBezTo>
                      <a:pt x="85" y="14"/>
                      <a:pt x="85" y="14"/>
                      <a:pt x="85" y="14"/>
                    </a:cubicBezTo>
                    <a:cubicBezTo>
                      <a:pt x="86" y="14"/>
                      <a:pt x="86" y="14"/>
                      <a:pt x="86" y="14"/>
                    </a:cubicBezTo>
                    <a:cubicBezTo>
                      <a:pt x="87" y="14"/>
                      <a:pt x="87" y="14"/>
                      <a:pt x="88" y="14"/>
                    </a:cubicBezTo>
                    <a:cubicBezTo>
                      <a:pt x="88" y="14"/>
                      <a:pt x="88" y="14"/>
                      <a:pt x="88" y="15"/>
                    </a:cubicBezTo>
                    <a:cubicBezTo>
                      <a:pt x="88" y="15"/>
                      <a:pt x="89" y="15"/>
                      <a:pt x="89" y="15"/>
                    </a:cubicBezTo>
                    <a:cubicBezTo>
                      <a:pt x="89" y="15"/>
                      <a:pt x="89" y="15"/>
                      <a:pt x="89" y="15"/>
                    </a:cubicBezTo>
                    <a:cubicBezTo>
                      <a:pt x="89" y="16"/>
                      <a:pt x="89" y="15"/>
                      <a:pt x="88" y="15"/>
                    </a:cubicBezTo>
                    <a:cubicBezTo>
                      <a:pt x="88" y="15"/>
                      <a:pt x="88" y="15"/>
                      <a:pt x="87" y="15"/>
                    </a:cubicBezTo>
                    <a:cubicBezTo>
                      <a:pt x="87" y="15"/>
                      <a:pt x="87" y="15"/>
                      <a:pt x="87" y="15"/>
                    </a:cubicBezTo>
                    <a:cubicBezTo>
                      <a:pt x="87" y="15"/>
                      <a:pt x="86" y="15"/>
                      <a:pt x="86" y="15"/>
                    </a:cubicBezTo>
                    <a:cubicBezTo>
                      <a:pt x="86" y="15"/>
                      <a:pt x="85" y="15"/>
                      <a:pt x="85" y="15"/>
                    </a:cubicBezTo>
                    <a:cubicBezTo>
                      <a:pt x="84" y="15"/>
                      <a:pt x="84" y="15"/>
                      <a:pt x="84" y="15"/>
                    </a:cubicBezTo>
                    <a:cubicBezTo>
                      <a:pt x="83" y="15"/>
                      <a:pt x="83" y="15"/>
                      <a:pt x="83" y="14"/>
                    </a:cubicBezTo>
                    <a:cubicBezTo>
                      <a:pt x="82" y="14"/>
                      <a:pt x="82" y="14"/>
                      <a:pt x="82" y="14"/>
                    </a:cubicBezTo>
                    <a:cubicBezTo>
                      <a:pt x="82" y="13"/>
                      <a:pt x="82" y="13"/>
                      <a:pt x="82" y="13"/>
                    </a:cubicBezTo>
                    <a:cubicBezTo>
                      <a:pt x="82" y="13"/>
                      <a:pt x="81" y="12"/>
                      <a:pt x="81" y="12"/>
                    </a:cubicBezTo>
                    <a:cubicBezTo>
                      <a:pt x="81" y="12"/>
                      <a:pt x="81" y="12"/>
                      <a:pt x="81" y="12"/>
                    </a:cubicBezTo>
                    <a:cubicBezTo>
                      <a:pt x="81" y="11"/>
                      <a:pt x="81" y="11"/>
                      <a:pt x="80" y="11"/>
                    </a:cubicBezTo>
                    <a:cubicBezTo>
                      <a:pt x="80" y="11"/>
                      <a:pt x="79" y="11"/>
                      <a:pt x="79" y="11"/>
                    </a:cubicBezTo>
                    <a:cubicBezTo>
                      <a:pt x="79" y="11"/>
                      <a:pt x="79" y="11"/>
                      <a:pt x="80" y="11"/>
                    </a:cubicBezTo>
                    <a:cubicBezTo>
                      <a:pt x="80" y="12"/>
                      <a:pt x="80" y="12"/>
                      <a:pt x="80" y="12"/>
                    </a:cubicBezTo>
                    <a:cubicBezTo>
                      <a:pt x="80" y="12"/>
                      <a:pt x="80" y="12"/>
                      <a:pt x="80" y="12"/>
                    </a:cubicBezTo>
                    <a:cubicBezTo>
                      <a:pt x="80" y="12"/>
                      <a:pt x="80" y="13"/>
                      <a:pt x="80" y="13"/>
                    </a:cubicBezTo>
                    <a:cubicBezTo>
                      <a:pt x="80" y="13"/>
                      <a:pt x="80" y="13"/>
                      <a:pt x="80" y="13"/>
                    </a:cubicBezTo>
                    <a:cubicBezTo>
                      <a:pt x="79" y="13"/>
                      <a:pt x="79" y="13"/>
                      <a:pt x="79" y="13"/>
                    </a:cubicBezTo>
                    <a:cubicBezTo>
                      <a:pt x="79" y="13"/>
                      <a:pt x="79" y="14"/>
                      <a:pt x="79" y="14"/>
                    </a:cubicBezTo>
                    <a:cubicBezTo>
                      <a:pt x="79" y="14"/>
                      <a:pt x="79" y="14"/>
                      <a:pt x="80" y="15"/>
                    </a:cubicBezTo>
                    <a:cubicBezTo>
                      <a:pt x="80" y="15"/>
                      <a:pt x="80" y="15"/>
                      <a:pt x="80" y="15"/>
                    </a:cubicBezTo>
                    <a:cubicBezTo>
                      <a:pt x="80" y="15"/>
                      <a:pt x="80" y="15"/>
                      <a:pt x="80" y="15"/>
                    </a:cubicBezTo>
                    <a:cubicBezTo>
                      <a:pt x="81" y="15"/>
                      <a:pt x="81" y="15"/>
                      <a:pt x="81" y="16"/>
                    </a:cubicBezTo>
                    <a:cubicBezTo>
                      <a:pt x="82" y="16"/>
                      <a:pt x="82" y="16"/>
                      <a:pt x="82" y="16"/>
                    </a:cubicBezTo>
                    <a:cubicBezTo>
                      <a:pt x="82" y="17"/>
                      <a:pt x="82" y="17"/>
                      <a:pt x="82" y="18"/>
                    </a:cubicBezTo>
                    <a:cubicBezTo>
                      <a:pt x="82" y="18"/>
                      <a:pt x="82" y="18"/>
                      <a:pt x="82" y="18"/>
                    </a:cubicBezTo>
                    <a:cubicBezTo>
                      <a:pt x="82" y="18"/>
                      <a:pt x="82" y="18"/>
                      <a:pt x="82" y="18"/>
                    </a:cubicBezTo>
                    <a:cubicBezTo>
                      <a:pt x="83" y="18"/>
                      <a:pt x="83" y="18"/>
                      <a:pt x="83" y="19"/>
                    </a:cubicBezTo>
                    <a:cubicBezTo>
                      <a:pt x="83" y="19"/>
                      <a:pt x="83" y="19"/>
                      <a:pt x="83" y="20"/>
                    </a:cubicBezTo>
                    <a:cubicBezTo>
                      <a:pt x="84" y="20"/>
                      <a:pt x="84" y="20"/>
                      <a:pt x="85" y="20"/>
                    </a:cubicBezTo>
                    <a:cubicBezTo>
                      <a:pt x="85" y="20"/>
                      <a:pt x="85" y="20"/>
                      <a:pt x="86" y="20"/>
                    </a:cubicBezTo>
                    <a:cubicBezTo>
                      <a:pt x="86" y="20"/>
                      <a:pt x="86" y="20"/>
                      <a:pt x="87" y="20"/>
                    </a:cubicBezTo>
                    <a:cubicBezTo>
                      <a:pt x="87" y="20"/>
                      <a:pt x="87" y="19"/>
                      <a:pt x="87" y="19"/>
                    </a:cubicBezTo>
                    <a:cubicBezTo>
                      <a:pt x="88" y="19"/>
                      <a:pt x="88" y="20"/>
                      <a:pt x="89" y="20"/>
                    </a:cubicBezTo>
                    <a:cubicBezTo>
                      <a:pt x="89" y="20"/>
                      <a:pt x="89" y="20"/>
                      <a:pt x="89" y="20"/>
                    </a:cubicBezTo>
                    <a:cubicBezTo>
                      <a:pt x="90" y="20"/>
                      <a:pt x="90" y="20"/>
                      <a:pt x="90" y="20"/>
                    </a:cubicBezTo>
                    <a:cubicBezTo>
                      <a:pt x="90" y="20"/>
                      <a:pt x="91" y="20"/>
                      <a:pt x="91" y="21"/>
                    </a:cubicBezTo>
                    <a:cubicBezTo>
                      <a:pt x="91" y="21"/>
                      <a:pt x="92" y="21"/>
                      <a:pt x="92" y="21"/>
                    </a:cubicBezTo>
                    <a:cubicBezTo>
                      <a:pt x="93" y="22"/>
                      <a:pt x="92" y="22"/>
                      <a:pt x="93" y="23"/>
                    </a:cubicBezTo>
                    <a:cubicBezTo>
                      <a:pt x="93" y="23"/>
                      <a:pt x="93" y="23"/>
                      <a:pt x="93" y="23"/>
                    </a:cubicBezTo>
                    <a:cubicBezTo>
                      <a:pt x="94" y="23"/>
                      <a:pt x="94" y="23"/>
                      <a:pt x="94" y="24"/>
                    </a:cubicBezTo>
                    <a:cubicBezTo>
                      <a:pt x="94" y="24"/>
                      <a:pt x="94" y="24"/>
                      <a:pt x="93" y="24"/>
                    </a:cubicBezTo>
                    <a:cubicBezTo>
                      <a:pt x="93" y="24"/>
                      <a:pt x="93" y="24"/>
                      <a:pt x="92" y="24"/>
                    </a:cubicBezTo>
                    <a:cubicBezTo>
                      <a:pt x="92" y="24"/>
                      <a:pt x="92" y="23"/>
                      <a:pt x="92" y="23"/>
                    </a:cubicBezTo>
                    <a:cubicBezTo>
                      <a:pt x="91" y="22"/>
                      <a:pt x="91" y="22"/>
                      <a:pt x="91" y="22"/>
                    </a:cubicBezTo>
                    <a:cubicBezTo>
                      <a:pt x="91" y="22"/>
                      <a:pt x="91" y="22"/>
                      <a:pt x="90" y="21"/>
                    </a:cubicBezTo>
                    <a:cubicBezTo>
                      <a:pt x="90" y="21"/>
                      <a:pt x="90" y="21"/>
                      <a:pt x="89" y="21"/>
                    </a:cubicBezTo>
                    <a:cubicBezTo>
                      <a:pt x="89" y="21"/>
                      <a:pt x="89" y="21"/>
                      <a:pt x="88" y="21"/>
                    </a:cubicBezTo>
                    <a:cubicBezTo>
                      <a:pt x="88" y="20"/>
                      <a:pt x="88" y="21"/>
                      <a:pt x="87" y="21"/>
                    </a:cubicBezTo>
                    <a:cubicBezTo>
                      <a:pt x="87" y="21"/>
                      <a:pt x="87" y="21"/>
                      <a:pt x="86" y="21"/>
                    </a:cubicBezTo>
                    <a:cubicBezTo>
                      <a:pt x="86" y="21"/>
                      <a:pt x="86" y="21"/>
                      <a:pt x="86" y="21"/>
                    </a:cubicBezTo>
                    <a:cubicBezTo>
                      <a:pt x="86" y="21"/>
                      <a:pt x="86" y="21"/>
                      <a:pt x="86" y="21"/>
                    </a:cubicBezTo>
                    <a:cubicBezTo>
                      <a:pt x="85" y="21"/>
                      <a:pt x="85" y="21"/>
                      <a:pt x="85" y="22"/>
                    </a:cubicBezTo>
                    <a:cubicBezTo>
                      <a:pt x="85" y="22"/>
                      <a:pt x="86" y="22"/>
                      <a:pt x="86" y="22"/>
                    </a:cubicBezTo>
                    <a:cubicBezTo>
                      <a:pt x="87" y="23"/>
                      <a:pt x="86" y="23"/>
                      <a:pt x="86" y="23"/>
                    </a:cubicBezTo>
                    <a:cubicBezTo>
                      <a:pt x="86" y="24"/>
                      <a:pt x="86" y="24"/>
                      <a:pt x="87" y="24"/>
                    </a:cubicBezTo>
                    <a:cubicBezTo>
                      <a:pt x="87" y="24"/>
                      <a:pt x="87" y="25"/>
                      <a:pt x="86" y="25"/>
                    </a:cubicBezTo>
                    <a:cubicBezTo>
                      <a:pt x="86" y="25"/>
                      <a:pt x="86" y="25"/>
                      <a:pt x="86" y="26"/>
                    </a:cubicBezTo>
                    <a:cubicBezTo>
                      <a:pt x="86" y="26"/>
                      <a:pt x="85" y="26"/>
                      <a:pt x="85" y="26"/>
                    </a:cubicBezTo>
                    <a:cubicBezTo>
                      <a:pt x="85" y="26"/>
                      <a:pt x="85" y="27"/>
                      <a:pt x="84" y="27"/>
                    </a:cubicBezTo>
                    <a:cubicBezTo>
                      <a:pt x="84" y="27"/>
                      <a:pt x="83" y="27"/>
                      <a:pt x="83" y="27"/>
                    </a:cubicBezTo>
                    <a:cubicBezTo>
                      <a:pt x="82" y="27"/>
                      <a:pt x="82" y="27"/>
                      <a:pt x="81" y="27"/>
                    </a:cubicBezTo>
                    <a:cubicBezTo>
                      <a:pt x="80" y="26"/>
                      <a:pt x="80" y="27"/>
                      <a:pt x="79" y="26"/>
                    </a:cubicBezTo>
                    <a:cubicBezTo>
                      <a:pt x="79" y="26"/>
                      <a:pt x="79" y="26"/>
                      <a:pt x="78" y="26"/>
                    </a:cubicBezTo>
                    <a:cubicBezTo>
                      <a:pt x="78" y="26"/>
                      <a:pt x="78" y="26"/>
                      <a:pt x="78" y="25"/>
                    </a:cubicBezTo>
                    <a:cubicBezTo>
                      <a:pt x="77" y="25"/>
                      <a:pt x="78" y="25"/>
                      <a:pt x="79" y="25"/>
                    </a:cubicBezTo>
                    <a:cubicBezTo>
                      <a:pt x="79" y="25"/>
                      <a:pt x="79" y="26"/>
                      <a:pt x="79" y="26"/>
                    </a:cubicBezTo>
                    <a:cubicBezTo>
                      <a:pt x="80" y="26"/>
                      <a:pt x="80" y="26"/>
                      <a:pt x="80" y="26"/>
                    </a:cubicBezTo>
                    <a:cubicBezTo>
                      <a:pt x="81" y="26"/>
                      <a:pt x="81" y="26"/>
                      <a:pt x="81" y="26"/>
                    </a:cubicBezTo>
                    <a:cubicBezTo>
                      <a:pt x="82" y="26"/>
                      <a:pt x="82" y="26"/>
                      <a:pt x="82" y="26"/>
                    </a:cubicBezTo>
                    <a:cubicBezTo>
                      <a:pt x="83" y="26"/>
                      <a:pt x="82" y="25"/>
                      <a:pt x="83" y="25"/>
                    </a:cubicBezTo>
                    <a:cubicBezTo>
                      <a:pt x="83" y="25"/>
                      <a:pt x="83" y="25"/>
                      <a:pt x="83" y="25"/>
                    </a:cubicBezTo>
                    <a:cubicBezTo>
                      <a:pt x="84" y="24"/>
                      <a:pt x="84" y="24"/>
                      <a:pt x="84" y="24"/>
                    </a:cubicBezTo>
                    <a:cubicBezTo>
                      <a:pt x="84" y="24"/>
                      <a:pt x="84" y="24"/>
                      <a:pt x="84" y="24"/>
                    </a:cubicBezTo>
                    <a:cubicBezTo>
                      <a:pt x="84" y="23"/>
                      <a:pt x="84" y="23"/>
                      <a:pt x="84" y="23"/>
                    </a:cubicBezTo>
                    <a:cubicBezTo>
                      <a:pt x="84" y="23"/>
                      <a:pt x="84" y="23"/>
                      <a:pt x="84" y="22"/>
                    </a:cubicBezTo>
                    <a:cubicBezTo>
                      <a:pt x="83" y="22"/>
                      <a:pt x="84" y="21"/>
                      <a:pt x="84" y="21"/>
                    </a:cubicBezTo>
                    <a:cubicBezTo>
                      <a:pt x="83" y="21"/>
                      <a:pt x="83" y="21"/>
                      <a:pt x="83" y="21"/>
                    </a:cubicBezTo>
                    <a:cubicBezTo>
                      <a:pt x="82" y="21"/>
                      <a:pt x="82" y="21"/>
                      <a:pt x="82" y="20"/>
                    </a:cubicBezTo>
                    <a:cubicBezTo>
                      <a:pt x="81" y="20"/>
                      <a:pt x="81" y="20"/>
                      <a:pt x="81" y="19"/>
                    </a:cubicBezTo>
                    <a:cubicBezTo>
                      <a:pt x="81" y="19"/>
                      <a:pt x="81" y="19"/>
                      <a:pt x="80" y="18"/>
                    </a:cubicBezTo>
                    <a:cubicBezTo>
                      <a:pt x="80" y="18"/>
                      <a:pt x="80" y="18"/>
                      <a:pt x="80" y="18"/>
                    </a:cubicBezTo>
                    <a:cubicBezTo>
                      <a:pt x="79" y="17"/>
                      <a:pt x="79" y="17"/>
                      <a:pt x="79" y="17"/>
                    </a:cubicBezTo>
                    <a:cubicBezTo>
                      <a:pt x="79" y="16"/>
                      <a:pt x="79" y="16"/>
                      <a:pt x="79" y="16"/>
                    </a:cubicBezTo>
                    <a:cubicBezTo>
                      <a:pt x="79" y="15"/>
                      <a:pt x="78" y="15"/>
                      <a:pt x="78" y="15"/>
                    </a:cubicBezTo>
                    <a:cubicBezTo>
                      <a:pt x="78" y="15"/>
                      <a:pt x="78" y="15"/>
                      <a:pt x="77" y="14"/>
                    </a:cubicBezTo>
                    <a:cubicBezTo>
                      <a:pt x="77" y="14"/>
                      <a:pt x="77" y="14"/>
                      <a:pt x="77" y="14"/>
                    </a:cubicBezTo>
                    <a:cubicBezTo>
                      <a:pt x="77" y="14"/>
                      <a:pt x="77" y="14"/>
                      <a:pt x="77" y="13"/>
                    </a:cubicBezTo>
                    <a:cubicBezTo>
                      <a:pt x="77" y="13"/>
                      <a:pt x="77" y="13"/>
                      <a:pt x="77" y="12"/>
                    </a:cubicBezTo>
                    <a:cubicBezTo>
                      <a:pt x="76" y="12"/>
                      <a:pt x="76" y="12"/>
                      <a:pt x="76" y="11"/>
                    </a:cubicBezTo>
                    <a:cubicBezTo>
                      <a:pt x="75" y="11"/>
                      <a:pt x="75" y="11"/>
                      <a:pt x="75" y="11"/>
                    </a:cubicBezTo>
                    <a:cubicBezTo>
                      <a:pt x="74" y="11"/>
                      <a:pt x="74" y="11"/>
                      <a:pt x="73" y="11"/>
                    </a:cubicBezTo>
                    <a:cubicBezTo>
                      <a:pt x="73" y="11"/>
                      <a:pt x="73" y="11"/>
                      <a:pt x="72" y="11"/>
                    </a:cubicBezTo>
                    <a:cubicBezTo>
                      <a:pt x="72" y="11"/>
                      <a:pt x="72" y="11"/>
                      <a:pt x="71" y="11"/>
                    </a:cubicBezTo>
                    <a:cubicBezTo>
                      <a:pt x="71" y="11"/>
                      <a:pt x="70" y="11"/>
                      <a:pt x="70" y="11"/>
                    </a:cubicBezTo>
                    <a:cubicBezTo>
                      <a:pt x="70" y="11"/>
                      <a:pt x="69" y="11"/>
                      <a:pt x="69" y="11"/>
                    </a:cubicBezTo>
                    <a:cubicBezTo>
                      <a:pt x="69" y="12"/>
                      <a:pt x="70" y="12"/>
                      <a:pt x="70" y="13"/>
                    </a:cubicBezTo>
                    <a:cubicBezTo>
                      <a:pt x="70" y="13"/>
                      <a:pt x="70" y="13"/>
                      <a:pt x="69" y="14"/>
                    </a:cubicBezTo>
                    <a:cubicBezTo>
                      <a:pt x="69" y="14"/>
                      <a:pt x="69" y="14"/>
                      <a:pt x="68" y="14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7" y="15"/>
                      <a:pt x="68" y="15"/>
                      <a:pt x="68" y="15"/>
                    </a:cubicBezTo>
                    <a:cubicBezTo>
                      <a:pt x="68" y="16"/>
                      <a:pt x="69" y="15"/>
                      <a:pt x="69" y="16"/>
                    </a:cubicBezTo>
                    <a:cubicBezTo>
                      <a:pt x="69" y="16"/>
                      <a:pt x="69" y="16"/>
                      <a:pt x="69" y="16"/>
                    </a:cubicBezTo>
                    <a:cubicBezTo>
                      <a:pt x="69" y="16"/>
                      <a:pt x="69" y="16"/>
                      <a:pt x="70" y="17"/>
                    </a:cubicBezTo>
                    <a:cubicBezTo>
                      <a:pt x="70" y="17"/>
                      <a:pt x="70" y="17"/>
                      <a:pt x="70" y="17"/>
                    </a:cubicBezTo>
                    <a:cubicBezTo>
                      <a:pt x="70" y="18"/>
                      <a:pt x="70" y="18"/>
                      <a:pt x="70" y="18"/>
                    </a:cubicBezTo>
                    <a:cubicBezTo>
                      <a:pt x="70" y="19"/>
                      <a:pt x="70" y="19"/>
                      <a:pt x="70" y="19"/>
                    </a:cubicBezTo>
                    <a:cubicBezTo>
                      <a:pt x="71" y="19"/>
                      <a:pt x="71" y="19"/>
                      <a:pt x="71" y="19"/>
                    </a:cubicBezTo>
                    <a:cubicBezTo>
                      <a:pt x="72" y="19"/>
                      <a:pt x="72" y="19"/>
                      <a:pt x="72" y="19"/>
                    </a:cubicBezTo>
                    <a:cubicBezTo>
                      <a:pt x="73" y="19"/>
                      <a:pt x="73" y="20"/>
                      <a:pt x="73" y="20"/>
                    </a:cubicBezTo>
                    <a:cubicBezTo>
                      <a:pt x="74" y="20"/>
                      <a:pt x="74" y="20"/>
                      <a:pt x="74" y="20"/>
                    </a:cubicBezTo>
                    <a:cubicBezTo>
                      <a:pt x="75" y="20"/>
                      <a:pt x="75" y="20"/>
                      <a:pt x="75" y="21"/>
                    </a:cubicBezTo>
                    <a:cubicBezTo>
                      <a:pt x="75" y="21"/>
                      <a:pt x="75" y="21"/>
                      <a:pt x="75" y="22"/>
                    </a:cubicBezTo>
                    <a:cubicBezTo>
                      <a:pt x="75" y="22"/>
                      <a:pt x="74" y="22"/>
                      <a:pt x="74" y="22"/>
                    </a:cubicBezTo>
                    <a:cubicBezTo>
                      <a:pt x="74" y="22"/>
                      <a:pt x="74" y="21"/>
                      <a:pt x="73" y="21"/>
                    </a:cubicBezTo>
                    <a:cubicBezTo>
                      <a:pt x="73" y="21"/>
                      <a:pt x="72" y="21"/>
                      <a:pt x="72" y="21"/>
                    </a:cubicBezTo>
                    <a:cubicBezTo>
                      <a:pt x="71" y="21"/>
                      <a:pt x="71" y="21"/>
                      <a:pt x="70" y="21"/>
                    </a:cubicBezTo>
                    <a:cubicBezTo>
                      <a:pt x="69" y="20"/>
                      <a:pt x="69" y="20"/>
                      <a:pt x="68" y="20"/>
                    </a:cubicBezTo>
                    <a:cubicBezTo>
                      <a:pt x="68" y="20"/>
                      <a:pt x="68" y="20"/>
                      <a:pt x="67" y="20"/>
                    </a:cubicBezTo>
                    <a:cubicBezTo>
                      <a:pt x="66" y="19"/>
                      <a:pt x="66" y="19"/>
                      <a:pt x="66" y="19"/>
                    </a:cubicBezTo>
                    <a:cubicBezTo>
                      <a:pt x="65" y="19"/>
                      <a:pt x="65" y="19"/>
                      <a:pt x="64" y="19"/>
                    </a:cubicBezTo>
                    <a:cubicBezTo>
                      <a:pt x="63" y="19"/>
                      <a:pt x="63" y="18"/>
                      <a:pt x="62" y="18"/>
                    </a:cubicBezTo>
                    <a:cubicBezTo>
                      <a:pt x="62" y="18"/>
                      <a:pt x="61" y="18"/>
                      <a:pt x="61" y="18"/>
                    </a:cubicBezTo>
                    <a:cubicBezTo>
                      <a:pt x="60" y="18"/>
                      <a:pt x="60" y="18"/>
                      <a:pt x="59" y="18"/>
                    </a:cubicBezTo>
                    <a:cubicBezTo>
                      <a:pt x="59" y="18"/>
                      <a:pt x="58" y="18"/>
                      <a:pt x="58" y="18"/>
                    </a:cubicBezTo>
                    <a:cubicBezTo>
                      <a:pt x="58" y="19"/>
                      <a:pt x="58" y="19"/>
                      <a:pt x="58" y="19"/>
                    </a:cubicBezTo>
                    <a:cubicBezTo>
                      <a:pt x="59" y="20"/>
                      <a:pt x="59" y="19"/>
                      <a:pt x="59" y="20"/>
                    </a:cubicBezTo>
                    <a:cubicBezTo>
                      <a:pt x="60" y="20"/>
                      <a:pt x="60" y="20"/>
                      <a:pt x="60" y="21"/>
                    </a:cubicBezTo>
                    <a:cubicBezTo>
                      <a:pt x="59" y="21"/>
                      <a:pt x="59" y="21"/>
                      <a:pt x="59" y="21"/>
                    </a:cubicBezTo>
                    <a:cubicBezTo>
                      <a:pt x="58" y="21"/>
                      <a:pt x="58" y="22"/>
                      <a:pt x="58" y="22"/>
                    </a:cubicBezTo>
                    <a:cubicBezTo>
                      <a:pt x="58" y="22"/>
                      <a:pt x="58" y="21"/>
                      <a:pt x="57" y="21"/>
                    </a:cubicBezTo>
                    <a:cubicBezTo>
                      <a:pt x="57" y="21"/>
                      <a:pt x="57" y="20"/>
                      <a:pt x="56" y="20"/>
                    </a:cubicBezTo>
                    <a:cubicBezTo>
                      <a:pt x="56" y="20"/>
                      <a:pt x="56" y="20"/>
                      <a:pt x="56" y="21"/>
                    </a:cubicBezTo>
                    <a:cubicBezTo>
                      <a:pt x="55" y="21"/>
                      <a:pt x="55" y="21"/>
                      <a:pt x="55" y="21"/>
                    </a:cubicBezTo>
                    <a:cubicBezTo>
                      <a:pt x="54" y="21"/>
                      <a:pt x="54" y="21"/>
                      <a:pt x="53" y="21"/>
                    </a:cubicBezTo>
                    <a:cubicBezTo>
                      <a:pt x="53" y="21"/>
                      <a:pt x="52" y="21"/>
                      <a:pt x="52" y="21"/>
                    </a:cubicBezTo>
                    <a:cubicBezTo>
                      <a:pt x="50" y="21"/>
                      <a:pt x="50" y="21"/>
                      <a:pt x="50" y="21"/>
                    </a:cubicBezTo>
                    <a:cubicBezTo>
                      <a:pt x="50" y="21"/>
                      <a:pt x="49" y="22"/>
                      <a:pt x="49" y="22"/>
                    </a:cubicBezTo>
                    <a:cubicBezTo>
                      <a:pt x="48" y="22"/>
                      <a:pt x="48" y="22"/>
                      <a:pt x="48" y="22"/>
                    </a:cubicBezTo>
                    <a:cubicBezTo>
                      <a:pt x="47" y="21"/>
                      <a:pt x="48" y="21"/>
                      <a:pt x="47" y="21"/>
                    </a:cubicBezTo>
                    <a:cubicBezTo>
                      <a:pt x="47" y="20"/>
                      <a:pt x="47" y="20"/>
                      <a:pt x="47" y="20"/>
                    </a:cubicBezTo>
                    <a:cubicBezTo>
                      <a:pt x="46" y="20"/>
                      <a:pt x="46" y="21"/>
                      <a:pt x="45" y="21"/>
                    </a:cubicBezTo>
                    <a:cubicBezTo>
                      <a:pt x="45" y="21"/>
                      <a:pt x="44" y="21"/>
                      <a:pt x="44" y="21"/>
                    </a:cubicBezTo>
                    <a:cubicBezTo>
                      <a:pt x="44" y="21"/>
                      <a:pt x="43" y="21"/>
                      <a:pt x="43" y="21"/>
                    </a:cubicBezTo>
                    <a:cubicBezTo>
                      <a:pt x="43" y="22"/>
                      <a:pt x="42" y="22"/>
                      <a:pt x="42" y="22"/>
                    </a:cubicBezTo>
                    <a:cubicBezTo>
                      <a:pt x="41" y="22"/>
                      <a:pt x="41" y="22"/>
                      <a:pt x="40" y="22"/>
                    </a:cubicBezTo>
                    <a:cubicBezTo>
                      <a:pt x="40" y="23"/>
                      <a:pt x="40" y="23"/>
                      <a:pt x="39" y="23"/>
                    </a:cubicBezTo>
                    <a:cubicBezTo>
                      <a:pt x="39" y="23"/>
                      <a:pt x="38" y="23"/>
                      <a:pt x="37" y="24"/>
                    </a:cubicBezTo>
                    <a:cubicBezTo>
                      <a:pt x="37" y="24"/>
                      <a:pt x="37" y="24"/>
                      <a:pt x="37" y="24"/>
                    </a:cubicBezTo>
                    <a:cubicBezTo>
                      <a:pt x="37" y="24"/>
                      <a:pt x="37" y="24"/>
                      <a:pt x="37" y="24"/>
                    </a:cubicBezTo>
                    <a:cubicBezTo>
                      <a:pt x="37" y="25"/>
                      <a:pt x="37" y="25"/>
                      <a:pt x="37" y="25"/>
                    </a:cubicBezTo>
                    <a:cubicBezTo>
                      <a:pt x="36" y="25"/>
                      <a:pt x="35" y="25"/>
                      <a:pt x="35" y="25"/>
                    </a:cubicBezTo>
                    <a:cubicBezTo>
                      <a:pt x="34" y="25"/>
                      <a:pt x="34" y="25"/>
                      <a:pt x="34" y="25"/>
                    </a:cubicBezTo>
                    <a:cubicBezTo>
                      <a:pt x="33" y="25"/>
                      <a:pt x="33" y="25"/>
                      <a:pt x="33" y="25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33" y="24"/>
                      <a:pt x="33" y="23"/>
                      <a:pt x="33" y="23"/>
                    </a:cubicBezTo>
                    <a:cubicBezTo>
                      <a:pt x="34" y="23"/>
                      <a:pt x="34" y="24"/>
                      <a:pt x="35" y="23"/>
                    </a:cubicBezTo>
                    <a:cubicBezTo>
                      <a:pt x="35" y="23"/>
                      <a:pt x="35" y="23"/>
                      <a:pt x="35" y="22"/>
                    </a:cubicBezTo>
                    <a:cubicBezTo>
                      <a:pt x="34" y="22"/>
                      <a:pt x="34" y="22"/>
                      <a:pt x="34" y="22"/>
                    </a:cubicBezTo>
                    <a:cubicBezTo>
                      <a:pt x="33" y="21"/>
                      <a:pt x="33" y="21"/>
                      <a:pt x="32" y="21"/>
                    </a:cubicBezTo>
                    <a:cubicBezTo>
                      <a:pt x="32" y="21"/>
                      <a:pt x="32" y="21"/>
                      <a:pt x="31" y="21"/>
                    </a:cubicBezTo>
                    <a:cubicBezTo>
                      <a:pt x="30" y="21"/>
                      <a:pt x="30" y="21"/>
                      <a:pt x="29" y="21"/>
                    </a:cubicBezTo>
                    <a:cubicBezTo>
                      <a:pt x="29" y="21"/>
                      <a:pt x="29" y="21"/>
                      <a:pt x="28" y="21"/>
                    </a:cubicBezTo>
                    <a:cubicBezTo>
                      <a:pt x="28" y="21"/>
                      <a:pt x="29" y="21"/>
                      <a:pt x="29" y="22"/>
                    </a:cubicBezTo>
                    <a:cubicBezTo>
                      <a:pt x="29" y="22"/>
                      <a:pt x="30" y="22"/>
                      <a:pt x="30" y="22"/>
                    </a:cubicBezTo>
                    <a:cubicBezTo>
                      <a:pt x="30" y="22"/>
                      <a:pt x="30" y="23"/>
                      <a:pt x="30" y="23"/>
                    </a:cubicBezTo>
                    <a:cubicBezTo>
                      <a:pt x="30" y="24"/>
                      <a:pt x="30" y="24"/>
                      <a:pt x="30" y="24"/>
                    </a:cubicBezTo>
                    <a:cubicBezTo>
                      <a:pt x="30" y="24"/>
                      <a:pt x="30" y="24"/>
                      <a:pt x="30" y="24"/>
                    </a:cubicBezTo>
                    <a:cubicBezTo>
                      <a:pt x="30" y="25"/>
                      <a:pt x="30" y="25"/>
                      <a:pt x="31" y="25"/>
                    </a:cubicBezTo>
                    <a:cubicBezTo>
                      <a:pt x="31" y="25"/>
                      <a:pt x="32" y="25"/>
                      <a:pt x="32" y="25"/>
                    </a:cubicBezTo>
                    <a:cubicBezTo>
                      <a:pt x="32" y="26"/>
                      <a:pt x="31" y="26"/>
                      <a:pt x="31" y="26"/>
                    </a:cubicBezTo>
                    <a:cubicBezTo>
                      <a:pt x="31" y="27"/>
                      <a:pt x="32" y="27"/>
                      <a:pt x="32" y="27"/>
                    </a:cubicBezTo>
                    <a:cubicBezTo>
                      <a:pt x="31" y="28"/>
                      <a:pt x="31" y="27"/>
                      <a:pt x="30" y="27"/>
                    </a:cubicBezTo>
                    <a:cubicBezTo>
                      <a:pt x="30" y="27"/>
                      <a:pt x="30" y="27"/>
                      <a:pt x="29" y="27"/>
                    </a:cubicBezTo>
                    <a:cubicBezTo>
                      <a:pt x="29" y="27"/>
                      <a:pt x="28" y="27"/>
                      <a:pt x="28" y="26"/>
                    </a:cubicBezTo>
                    <a:cubicBezTo>
                      <a:pt x="27" y="26"/>
                      <a:pt x="27" y="27"/>
                      <a:pt x="26" y="26"/>
                    </a:cubicBezTo>
                    <a:cubicBezTo>
                      <a:pt x="26" y="26"/>
                      <a:pt x="26" y="26"/>
                      <a:pt x="26" y="25"/>
                    </a:cubicBezTo>
                    <a:cubicBezTo>
                      <a:pt x="26" y="25"/>
                      <a:pt x="25" y="25"/>
                      <a:pt x="25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4"/>
                      <a:pt x="25" y="24"/>
                      <a:pt x="25" y="23"/>
                    </a:cubicBezTo>
                    <a:cubicBezTo>
                      <a:pt x="24" y="23"/>
                      <a:pt x="24" y="23"/>
                      <a:pt x="24" y="23"/>
                    </a:cubicBezTo>
                    <a:cubicBezTo>
                      <a:pt x="24" y="23"/>
                      <a:pt x="23" y="23"/>
                      <a:pt x="23" y="23"/>
                    </a:cubicBezTo>
                    <a:cubicBezTo>
                      <a:pt x="22" y="23"/>
                      <a:pt x="22" y="22"/>
                      <a:pt x="22" y="22"/>
                    </a:cubicBezTo>
                    <a:cubicBezTo>
                      <a:pt x="22" y="22"/>
                      <a:pt x="21" y="22"/>
                      <a:pt x="21" y="22"/>
                    </a:cubicBezTo>
                    <a:cubicBezTo>
                      <a:pt x="21" y="22"/>
                      <a:pt x="20" y="22"/>
                      <a:pt x="20" y="22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17" y="21"/>
                      <a:pt x="17" y="21"/>
                      <a:pt x="17" y="20"/>
                    </a:cubicBezTo>
                    <a:cubicBezTo>
                      <a:pt x="16" y="20"/>
                      <a:pt x="16" y="20"/>
                      <a:pt x="15" y="20"/>
                    </a:cubicBezTo>
                    <a:cubicBezTo>
                      <a:pt x="15" y="20"/>
                      <a:pt x="14" y="20"/>
                      <a:pt x="14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2" y="19"/>
                      <a:pt x="12" y="20"/>
                      <a:pt x="12" y="20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9" y="20"/>
                      <a:pt x="9" y="20"/>
                      <a:pt x="9" y="19"/>
                    </a:cubicBezTo>
                    <a:cubicBezTo>
                      <a:pt x="8" y="19"/>
                      <a:pt x="8" y="19"/>
                      <a:pt x="8" y="18"/>
                    </a:cubicBezTo>
                    <a:cubicBezTo>
                      <a:pt x="8" y="18"/>
                      <a:pt x="8" y="18"/>
                      <a:pt x="7" y="18"/>
                    </a:cubicBezTo>
                    <a:cubicBezTo>
                      <a:pt x="7" y="18"/>
                      <a:pt x="7" y="18"/>
                      <a:pt x="6" y="18"/>
                    </a:cubicBezTo>
                    <a:cubicBezTo>
                      <a:pt x="6" y="18"/>
                      <a:pt x="6" y="18"/>
                      <a:pt x="5" y="18"/>
                    </a:cubicBezTo>
                    <a:cubicBezTo>
                      <a:pt x="5" y="18"/>
                      <a:pt x="5" y="19"/>
                      <a:pt x="5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3" y="19"/>
                      <a:pt x="3" y="19"/>
                    </a:cubicBezTo>
                    <a:cubicBezTo>
                      <a:pt x="2" y="19"/>
                      <a:pt x="2" y="19"/>
                      <a:pt x="2" y="20"/>
                    </a:cubicBezTo>
                    <a:cubicBezTo>
                      <a:pt x="2" y="20"/>
                      <a:pt x="2" y="20"/>
                      <a:pt x="1" y="20"/>
                    </a:cubicBezTo>
                    <a:cubicBezTo>
                      <a:pt x="1" y="21"/>
                      <a:pt x="1" y="21"/>
                      <a:pt x="0" y="21"/>
                    </a:cubicBezTo>
                    <a:cubicBezTo>
                      <a:pt x="0" y="21"/>
                      <a:pt x="0" y="22"/>
                      <a:pt x="1" y="22"/>
                    </a:cubicBezTo>
                    <a:cubicBezTo>
                      <a:pt x="1" y="23"/>
                      <a:pt x="2" y="22"/>
                      <a:pt x="2" y="22"/>
                    </a:cubicBezTo>
                    <a:cubicBezTo>
                      <a:pt x="2" y="23"/>
                      <a:pt x="3" y="23"/>
                      <a:pt x="3" y="23"/>
                    </a:cubicBezTo>
                    <a:cubicBezTo>
                      <a:pt x="3" y="23"/>
                      <a:pt x="4" y="24"/>
                      <a:pt x="4" y="24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4" y="25"/>
                      <a:pt x="3" y="25"/>
                      <a:pt x="2" y="25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3" y="26"/>
                      <a:pt x="3" y="27"/>
                      <a:pt x="3" y="27"/>
                    </a:cubicBezTo>
                    <a:cubicBezTo>
                      <a:pt x="3" y="28"/>
                      <a:pt x="3" y="28"/>
                      <a:pt x="3" y="29"/>
                    </a:cubicBezTo>
                    <a:cubicBezTo>
                      <a:pt x="3" y="29"/>
                      <a:pt x="4" y="29"/>
                      <a:pt x="4" y="29"/>
                    </a:cubicBezTo>
                    <a:cubicBezTo>
                      <a:pt x="4" y="30"/>
                      <a:pt x="4" y="30"/>
                      <a:pt x="4" y="31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6" y="31"/>
                      <a:pt x="5" y="32"/>
                      <a:pt x="5" y="32"/>
                    </a:cubicBezTo>
                    <a:cubicBezTo>
                      <a:pt x="6" y="32"/>
                      <a:pt x="6" y="32"/>
                      <a:pt x="6" y="32"/>
                    </a:cubicBezTo>
                    <a:cubicBezTo>
                      <a:pt x="7" y="32"/>
                      <a:pt x="7" y="33"/>
                      <a:pt x="7" y="33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6" y="34"/>
                      <a:pt x="6" y="34"/>
                      <a:pt x="7" y="34"/>
                    </a:cubicBezTo>
                    <a:cubicBezTo>
                      <a:pt x="7" y="34"/>
                      <a:pt x="7" y="34"/>
                      <a:pt x="8" y="34"/>
                    </a:cubicBezTo>
                    <a:cubicBezTo>
                      <a:pt x="8" y="34"/>
                      <a:pt x="8" y="35"/>
                      <a:pt x="8" y="35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9" y="35"/>
                      <a:pt x="9" y="35"/>
                      <a:pt x="9" y="36"/>
                    </a:cubicBezTo>
                    <a:cubicBezTo>
                      <a:pt x="9" y="36"/>
                      <a:pt x="9" y="36"/>
                      <a:pt x="9" y="37"/>
                    </a:cubicBezTo>
                    <a:cubicBezTo>
                      <a:pt x="9" y="37"/>
                      <a:pt x="8" y="37"/>
                      <a:pt x="8" y="38"/>
                    </a:cubicBezTo>
                    <a:cubicBezTo>
                      <a:pt x="7" y="38"/>
                      <a:pt x="7" y="38"/>
                      <a:pt x="7" y="38"/>
                    </a:cubicBezTo>
                    <a:cubicBezTo>
                      <a:pt x="7" y="39"/>
                      <a:pt x="7" y="39"/>
                      <a:pt x="6" y="39"/>
                    </a:cubicBezTo>
                    <a:cubicBezTo>
                      <a:pt x="6" y="39"/>
                      <a:pt x="6" y="40"/>
                      <a:pt x="5" y="40"/>
                    </a:cubicBezTo>
                    <a:cubicBezTo>
                      <a:pt x="5" y="40"/>
                      <a:pt x="5" y="40"/>
                      <a:pt x="4" y="40"/>
                    </a:cubicBezTo>
                    <a:cubicBezTo>
                      <a:pt x="4" y="40"/>
                      <a:pt x="4" y="40"/>
                      <a:pt x="4" y="41"/>
                    </a:cubicBezTo>
                    <a:cubicBezTo>
                      <a:pt x="4" y="41"/>
                      <a:pt x="4" y="41"/>
                      <a:pt x="4" y="42"/>
                    </a:cubicBezTo>
                    <a:cubicBezTo>
                      <a:pt x="4" y="42"/>
                      <a:pt x="4" y="42"/>
                      <a:pt x="4" y="42"/>
                    </a:cubicBezTo>
                    <a:cubicBezTo>
                      <a:pt x="4" y="42"/>
                      <a:pt x="4" y="42"/>
                      <a:pt x="4" y="42"/>
                    </a:cubicBezTo>
                    <a:cubicBezTo>
                      <a:pt x="4" y="42"/>
                      <a:pt x="4" y="42"/>
                      <a:pt x="4" y="42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5" y="41"/>
                      <a:pt x="5" y="41"/>
                      <a:pt x="5" y="42"/>
                    </a:cubicBezTo>
                    <a:cubicBezTo>
                      <a:pt x="5" y="42"/>
                      <a:pt x="5" y="42"/>
                      <a:pt x="6" y="42"/>
                    </a:cubicBezTo>
                    <a:cubicBezTo>
                      <a:pt x="6" y="42"/>
                      <a:pt x="6" y="42"/>
                      <a:pt x="7" y="42"/>
                    </a:cubicBezTo>
                    <a:cubicBezTo>
                      <a:pt x="7" y="42"/>
                      <a:pt x="7" y="42"/>
                      <a:pt x="7" y="42"/>
                    </a:cubicBezTo>
                    <a:cubicBezTo>
                      <a:pt x="8" y="42"/>
                      <a:pt x="8" y="42"/>
                      <a:pt x="9" y="43"/>
                    </a:cubicBezTo>
                    <a:cubicBezTo>
                      <a:pt x="9" y="43"/>
                      <a:pt x="9" y="43"/>
                      <a:pt x="9" y="43"/>
                    </a:cubicBezTo>
                    <a:cubicBezTo>
                      <a:pt x="9" y="44"/>
                      <a:pt x="8" y="43"/>
                      <a:pt x="8" y="43"/>
                    </a:cubicBezTo>
                    <a:cubicBezTo>
                      <a:pt x="7" y="43"/>
                      <a:pt x="7" y="43"/>
                      <a:pt x="6" y="43"/>
                    </a:cubicBezTo>
                    <a:cubicBezTo>
                      <a:pt x="6" y="43"/>
                      <a:pt x="6" y="43"/>
                      <a:pt x="5" y="44"/>
                    </a:cubicBezTo>
                    <a:cubicBezTo>
                      <a:pt x="5" y="44"/>
                      <a:pt x="5" y="44"/>
                      <a:pt x="4" y="44"/>
                    </a:cubicBezTo>
                    <a:cubicBezTo>
                      <a:pt x="4" y="44"/>
                      <a:pt x="4" y="44"/>
                      <a:pt x="4" y="44"/>
                    </a:cubicBezTo>
                    <a:cubicBezTo>
                      <a:pt x="4" y="44"/>
                      <a:pt x="4" y="44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4" y="47"/>
                      <a:pt x="4" y="47"/>
                      <a:pt x="4" y="47"/>
                    </a:cubicBezTo>
                    <a:cubicBezTo>
                      <a:pt x="4" y="47"/>
                      <a:pt x="4" y="47"/>
                      <a:pt x="3" y="47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3" y="48"/>
                      <a:pt x="4" y="49"/>
                      <a:pt x="3" y="49"/>
                    </a:cubicBezTo>
                    <a:cubicBezTo>
                      <a:pt x="3" y="49"/>
                      <a:pt x="3" y="50"/>
                      <a:pt x="3" y="50"/>
                    </a:cubicBezTo>
                    <a:cubicBezTo>
                      <a:pt x="3" y="50"/>
                      <a:pt x="3" y="50"/>
                      <a:pt x="3" y="50"/>
                    </a:cubicBezTo>
                    <a:cubicBezTo>
                      <a:pt x="3" y="51"/>
                      <a:pt x="2" y="51"/>
                      <a:pt x="2" y="52"/>
                    </a:cubicBezTo>
                    <a:cubicBezTo>
                      <a:pt x="2" y="52"/>
                      <a:pt x="2" y="53"/>
                      <a:pt x="3" y="53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5"/>
                      <a:pt x="3" y="55"/>
                      <a:pt x="4" y="55"/>
                    </a:cubicBezTo>
                    <a:cubicBezTo>
                      <a:pt x="4" y="56"/>
                      <a:pt x="4" y="55"/>
                      <a:pt x="4" y="55"/>
                    </a:cubicBezTo>
                    <a:cubicBezTo>
                      <a:pt x="5" y="55"/>
                      <a:pt x="5" y="55"/>
                      <a:pt x="6" y="56"/>
                    </a:cubicBezTo>
                    <a:cubicBezTo>
                      <a:pt x="6" y="56"/>
                      <a:pt x="6" y="56"/>
                      <a:pt x="6" y="56"/>
                    </a:cubicBezTo>
                    <a:cubicBezTo>
                      <a:pt x="7" y="56"/>
                      <a:pt x="7" y="56"/>
                      <a:pt x="7" y="56"/>
                    </a:cubicBezTo>
                    <a:cubicBezTo>
                      <a:pt x="8" y="57"/>
                      <a:pt x="8" y="57"/>
                      <a:pt x="8" y="57"/>
                    </a:cubicBezTo>
                    <a:cubicBezTo>
                      <a:pt x="8" y="58"/>
                      <a:pt x="9" y="57"/>
                      <a:pt x="9" y="58"/>
                    </a:cubicBezTo>
                    <a:cubicBezTo>
                      <a:pt x="9" y="58"/>
                      <a:pt x="9" y="58"/>
                      <a:pt x="10" y="59"/>
                    </a:cubicBezTo>
                    <a:cubicBezTo>
                      <a:pt x="10" y="59"/>
                      <a:pt x="10" y="59"/>
                      <a:pt x="10" y="59"/>
                    </a:cubicBezTo>
                    <a:cubicBezTo>
                      <a:pt x="10" y="60"/>
                      <a:pt x="9" y="60"/>
                      <a:pt x="10" y="60"/>
                    </a:cubicBezTo>
                    <a:cubicBezTo>
                      <a:pt x="10" y="61"/>
                      <a:pt x="10" y="61"/>
                      <a:pt x="10" y="61"/>
                    </a:cubicBezTo>
                    <a:cubicBezTo>
                      <a:pt x="11" y="61"/>
                      <a:pt x="11" y="61"/>
                      <a:pt x="11" y="62"/>
                    </a:cubicBezTo>
                    <a:cubicBezTo>
                      <a:pt x="11" y="62"/>
                      <a:pt x="12" y="62"/>
                      <a:pt x="12" y="63"/>
                    </a:cubicBezTo>
                    <a:cubicBezTo>
                      <a:pt x="12" y="63"/>
                      <a:pt x="11" y="63"/>
                      <a:pt x="11" y="63"/>
                    </a:cubicBezTo>
                    <a:cubicBezTo>
                      <a:pt x="11" y="63"/>
                      <a:pt x="11" y="63"/>
                      <a:pt x="10" y="63"/>
                    </a:cubicBezTo>
                    <a:cubicBezTo>
                      <a:pt x="10" y="63"/>
                      <a:pt x="11" y="63"/>
                      <a:pt x="10" y="64"/>
                    </a:cubicBezTo>
                    <a:cubicBezTo>
                      <a:pt x="10" y="64"/>
                      <a:pt x="10" y="64"/>
                      <a:pt x="10" y="65"/>
                    </a:cubicBezTo>
                    <a:cubicBezTo>
                      <a:pt x="10" y="65"/>
                      <a:pt x="10" y="65"/>
                      <a:pt x="10" y="65"/>
                    </a:cubicBezTo>
                    <a:cubicBezTo>
                      <a:pt x="10" y="65"/>
                      <a:pt x="10" y="65"/>
                      <a:pt x="10" y="65"/>
                    </a:cubicBezTo>
                    <a:cubicBezTo>
                      <a:pt x="10" y="66"/>
                      <a:pt x="10" y="66"/>
                      <a:pt x="11" y="66"/>
                    </a:cubicBezTo>
                    <a:cubicBezTo>
                      <a:pt x="11" y="66"/>
                      <a:pt x="11" y="66"/>
                      <a:pt x="12" y="66"/>
                    </a:cubicBezTo>
                    <a:cubicBezTo>
                      <a:pt x="12" y="66"/>
                      <a:pt x="12" y="65"/>
                      <a:pt x="13" y="65"/>
                    </a:cubicBezTo>
                    <a:cubicBezTo>
                      <a:pt x="13" y="65"/>
                      <a:pt x="13" y="65"/>
                      <a:pt x="14" y="65"/>
                    </a:cubicBezTo>
                    <a:cubicBezTo>
                      <a:pt x="15" y="65"/>
                      <a:pt x="15" y="65"/>
                      <a:pt x="16" y="65"/>
                    </a:cubicBezTo>
                    <a:cubicBezTo>
                      <a:pt x="16" y="65"/>
                      <a:pt x="16" y="65"/>
                      <a:pt x="16" y="66"/>
                    </a:cubicBezTo>
                    <a:cubicBezTo>
                      <a:pt x="17" y="66"/>
                      <a:pt x="16" y="67"/>
                      <a:pt x="17" y="67"/>
                    </a:cubicBezTo>
                    <a:cubicBezTo>
                      <a:pt x="17" y="68"/>
                      <a:pt x="17" y="68"/>
                      <a:pt x="17" y="69"/>
                    </a:cubicBezTo>
                    <a:cubicBezTo>
                      <a:pt x="18" y="69"/>
                      <a:pt x="18" y="69"/>
                      <a:pt x="18" y="69"/>
                    </a:cubicBezTo>
                    <a:cubicBezTo>
                      <a:pt x="19" y="69"/>
                      <a:pt x="19" y="69"/>
                      <a:pt x="19" y="69"/>
                    </a:cubicBezTo>
                    <a:cubicBezTo>
                      <a:pt x="20" y="69"/>
                      <a:pt x="20" y="70"/>
                      <a:pt x="21" y="70"/>
                    </a:cubicBezTo>
                    <a:cubicBezTo>
                      <a:pt x="21" y="70"/>
                      <a:pt x="21" y="71"/>
                      <a:pt x="21" y="71"/>
                    </a:cubicBezTo>
                    <a:cubicBezTo>
                      <a:pt x="21" y="71"/>
                      <a:pt x="21" y="71"/>
                      <a:pt x="21" y="71"/>
                    </a:cubicBezTo>
                    <a:cubicBezTo>
                      <a:pt x="22" y="72"/>
                      <a:pt x="22" y="72"/>
                      <a:pt x="22" y="72"/>
                    </a:cubicBezTo>
                    <a:cubicBezTo>
                      <a:pt x="23" y="72"/>
                      <a:pt x="23" y="72"/>
                      <a:pt x="24" y="72"/>
                    </a:cubicBezTo>
                    <a:cubicBezTo>
                      <a:pt x="24" y="72"/>
                      <a:pt x="25" y="72"/>
                      <a:pt x="25" y="72"/>
                    </a:cubicBezTo>
                    <a:cubicBezTo>
                      <a:pt x="26" y="72"/>
                      <a:pt x="26" y="72"/>
                      <a:pt x="26" y="72"/>
                    </a:cubicBezTo>
                    <a:cubicBezTo>
                      <a:pt x="27" y="71"/>
                      <a:pt x="27" y="71"/>
                      <a:pt x="27" y="71"/>
                    </a:cubicBezTo>
                    <a:cubicBezTo>
                      <a:pt x="28" y="71"/>
                      <a:pt x="28" y="71"/>
                      <a:pt x="28" y="71"/>
                    </a:cubicBezTo>
                    <a:cubicBezTo>
                      <a:pt x="29" y="71"/>
                      <a:pt x="29" y="71"/>
                      <a:pt x="29" y="72"/>
                    </a:cubicBezTo>
                    <a:cubicBezTo>
                      <a:pt x="30" y="72"/>
                      <a:pt x="29" y="73"/>
                      <a:pt x="30" y="73"/>
                    </a:cubicBezTo>
                    <a:cubicBezTo>
                      <a:pt x="30" y="73"/>
                      <a:pt x="31" y="73"/>
                      <a:pt x="31" y="73"/>
                    </a:cubicBezTo>
                    <a:cubicBezTo>
                      <a:pt x="32" y="73"/>
                      <a:pt x="32" y="72"/>
                      <a:pt x="33" y="72"/>
                    </a:cubicBezTo>
                    <a:cubicBezTo>
                      <a:pt x="33" y="72"/>
                      <a:pt x="34" y="72"/>
                      <a:pt x="34" y="72"/>
                    </a:cubicBezTo>
                    <a:cubicBezTo>
                      <a:pt x="34" y="73"/>
                      <a:pt x="35" y="73"/>
                      <a:pt x="35" y="73"/>
                    </a:cubicBezTo>
                    <a:cubicBezTo>
                      <a:pt x="36" y="73"/>
                      <a:pt x="36" y="73"/>
                      <a:pt x="36" y="73"/>
                    </a:cubicBezTo>
                    <a:cubicBezTo>
                      <a:pt x="37" y="74"/>
                      <a:pt x="37" y="74"/>
                      <a:pt x="36" y="75"/>
                    </a:cubicBezTo>
                    <a:cubicBezTo>
                      <a:pt x="36" y="75"/>
                      <a:pt x="35" y="75"/>
                      <a:pt x="35" y="75"/>
                    </a:cubicBezTo>
                    <a:cubicBezTo>
                      <a:pt x="35" y="76"/>
                      <a:pt x="35" y="76"/>
                      <a:pt x="35" y="76"/>
                    </a:cubicBezTo>
                    <a:cubicBezTo>
                      <a:pt x="35" y="77"/>
                      <a:pt x="35" y="77"/>
                      <a:pt x="34" y="77"/>
                    </a:cubicBezTo>
                    <a:cubicBezTo>
                      <a:pt x="34" y="78"/>
                      <a:pt x="33" y="78"/>
                      <a:pt x="33" y="78"/>
                    </a:cubicBezTo>
                    <a:cubicBezTo>
                      <a:pt x="33" y="78"/>
                      <a:pt x="33" y="78"/>
                      <a:pt x="33" y="78"/>
                    </a:cubicBezTo>
                    <a:cubicBezTo>
                      <a:pt x="33" y="79"/>
                      <a:pt x="33" y="79"/>
                      <a:pt x="33" y="79"/>
                    </a:cubicBezTo>
                    <a:cubicBezTo>
                      <a:pt x="33" y="80"/>
                      <a:pt x="33" y="80"/>
                      <a:pt x="33" y="80"/>
                    </a:cubicBezTo>
                    <a:cubicBezTo>
                      <a:pt x="33" y="81"/>
                      <a:pt x="33" y="81"/>
                      <a:pt x="32" y="82"/>
                    </a:cubicBezTo>
                    <a:cubicBezTo>
                      <a:pt x="32" y="82"/>
                      <a:pt x="33" y="82"/>
                      <a:pt x="32" y="82"/>
                    </a:cubicBezTo>
                    <a:cubicBezTo>
                      <a:pt x="32" y="83"/>
                      <a:pt x="32" y="83"/>
                      <a:pt x="32" y="83"/>
                    </a:cubicBezTo>
                    <a:cubicBezTo>
                      <a:pt x="32" y="83"/>
                      <a:pt x="31" y="83"/>
                      <a:pt x="31" y="83"/>
                    </a:cubicBezTo>
                    <a:cubicBezTo>
                      <a:pt x="31" y="83"/>
                      <a:pt x="31" y="84"/>
                      <a:pt x="31" y="84"/>
                    </a:cubicBezTo>
                    <a:cubicBezTo>
                      <a:pt x="31" y="84"/>
                      <a:pt x="32" y="84"/>
                      <a:pt x="32" y="84"/>
                    </a:cubicBezTo>
                    <a:cubicBezTo>
                      <a:pt x="32" y="85"/>
                      <a:pt x="32" y="85"/>
                      <a:pt x="33" y="85"/>
                    </a:cubicBezTo>
                    <a:cubicBezTo>
                      <a:pt x="33" y="85"/>
                      <a:pt x="33" y="85"/>
                      <a:pt x="34" y="85"/>
                    </a:cubicBezTo>
                    <a:cubicBezTo>
                      <a:pt x="34" y="85"/>
                      <a:pt x="34" y="85"/>
                      <a:pt x="34" y="86"/>
                    </a:cubicBezTo>
                    <a:cubicBezTo>
                      <a:pt x="35" y="86"/>
                      <a:pt x="35" y="86"/>
                      <a:pt x="36" y="86"/>
                    </a:cubicBezTo>
                    <a:cubicBezTo>
                      <a:pt x="36" y="86"/>
                      <a:pt x="36" y="87"/>
                      <a:pt x="36" y="87"/>
                    </a:cubicBezTo>
                    <a:cubicBezTo>
                      <a:pt x="37" y="87"/>
                      <a:pt x="37" y="87"/>
                      <a:pt x="37" y="87"/>
                    </a:cubicBezTo>
                    <a:cubicBezTo>
                      <a:pt x="37" y="88"/>
                      <a:pt x="37" y="88"/>
                      <a:pt x="38" y="88"/>
                    </a:cubicBezTo>
                    <a:cubicBezTo>
                      <a:pt x="38" y="88"/>
                      <a:pt x="38" y="88"/>
                      <a:pt x="38" y="88"/>
                    </a:cubicBezTo>
                    <a:cubicBezTo>
                      <a:pt x="38" y="89"/>
                      <a:pt x="38" y="89"/>
                      <a:pt x="39" y="89"/>
                    </a:cubicBezTo>
                    <a:cubicBezTo>
                      <a:pt x="39" y="89"/>
                      <a:pt x="39" y="89"/>
                      <a:pt x="39" y="89"/>
                    </a:cubicBezTo>
                    <a:cubicBezTo>
                      <a:pt x="39" y="89"/>
                      <a:pt x="39" y="89"/>
                      <a:pt x="40" y="89"/>
                    </a:cubicBezTo>
                    <a:cubicBezTo>
                      <a:pt x="40" y="89"/>
                      <a:pt x="40" y="89"/>
                      <a:pt x="40" y="89"/>
                    </a:cubicBezTo>
                    <a:cubicBezTo>
                      <a:pt x="40" y="89"/>
                      <a:pt x="40" y="89"/>
                      <a:pt x="41" y="89"/>
                    </a:cubicBezTo>
                    <a:cubicBezTo>
                      <a:pt x="41" y="89"/>
                      <a:pt x="41" y="89"/>
                      <a:pt x="42" y="89"/>
                    </a:cubicBezTo>
                    <a:cubicBezTo>
                      <a:pt x="42" y="89"/>
                      <a:pt x="43" y="89"/>
                      <a:pt x="44" y="89"/>
                    </a:cubicBezTo>
                    <a:cubicBezTo>
                      <a:pt x="44" y="89"/>
                      <a:pt x="44" y="90"/>
                      <a:pt x="45" y="90"/>
                    </a:cubicBezTo>
                    <a:cubicBezTo>
                      <a:pt x="45" y="91"/>
                      <a:pt x="45" y="91"/>
                      <a:pt x="46" y="92"/>
                    </a:cubicBezTo>
                    <a:cubicBezTo>
                      <a:pt x="47" y="92"/>
                      <a:pt x="47" y="91"/>
                      <a:pt x="48" y="91"/>
                    </a:cubicBezTo>
                    <a:cubicBezTo>
                      <a:pt x="49" y="91"/>
                      <a:pt x="50" y="92"/>
                      <a:pt x="51" y="93"/>
                    </a:cubicBezTo>
                    <a:cubicBezTo>
                      <a:pt x="51" y="93"/>
                      <a:pt x="51" y="93"/>
                      <a:pt x="51" y="93"/>
                    </a:cubicBezTo>
                    <a:cubicBezTo>
                      <a:pt x="52" y="94"/>
                      <a:pt x="52" y="94"/>
                      <a:pt x="53" y="94"/>
                    </a:cubicBezTo>
                    <a:cubicBezTo>
                      <a:pt x="54" y="94"/>
                      <a:pt x="54" y="94"/>
                      <a:pt x="55" y="94"/>
                    </a:cubicBezTo>
                    <a:cubicBezTo>
                      <a:pt x="55" y="94"/>
                      <a:pt x="56" y="94"/>
                      <a:pt x="56" y="94"/>
                    </a:cubicBezTo>
                    <a:cubicBezTo>
                      <a:pt x="57" y="94"/>
                      <a:pt x="57" y="94"/>
                      <a:pt x="57" y="94"/>
                    </a:cubicBezTo>
                    <a:cubicBezTo>
                      <a:pt x="58" y="94"/>
                      <a:pt x="58" y="94"/>
                      <a:pt x="59" y="94"/>
                    </a:cubicBezTo>
                    <a:cubicBezTo>
                      <a:pt x="59" y="95"/>
                      <a:pt x="60" y="95"/>
                      <a:pt x="60" y="94"/>
                    </a:cubicBezTo>
                    <a:cubicBezTo>
                      <a:pt x="60" y="94"/>
                      <a:pt x="60" y="94"/>
                      <a:pt x="61" y="94"/>
                    </a:cubicBezTo>
                    <a:cubicBezTo>
                      <a:pt x="61" y="94"/>
                      <a:pt x="61" y="94"/>
                      <a:pt x="61" y="94"/>
                    </a:cubicBezTo>
                    <a:cubicBezTo>
                      <a:pt x="60" y="94"/>
                      <a:pt x="60" y="94"/>
                      <a:pt x="60" y="94"/>
                    </a:cubicBezTo>
                    <a:cubicBezTo>
                      <a:pt x="60" y="93"/>
                      <a:pt x="60" y="93"/>
                      <a:pt x="59" y="93"/>
                    </a:cubicBezTo>
                    <a:cubicBezTo>
                      <a:pt x="59" y="92"/>
                      <a:pt x="59" y="92"/>
                      <a:pt x="58" y="91"/>
                    </a:cubicBezTo>
                    <a:cubicBezTo>
                      <a:pt x="58" y="91"/>
                      <a:pt x="57" y="91"/>
                      <a:pt x="57" y="90"/>
                    </a:cubicBezTo>
                    <a:cubicBezTo>
                      <a:pt x="56" y="89"/>
                      <a:pt x="57" y="89"/>
                      <a:pt x="56" y="88"/>
                    </a:cubicBezTo>
                    <a:cubicBezTo>
                      <a:pt x="56" y="88"/>
                      <a:pt x="56" y="87"/>
                      <a:pt x="56" y="87"/>
                    </a:cubicBezTo>
                    <a:cubicBezTo>
                      <a:pt x="55" y="87"/>
                      <a:pt x="55" y="86"/>
                      <a:pt x="55" y="86"/>
                    </a:cubicBezTo>
                    <a:cubicBezTo>
                      <a:pt x="54" y="86"/>
                      <a:pt x="54" y="86"/>
                      <a:pt x="54" y="86"/>
                    </a:cubicBezTo>
                    <a:cubicBezTo>
                      <a:pt x="54" y="86"/>
                      <a:pt x="54" y="85"/>
                      <a:pt x="54" y="85"/>
                    </a:cubicBezTo>
                    <a:cubicBezTo>
                      <a:pt x="54" y="84"/>
                      <a:pt x="55" y="84"/>
                      <a:pt x="55" y="83"/>
                    </a:cubicBezTo>
                    <a:cubicBezTo>
                      <a:pt x="55" y="83"/>
                      <a:pt x="55" y="83"/>
                      <a:pt x="55" y="83"/>
                    </a:cubicBezTo>
                    <a:cubicBezTo>
                      <a:pt x="55" y="82"/>
                      <a:pt x="56" y="82"/>
                      <a:pt x="56" y="82"/>
                    </a:cubicBezTo>
                    <a:cubicBezTo>
                      <a:pt x="57" y="82"/>
                      <a:pt x="57" y="82"/>
                      <a:pt x="57" y="82"/>
                    </a:cubicBezTo>
                    <a:cubicBezTo>
                      <a:pt x="57" y="81"/>
                      <a:pt x="57" y="81"/>
                      <a:pt x="57" y="81"/>
                    </a:cubicBezTo>
                    <a:cubicBezTo>
                      <a:pt x="57" y="81"/>
                      <a:pt x="57" y="81"/>
                      <a:pt x="57" y="81"/>
                    </a:cubicBezTo>
                    <a:cubicBezTo>
                      <a:pt x="57" y="80"/>
                      <a:pt x="56" y="80"/>
                      <a:pt x="56" y="79"/>
                    </a:cubicBezTo>
                    <a:cubicBezTo>
                      <a:pt x="56" y="78"/>
                      <a:pt x="57" y="78"/>
                      <a:pt x="56" y="78"/>
                    </a:cubicBezTo>
                    <a:cubicBezTo>
                      <a:pt x="56" y="77"/>
                      <a:pt x="56" y="77"/>
                      <a:pt x="56" y="76"/>
                    </a:cubicBezTo>
                    <a:cubicBezTo>
                      <a:pt x="55" y="76"/>
                      <a:pt x="55" y="76"/>
                      <a:pt x="55" y="76"/>
                    </a:cubicBezTo>
                    <a:cubicBezTo>
                      <a:pt x="54" y="75"/>
                      <a:pt x="54" y="75"/>
                      <a:pt x="54" y="74"/>
                    </a:cubicBezTo>
                    <a:cubicBezTo>
                      <a:pt x="54" y="73"/>
                      <a:pt x="54" y="73"/>
                      <a:pt x="54" y="72"/>
                    </a:cubicBezTo>
                    <a:cubicBezTo>
                      <a:pt x="54" y="72"/>
                      <a:pt x="54" y="72"/>
                      <a:pt x="55" y="72"/>
                    </a:cubicBezTo>
                    <a:cubicBezTo>
                      <a:pt x="55" y="72"/>
                      <a:pt x="55" y="72"/>
                      <a:pt x="55" y="72"/>
                    </a:cubicBezTo>
                    <a:cubicBezTo>
                      <a:pt x="56" y="72"/>
                      <a:pt x="56" y="73"/>
                      <a:pt x="56" y="73"/>
                    </a:cubicBezTo>
                    <a:cubicBezTo>
                      <a:pt x="56" y="73"/>
                      <a:pt x="57" y="72"/>
                      <a:pt x="57" y="72"/>
                    </a:cubicBezTo>
                    <a:cubicBezTo>
                      <a:pt x="58" y="72"/>
                      <a:pt x="58" y="71"/>
                      <a:pt x="58" y="71"/>
                    </a:cubicBezTo>
                    <a:cubicBezTo>
                      <a:pt x="58" y="71"/>
                      <a:pt x="58" y="71"/>
                      <a:pt x="58" y="71"/>
                    </a:cubicBezTo>
                    <a:cubicBezTo>
                      <a:pt x="59" y="70"/>
                      <a:pt x="58" y="70"/>
                      <a:pt x="59" y="69"/>
                    </a:cubicBezTo>
                    <a:cubicBezTo>
                      <a:pt x="59" y="69"/>
                      <a:pt x="59" y="69"/>
                      <a:pt x="60" y="68"/>
                    </a:cubicBezTo>
                    <a:cubicBezTo>
                      <a:pt x="61" y="68"/>
                      <a:pt x="61" y="69"/>
                      <a:pt x="62" y="68"/>
                    </a:cubicBezTo>
                    <a:cubicBezTo>
                      <a:pt x="63" y="68"/>
                      <a:pt x="63" y="68"/>
                      <a:pt x="64" y="68"/>
                    </a:cubicBezTo>
                    <a:cubicBezTo>
                      <a:pt x="65" y="68"/>
                      <a:pt x="65" y="68"/>
                      <a:pt x="65" y="68"/>
                    </a:cubicBezTo>
                    <a:cubicBezTo>
                      <a:pt x="66" y="68"/>
                      <a:pt x="66" y="68"/>
                      <a:pt x="67" y="69"/>
                    </a:cubicBezTo>
                    <a:cubicBezTo>
                      <a:pt x="67" y="69"/>
                      <a:pt x="67" y="70"/>
                      <a:pt x="68" y="70"/>
                    </a:cubicBezTo>
                    <a:cubicBezTo>
                      <a:pt x="68" y="70"/>
                      <a:pt x="69" y="70"/>
                      <a:pt x="69" y="70"/>
                    </a:cubicBezTo>
                    <a:cubicBezTo>
                      <a:pt x="70" y="70"/>
                      <a:pt x="70" y="71"/>
                      <a:pt x="70" y="71"/>
                    </a:cubicBezTo>
                    <a:cubicBezTo>
                      <a:pt x="71" y="71"/>
                      <a:pt x="71" y="71"/>
                      <a:pt x="72" y="71"/>
                    </a:cubicBezTo>
                    <a:cubicBezTo>
                      <a:pt x="73" y="70"/>
                      <a:pt x="74" y="71"/>
                      <a:pt x="75" y="71"/>
                    </a:cubicBezTo>
                    <a:cubicBezTo>
                      <a:pt x="75" y="70"/>
                      <a:pt x="76" y="70"/>
                      <a:pt x="77" y="70"/>
                    </a:cubicBezTo>
                    <a:cubicBezTo>
                      <a:pt x="77" y="70"/>
                      <a:pt x="77" y="70"/>
                      <a:pt x="78" y="70"/>
                    </a:cubicBezTo>
                    <a:cubicBezTo>
                      <a:pt x="78" y="70"/>
                      <a:pt x="79" y="70"/>
                      <a:pt x="79" y="70"/>
                    </a:cubicBezTo>
                    <a:cubicBezTo>
                      <a:pt x="80" y="71"/>
                      <a:pt x="80" y="71"/>
                      <a:pt x="80" y="71"/>
                    </a:cubicBezTo>
                    <a:cubicBezTo>
                      <a:pt x="81" y="71"/>
                      <a:pt x="81" y="71"/>
                      <a:pt x="81" y="71"/>
                    </a:cubicBezTo>
                    <a:cubicBezTo>
                      <a:pt x="82" y="71"/>
                      <a:pt x="83" y="71"/>
                      <a:pt x="83" y="70"/>
                    </a:cubicBezTo>
                    <a:cubicBezTo>
                      <a:pt x="83" y="70"/>
                      <a:pt x="83" y="70"/>
                      <a:pt x="83" y="70"/>
                    </a:cubicBezTo>
                    <a:cubicBezTo>
                      <a:pt x="83" y="69"/>
                      <a:pt x="83" y="69"/>
                      <a:pt x="82" y="69"/>
                    </a:cubicBezTo>
                    <a:cubicBezTo>
                      <a:pt x="82" y="69"/>
                      <a:pt x="82" y="69"/>
                      <a:pt x="81" y="69"/>
                    </a:cubicBezTo>
                    <a:cubicBezTo>
                      <a:pt x="81" y="69"/>
                      <a:pt x="81" y="69"/>
                      <a:pt x="80" y="69"/>
                    </a:cubicBezTo>
                    <a:cubicBezTo>
                      <a:pt x="80" y="69"/>
                      <a:pt x="80" y="68"/>
                      <a:pt x="80" y="68"/>
                    </a:cubicBezTo>
                    <a:cubicBezTo>
                      <a:pt x="80" y="67"/>
                      <a:pt x="81" y="68"/>
                      <a:pt x="81" y="68"/>
                    </a:cubicBezTo>
                    <a:cubicBezTo>
                      <a:pt x="81" y="67"/>
                      <a:pt x="82" y="67"/>
                      <a:pt x="81" y="67"/>
                    </a:cubicBezTo>
                    <a:cubicBezTo>
                      <a:pt x="81" y="66"/>
                      <a:pt x="81" y="66"/>
                      <a:pt x="81" y="66"/>
                    </a:cubicBezTo>
                    <a:cubicBezTo>
                      <a:pt x="81" y="66"/>
                      <a:pt x="81" y="66"/>
                      <a:pt x="81" y="65"/>
                    </a:cubicBezTo>
                    <a:cubicBezTo>
                      <a:pt x="81" y="65"/>
                      <a:pt x="82" y="65"/>
                      <a:pt x="82" y="65"/>
                    </a:cubicBezTo>
                    <a:cubicBezTo>
                      <a:pt x="82" y="65"/>
                      <a:pt x="83" y="65"/>
                      <a:pt x="83" y="65"/>
                    </a:cubicBezTo>
                    <a:cubicBezTo>
                      <a:pt x="83" y="65"/>
                      <a:pt x="83" y="65"/>
                      <a:pt x="83" y="64"/>
                    </a:cubicBezTo>
                    <a:cubicBezTo>
                      <a:pt x="83" y="64"/>
                      <a:pt x="83" y="64"/>
                      <a:pt x="83" y="63"/>
                    </a:cubicBezTo>
                    <a:cubicBezTo>
                      <a:pt x="82" y="63"/>
                      <a:pt x="82" y="63"/>
                      <a:pt x="82" y="63"/>
                    </a:cubicBezTo>
                    <a:cubicBezTo>
                      <a:pt x="81" y="63"/>
                      <a:pt x="81" y="63"/>
                      <a:pt x="81" y="63"/>
                    </a:cubicBezTo>
                    <a:cubicBezTo>
                      <a:pt x="81" y="62"/>
                      <a:pt x="82" y="62"/>
                      <a:pt x="82" y="62"/>
                    </a:cubicBezTo>
                    <a:cubicBezTo>
                      <a:pt x="82" y="61"/>
                      <a:pt x="83" y="62"/>
                      <a:pt x="83" y="62"/>
                    </a:cubicBezTo>
                    <a:cubicBezTo>
                      <a:pt x="84" y="62"/>
                      <a:pt x="84" y="62"/>
                      <a:pt x="85" y="62"/>
                    </a:cubicBezTo>
                    <a:cubicBezTo>
                      <a:pt x="85" y="61"/>
                      <a:pt x="85" y="61"/>
                      <a:pt x="85" y="61"/>
                    </a:cubicBezTo>
                    <a:cubicBezTo>
                      <a:pt x="85" y="61"/>
                      <a:pt x="86" y="61"/>
                      <a:pt x="86" y="61"/>
                    </a:cubicBezTo>
                    <a:cubicBezTo>
                      <a:pt x="87" y="61"/>
                      <a:pt x="87" y="61"/>
                      <a:pt x="88" y="61"/>
                    </a:cubicBezTo>
                    <a:cubicBezTo>
                      <a:pt x="88" y="61"/>
                      <a:pt x="88" y="61"/>
                      <a:pt x="89" y="60"/>
                    </a:cubicBezTo>
                    <a:cubicBezTo>
                      <a:pt x="89" y="60"/>
                      <a:pt x="89" y="60"/>
                      <a:pt x="90" y="60"/>
                    </a:cubicBezTo>
                    <a:cubicBezTo>
                      <a:pt x="90" y="60"/>
                      <a:pt x="90" y="60"/>
                      <a:pt x="90" y="60"/>
                    </a:cubicBezTo>
                    <a:cubicBezTo>
                      <a:pt x="91" y="60"/>
                      <a:pt x="91" y="60"/>
                      <a:pt x="91" y="60"/>
                    </a:cubicBezTo>
                    <a:cubicBezTo>
                      <a:pt x="92" y="60"/>
                      <a:pt x="92" y="60"/>
                      <a:pt x="93" y="59"/>
                    </a:cubicBezTo>
                    <a:cubicBezTo>
                      <a:pt x="93" y="59"/>
                      <a:pt x="93" y="59"/>
                      <a:pt x="93" y="59"/>
                    </a:cubicBezTo>
                    <a:cubicBezTo>
                      <a:pt x="93" y="59"/>
                      <a:pt x="93" y="59"/>
                      <a:pt x="93" y="59"/>
                    </a:cubicBezTo>
                    <a:cubicBezTo>
                      <a:pt x="94" y="58"/>
                      <a:pt x="94" y="59"/>
                      <a:pt x="94" y="59"/>
                    </a:cubicBezTo>
                    <a:cubicBezTo>
                      <a:pt x="94" y="58"/>
                      <a:pt x="95" y="58"/>
                      <a:pt x="95" y="58"/>
                    </a:cubicBezTo>
                    <a:cubicBezTo>
                      <a:pt x="95" y="58"/>
                      <a:pt x="95" y="58"/>
                      <a:pt x="96" y="58"/>
                    </a:cubicBezTo>
                    <a:cubicBezTo>
                      <a:pt x="96" y="58"/>
                      <a:pt x="97" y="58"/>
                      <a:pt x="97" y="58"/>
                    </a:cubicBezTo>
                    <a:cubicBezTo>
                      <a:pt x="97" y="58"/>
                      <a:pt x="98" y="59"/>
                      <a:pt x="98" y="59"/>
                    </a:cubicBezTo>
                    <a:cubicBezTo>
                      <a:pt x="98" y="59"/>
                      <a:pt x="98" y="59"/>
                      <a:pt x="98" y="59"/>
                    </a:cubicBezTo>
                    <a:cubicBezTo>
                      <a:pt x="98" y="59"/>
                      <a:pt x="98" y="59"/>
                      <a:pt x="98" y="59"/>
                    </a:cubicBezTo>
                    <a:cubicBezTo>
                      <a:pt x="99" y="60"/>
                      <a:pt x="99" y="60"/>
                      <a:pt x="99" y="61"/>
                    </a:cubicBezTo>
                    <a:cubicBezTo>
                      <a:pt x="100" y="61"/>
                      <a:pt x="100" y="61"/>
                      <a:pt x="100" y="61"/>
                    </a:cubicBezTo>
                    <a:cubicBezTo>
                      <a:pt x="100" y="61"/>
                      <a:pt x="101" y="61"/>
                      <a:pt x="101" y="61"/>
                    </a:cubicBezTo>
                    <a:cubicBezTo>
                      <a:pt x="102" y="61"/>
                      <a:pt x="102" y="61"/>
                      <a:pt x="102" y="61"/>
                    </a:cubicBezTo>
                    <a:cubicBezTo>
                      <a:pt x="103" y="61"/>
                      <a:pt x="103" y="61"/>
                      <a:pt x="103" y="62"/>
                    </a:cubicBezTo>
                    <a:cubicBezTo>
                      <a:pt x="103" y="62"/>
                      <a:pt x="104" y="62"/>
                      <a:pt x="104" y="63"/>
                    </a:cubicBezTo>
                    <a:cubicBezTo>
                      <a:pt x="104" y="63"/>
                      <a:pt x="104" y="63"/>
                      <a:pt x="105" y="63"/>
                    </a:cubicBezTo>
                    <a:cubicBezTo>
                      <a:pt x="105" y="63"/>
                      <a:pt x="105" y="62"/>
                      <a:pt x="106" y="62"/>
                    </a:cubicBezTo>
                    <a:cubicBezTo>
                      <a:pt x="106" y="62"/>
                      <a:pt x="107" y="61"/>
                      <a:pt x="107" y="61"/>
                    </a:cubicBezTo>
                    <a:cubicBezTo>
                      <a:pt x="107" y="61"/>
                      <a:pt x="108" y="61"/>
                      <a:pt x="108" y="61"/>
                    </a:cubicBezTo>
                    <a:cubicBezTo>
                      <a:pt x="109" y="61"/>
                      <a:pt x="109" y="61"/>
                      <a:pt x="110" y="61"/>
                    </a:cubicBezTo>
                    <a:cubicBezTo>
                      <a:pt x="110" y="62"/>
                      <a:pt x="110" y="62"/>
                      <a:pt x="110" y="63"/>
                    </a:cubicBezTo>
                    <a:cubicBezTo>
                      <a:pt x="111" y="63"/>
                      <a:pt x="111" y="63"/>
                      <a:pt x="112" y="63"/>
                    </a:cubicBezTo>
                    <a:cubicBezTo>
                      <a:pt x="112" y="63"/>
                      <a:pt x="113" y="63"/>
                      <a:pt x="113" y="64"/>
                    </a:cubicBezTo>
                    <a:cubicBezTo>
                      <a:pt x="114" y="64"/>
                      <a:pt x="114" y="64"/>
                      <a:pt x="115" y="65"/>
                    </a:cubicBezTo>
                    <a:cubicBezTo>
                      <a:pt x="115" y="65"/>
                      <a:pt x="115" y="65"/>
                      <a:pt x="116" y="65"/>
                    </a:cubicBezTo>
                    <a:cubicBezTo>
                      <a:pt x="116" y="65"/>
                      <a:pt x="116" y="65"/>
                      <a:pt x="117" y="66"/>
                    </a:cubicBezTo>
                    <a:cubicBezTo>
                      <a:pt x="117" y="66"/>
                      <a:pt x="117" y="67"/>
                      <a:pt x="117" y="67"/>
                    </a:cubicBezTo>
                    <a:cubicBezTo>
                      <a:pt x="118" y="67"/>
                      <a:pt x="118" y="68"/>
                      <a:pt x="118" y="68"/>
                    </a:cubicBezTo>
                    <a:cubicBezTo>
                      <a:pt x="119" y="68"/>
                      <a:pt x="119" y="69"/>
                      <a:pt x="119" y="69"/>
                    </a:cubicBezTo>
                    <a:cubicBezTo>
                      <a:pt x="119" y="69"/>
                      <a:pt x="120" y="69"/>
                      <a:pt x="120" y="69"/>
                    </a:cubicBezTo>
                    <a:cubicBezTo>
                      <a:pt x="120" y="70"/>
                      <a:pt x="120" y="70"/>
                      <a:pt x="121" y="70"/>
                    </a:cubicBezTo>
                    <a:cubicBezTo>
                      <a:pt x="121" y="70"/>
                      <a:pt x="122" y="70"/>
                      <a:pt x="122" y="71"/>
                    </a:cubicBezTo>
                    <a:cubicBezTo>
                      <a:pt x="122" y="71"/>
                      <a:pt x="122" y="71"/>
                      <a:pt x="122" y="71"/>
                    </a:cubicBezTo>
                    <a:cubicBezTo>
                      <a:pt x="123" y="71"/>
                      <a:pt x="123" y="71"/>
                      <a:pt x="123" y="71"/>
                    </a:cubicBezTo>
                    <a:cubicBezTo>
                      <a:pt x="123" y="71"/>
                      <a:pt x="124" y="71"/>
                      <a:pt x="124" y="71"/>
                    </a:cubicBezTo>
                    <a:cubicBezTo>
                      <a:pt x="124" y="71"/>
                      <a:pt x="124" y="71"/>
                      <a:pt x="124" y="71"/>
                    </a:cubicBezTo>
                    <a:cubicBezTo>
                      <a:pt x="124" y="70"/>
                      <a:pt x="124" y="70"/>
                      <a:pt x="125" y="70"/>
                    </a:cubicBezTo>
                    <a:cubicBezTo>
                      <a:pt x="125" y="69"/>
                      <a:pt x="125" y="69"/>
                      <a:pt x="126" y="69"/>
                    </a:cubicBezTo>
                    <a:cubicBezTo>
                      <a:pt x="126" y="69"/>
                      <a:pt x="126" y="69"/>
                      <a:pt x="126" y="70"/>
                    </a:cubicBezTo>
                    <a:cubicBezTo>
                      <a:pt x="126" y="70"/>
                      <a:pt x="127" y="70"/>
                      <a:pt x="127" y="70"/>
                    </a:cubicBezTo>
                    <a:cubicBezTo>
                      <a:pt x="127" y="70"/>
                      <a:pt x="128" y="70"/>
                      <a:pt x="128" y="69"/>
                    </a:cubicBezTo>
                    <a:cubicBezTo>
                      <a:pt x="128" y="69"/>
                      <a:pt x="129" y="69"/>
                      <a:pt x="129" y="69"/>
                    </a:cubicBezTo>
                    <a:cubicBezTo>
                      <a:pt x="129" y="69"/>
                      <a:pt x="130" y="69"/>
                      <a:pt x="130" y="69"/>
                    </a:cubicBezTo>
                    <a:cubicBezTo>
                      <a:pt x="131" y="69"/>
                      <a:pt x="131" y="69"/>
                      <a:pt x="131" y="69"/>
                    </a:cubicBezTo>
                    <a:cubicBezTo>
                      <a:pt x="132" y="69"/>
                      <a:pt x="132" y="68"/>
                      <a:pt x="133" y="69"/>
                    </a:cubicBezTo>
                    <a:cubicBezTo>
                      <a:pt x="133" y="69"/>
                      <a:pt x="133" y="69"/>
                      <a:pt x="134" y="69"/>
                    </a:cubicBezTo>
                    <a:cubicBezTo>
                      <a:pt x="134" y="69"/>
                      <a:pt x="134" y="70"/>
                      <a:pt x="134" y="70"/>
                    </a:cubicBezTo>
                    <a:cubicBezTo>
                      <a:pt x="134" y="70"/>
                      <a:pt x="135" y="70"/>
                      <a:pt x="135" y="70"/>
                    </a:cubicBezTo>
                    <a:cubicBezTo>
                      <a:pt x="135" y="70"/>
                      <a:pt x="135" y="70"/>
                      <a:pt x="136" y="71"/>
                    </a:cubicBezTo>
                    <a:cubicBezTo>
                      <a:pt x="136" y="71"/>
                      <a:pt x="136" y="71"/>
                      <a:pt x="136" y="71"/>
                    </a:cubicBezTo>
                    <a:cubicBezTo>
                      <a:pt x="137" y="71"/>
                      <a:pt x="137" y="71"/>
                      <a:pt x="137" y="71"/>
                    </a:cubicBezTo>
                    <a:cubicBezTo>
                      <a:pt x="138" y="71"/>
                      <a:pt x="138" y="71"/>
                      <a:pt x="138" y="71"/>
                    </a:cubicBezTo>
                    <a:cubicBezTo>
                      <a:pt x="138" y="71"/>
                      <a:pt x="138" y="70"/>
                      <a:pt x="138" y="70"/>
                    </a:cubicBezTo>
                    <a:cubicBezTo>
                      <a:pt x="139" y="70"/>
                      <a:pt x="139" y="70"/>
                      <a:pt x="139" y="70"/>
                    </a:cubicBezTo>
                    <a:cubicBezTo>
                      <a:pt x="140" y="70"/>
                      <a:pt x="140" y="70"/>
                      <a:pt x="140" y="70"/>
                    </a:cubicBezTo>
                    <a:cubicBezTo>
                      <a:pt x="141" y="70"/>
                      <a:pt x="141" y="70"/>
                      <a:pt x="141" y="71"/>
                    </a:cubicBezTo>
                    <a:cubicBezTo>
                      <a:pt x="141" y="71"/>
                      <a:pt x="141" y="71"/>
                      <a:pt x="141" y="71"/>
                    </a:cubicBezTo>
                    <a:cubicBezTo>
                      <a:pt x="141" y="71"/>
                      <a:pt x="141" y="71"/>
                      <a:pt x="141" y="71"/>
                    </a:cubicBezTo>
                    <a:cubicBezTo>
                      <a:pt x="142" y="72"/>
                      <a:pt x="143" y="72"/>
                      <a:pt x="143" y="72"/>
                    </a:cubicBezTo>
                    <a:cubicBezTo>
                      <a:pt x="143" y="72"/>
                      <a:pt x="143" y="72"/>
                      <a:pt x="144" y="73"/>
                    </a:cubicBezTo>
                    <a:cubicBezTo>
                      <a:pt x="144" y="72"/>
                      <a:pt x="144" y="72"/>
                      <a:pt x="144" y="72"/>
                    </a:cubicBezTo>
                    <a:cubicBezTo>
                      <a:pt x="144" y="72"/>
                      <a:pt x="145" y="71"/>
                      <a:pt x="145" y="71"/>
                    </a:cubicBezTo>
                    <a:cubicBezTo>
                      <a:pt x="145" y="71"/>
                      <a:pt x="145" y="71"/>
                      <a:pt x="145" y="71"/>
                    </a:cubicBezTo>
                    <a:cubicBezTo>
                      <a:pt x="146" y="70"/>
                      <a:pt x="146" y="70"/>
                      <a:pt x="146" y="70"/>
                    </a:cubicBezTo>
                    <a:cubicBezTo>
                      <a:pt x="147" y="70"/>
                      <a:pt x="147" y="70"/>
                      <a:pt x="147" y="69"/>
                    </a:cubicBezTo>
                    <a:cubicBezTo>
                      <a:pt x="148" y="69"/>
                      <a:pt x="148" y="69"/>
                      <a:pt x="149" y="69"/>
                    </a:cubicBezTo>
                    <a:cubicBezTo>
                      <a:pt x="149" y="69"/>
                      <a:pt x="150" y="69"/>
                      <a:pt x="150" y="68"/>
                    </a:cubicBezTo>
                    <a:cubicBezTo>
                      <a:pt x="151" y="68"/>
                      <a:pt x="151" y="67"/>
                      <a:pt x="151" y="67"/>
                    </a:cubicBezTo>
                    <a:cubicBezTo>
                      <a:pt x="152" y="67"/>
                      <a:pt x="152" y="67"/>
                      <a:pt x="152" y="68"/>
                    </a:cubicBezTo>
                    <a:cubicBezTo>
                      <a:pt x="152" y="68"/>
                      <a:pt x="152" y="68"/>
                      <a:pt x="151" y="68"/>
                    </a:cubicBezTo>
                    <a:cubicBezTo>
                      <a:pt x="151" y="69"/>
                      <a:pt x="151" y="69"/>
                      <a:pt x="152" y="69"/>
                    </a:cubicBezTo>
                    <a:cubicBezTo>
                      <a:pt x="152" y="69"/>
                      <a:pt x="152" y="69"/>
                      <a:pt x="153" y="69"/>
                    </a:cubicBezTo>
                    <a:cubicBezTo>
                      <a:pt x="153" y="69"/>
                      <a:pt x="154" y="69"/>
                      <a:pt x="154" y="69"/>
                    </a:cubicBezTo>
                    <a:cubicBezTo>
                      <a:pt x="155" y="69"/>
                      <a:pt x="155" y="70"/>
                      <a:pt x="155" y="70"/>
                    </a:cubicBezTo>
                    <a:cubicBezTo>
                      <a:pt x="156" y="70"/>
                      <a:pt x="156" y="70"/>
                      <a:pt x="156" y="71"/>
                    </a:cubicBezTo>
                    <a:cubicBezTo>
                      <a:pt x="157" y="71"/>
                      <a:pt x="157" y="70"/>
                      <a:pt x="158" y="70"/>
                    </a:cubicBezTo>
                    <a:cubicBezTo>
                      <a:pt x="159" y="70"/>
                      <a:pt x="159" y="71"/>
                      <a:pt x="160" y="71"/>
                    </a:cubicBezTo>
                    <a:cubicBezTo>
                      <a:pt x="160" y="71"/>
                      <a:pt x="160" y="71"/>
                      <a:pt x="161" y="71"/>
                    </a:cubicBezTo>
                    <a:cubicBezTo>
                      <a:pt x="161" y="71"/>
                      <a:pt x="161" y="71"/>
                      <a:pt x="161" y="71"/>
                    </a:cubicBezTo>
                    <a:cubicBezTo>
                      <a:pt x="161" y="71"/>
                      <a:pt x="162" y="71"/>
                      <a:pt x="162" y="71"/>
                    </a:cubicBezTo>
                    <a:cubicBezTo>
                      <a:pt x="162" y="71"/>
                      <a:pt x="162" y="71"/>
                      <a:pt x="163" y="71"/>
                    </a:cubicBezTo>
                    <a:cubicBezTo>
                      <a:pt x="163" y="71"/>
                      <a:pt x="163" y="71"/>
                      <a:pt x="163" y="71"/>
                    </a:cubicBezTo>
                    <a:cubicBezTo>
                      <a:pt x="163" y="70"/>
                      <a:pt x="163" y="70"/>
                      <a:pt x="163" y="70"/>
                    </a:cubicBezTo>
                    <a:cubicBezTo>
                      <a:pt x="163" y="69"/>
                      <a:pt x="163" y="69"/>
                      <a:pt x="163" y="69"/>
                    </a:cubicBezTo>
                    <a:cubicBezTo>
                      <a:pt x="163" y="69"/>
                      <a:pt x="163" y="69"/>
                      <a:pt x="162" y="68"/>
                    </a:cubicBezTo>
                    <a:cubicBezTo>
                      <a:pt x="162" y="68"/>
                      <a:pt x="162" y="68"/>
                      <a:pt x="161" y="67"/>
                    </a:cubicBezTo>
                    <a:cubicBezTo>
                      <a:pt x="161" y="67"/>
                      <a:pt x="161" y="66"/>
                      <a:pt x="161" y="66"/>
                    </a:cubicBezTo>
                    <a:cubicBezTo>
                      <a:pt x="161" y="66"/>
                      <a:pt x="162" y="65"/>
                      <a:pt x="162" y="65"/>
                    </a:cubicBezTo>
                    <a:cubicBezTo>
                      <a:pt x="162" y="65"/>
                      <a:pt x="162" y="65"/>
                      <a:pt x="162" y="65"/>
                    </a:cubicBezTo>
                    <a:cubicBezTo>
                      <a:pt x="163" y="65"/>
                      <a:pt x="163" y="65"/>
                      <a:pt x="163" y="65"/>
                    </a:cubicBezTo>
                    <a:cubicBezTo>
                      <a:pt x="163" y="65"/>
                      <a:pt x="164" y="64"/>
                      <a:pt x="164" y="65"/>
                    </a:cubicBezTo>
                    <a:cubicBezTo>
                      <a:pt x="164" y="65"/>
                      <a:pt x="164" y="65"/>
                      <a:pt x="164" y="65"/>
                    </a:cubicBezTo>
                    <a:cubicBezTo>
                      <a:pt x="164" y="65"/>
                      <a:pt x="165" y="65"/>
                      <a:pt x="165" y="65"/>
                    </a:cubicBezTo>
                    <a:cubicBezTo>
                      <a:pt x="165" y="66"/>
                      <a:pt x="166" y="66"/>
                      <a:pt x="166" y="66"/>
                    </a:cubicBezTo>
                    <a:cubicBezTo>
                      <a:pt x="167" y="66"/>
                      <a:pt x="168" y="67"/>
                      <a:pt x="168" y="67"/>
                    </a:cubicBezTo>
                    <a:cubicBezTo>
                      <a:pt x="169" y="67"/>
                      <a:pt x="169" y="67"/>
                      <a:pt x="170" y="67"/>
                    </a:cubicBezTo>
                    <a:cubicBezTo>
                      <a:pt x="170" y="67"/>
                      <a:pt x="170" y="67"/>
                      <a:pt x="171" y="68"/>
                    </a:cubicBezTo>
                    <a:cubicBezTo>
                      <a:pt x="171" y="68"/>
                      <a:pt x="172" y="68"/>
                      <a:pt x="172" y="69"/>
                    </a:cubicBezTo>
                    <a:cubicBezTo>
                      <a:pt x="172" y="69"/>
                      <a:pt x="172" y="69"/>
                      <a:pt x="172" y="69"/>
                    </a:cubicBezTo>
                    <a:cubicBezTo>
                      <a:pt x="173" y="70"/>
                      <a:pt x="173" y="69"/>
                      <a:pt x="174" y="70"/>
                    </a:cubicBezTo>
                    <a:cubicBezTo>
                      <a:pt x="174" y="70"/>
                      <a:pt x="174" y="70"/>
                      <a:pt x="174" y="70"/>
                    </a:cubicBezTo>
                    <a:cubicBezTo>
                      <a:pt x="175" y="71"/>
                      <a:pt x="176" y="70"/>
                      <a:pt x="176" y="70"/>
                    </a:cubicBezTo>
                    <a:cubicBezTo>
                      <a:pt x="177" y="70"/>
                      <a:pt x="177" y="70"/>
                      <a:pt x="178" y="69"/>
                    </a:cubicBezTo>
                    <a:cubicBezTo>
                      <a:pt x="179" y="69"/>
                      <a:pt x="179" y="69"/>
                      <a:pt x="180" y="69"/>
                    </a:cubicBezTo>
                    <a:cubicBezTo>
                      <a:pt x="180" y="69"/>
                      <a:pt x="181" y="70"/>
                      <a:pt x="181" y="70"/>
                    </a:cubicBezTo>
                    <a:cubicBezTo>
                      <a:pt x="182" y="70"/>
                      <a:pt x="182" y="70"/>
                      <a:pt x="182" y="70"/>
                    </a:cubicBezTo>
                    <a:cubicBezTo>
                      <a:pt x="183" y="70"/>
                      <a:pt x="183" y="71"/>
                      <a:pt x="184" y="71"/>
                    </a:cubicBezTo>
                    <a:cubicBezTo>
                      <a:pt x="184" y="71"/>
                      <a:pt x="185" y="70"/>
                      <a:pt x="185" y="71"/>
                    </a:cubicBezTo>
                    <a:cubicBezTo>
                      <a:pt x="185" y="71"/>
                      <a:pt x="185" y="71"/>
                      <a:pt x="185" y="71"/>
                    </a:cubicBezTo>
                    <a:cubicBezTo>
                      <a:pt x="185" y="71"/>
                      <a:pt x="186" y="71"/>
                      <a:pt x="186" y="71"/>
                    </a:cubicBezTo>
                    <a:cubicBezTo>
                      <a:pt x="186" y="72"/>
                      <a:pt x="186" y="72"/>
                      <a:pt x="187" y="72"/>
                    </a:cubicBezTo>
                    <a:cubicBezTo>
                      <a:pt x="188" y="73"/>
                      <a:pt x="188" y="72"/>
                      <a:pt x="189" y="72"/>
                    </a:cubicBezTo>
                    <a:cubicBezTo>
                      <a:pt x="190" y="72"/>
                      <a:pt x="190" y="72"/>
                      <a:pt x="191" y="72"/>
                    </a:cubicBezTo>
                    <a:cubicBezTo>
                      <a:pt x="192" y="72"/>
                      <a:pt x="192" y="72"/>
                      <a:pt x="193" y="72"/>
                    </a:cubicBezTo>
                    <a:cubicBezTo>
                      <a:pt x="194" y="72"/>
                      <a:pt x="194" y="72"/>
                      <a:pt x="195" y="72"/>
                    </a:cubicBezTo>
                    <a:cubicBezTo>
                      <a:pt x="196" y="71"/>
                      <a:pt x="196" y="71"/>
                      <a:pt x="196" y="71"/>
                    </a:cubicBezTo>
                    <a:cubicBezTo>
                      <a:pt x="196" y="71"/>
                      <a:pt x="197" y="71"/>
                      <a:pt x="197" y="71"/>
                    </a:cubicBezTo>
                    <a:cubicBezTo>
                      <a:pt x="198" y="70"/>
                      <a:pt x="198" y="70"/>
                      <a:pt x="199" y="70"/>
                    </a:cubicBezTo>
                    <a:cubicBezTo>
                      <a:pt x="199" y="70"/>
                      <a:pt x="200" y="70"/>
                      <a:pt x="200" y="70"/>
                    </a:cubicBezTo>
                    <a:cubicBezTo>
                      <a:pt x="201" y="71"/>
                      <a:pt x="201" y="71"/>
                      <a:pt x="202" y="71"/>
                    </a:cubicBezTo>
                    <a:cubicBezTo>
                      <a:pt x="202" y="71"/>
                      <a:pt x="202" y="71"/>
                      <a:pt x="202" y="71"/>
                    </a:cubicBezTo>
                    <a:cubicBezTo>
                      <a:pt x="202" y="71"/>
                      <a:pt x="203" y="71"/>
                      <a:pt x="203" y="71"/>
                    </a:cubicBezTo>
                    <a:cubicBezTo>
                      <a:pt x="204" y="71"/>
                      <a:pt x="204" y="71"/>
                      <a:pt x="205" y="71"/>
                    </a:cubicBezTo>
                    <a:cubicBezTo>
                      <a:pt x="205" y="71"/>
                      <a:pt x="205" y="71"/>
                      <a:pt x="205" y="71"/>
                    </a:cubicBezTo>
                    <a:cubicBezTo>
                      <a:pt x="206" y="71"/>
                      <a:pt x="206" y="71"/>
                      <a:pt x="207" y="72"/>
                    </a:cubicBezTo>
                    <a:cubicBezTo>
                      <a:pt x="207" y="72"/>
                      <a:pt x="208" y="72"/>
                      <a:pt x="208" y="72"/>
                    </a:cubicBezTo>
                    <a:cubicBezTo>
                      <a:pt x="209" y="72"/>
                      <a:pt x="209" y="71"/>
                      <a:pt x="209" y="71"/>
                    </a:cubicBezTo>
                    <a:cubicBezTo>
                      <a:pt x="209" y="71"/>
                      <a:pt x="209" y="71"/>
                      <a:pt x="209" y="71"/>
                    </a:cubicBezTo>
                    <a:cubicBezTo>
                      <a:pt x="209" y="70"/>
                      <a:pt x="210" y="71"/>
                      <a:pt x="210" y="70"/>
                    </a:cubicBezTo>
                    <a:cubicBezTo>
                      <a:pt x="210" y="70"/>
                      <a:pt x="209" y="70"/>
                      <a:pt x="209" y="69"/>
                    </a:cubicBezTo>
                    <a:cubicBezTo>
                      <a:pt x="209" y="69"/>
                      <a:pt x="209" y="68"/>
                      <a:pt x="209" y="68"/>
                    </a:cubicBezTo>
                    <a:cubicBezTo>
                      <a:pt x="209" y="67"/>
                      <a:pt x="209" y="67"/>
                      <a:pt x="209" y="67"/>
                    </a:cubicBezTo>
                    <a:cubicBezTo>
                      <a:pt x="208" y="66"/>
                      <a:pt x="209" y="66"/>
                      <a:pt x="209" y="65"/>
                    </a:cubicBezTo>
                    <a:cubicBezTo>
                      <a:pt x="209" y="65"/>
                      <a:pt x="209" y="65"/>
                      <a:pt x="209" y="65"/>
                    </a:cubicBezTo>
                    <a:cubicBezTo>
                      <a:pt x="209" y="65"/>
                      <a:pt x="209" y="65"/>
                      <a:pt x="209" y="65"/>
                    </a:cubicBezTo>
                    <a:cubicBezTo>
                      <a:pt x="209" y="64"/>
                      <a:pt x="209" y="64"/>
                      <a:pt x="209" y="64"/>
                    </a:cubicBezTo>
                    <a:cubicBezTo>
                      <a:pt x="208" y="64"/>
                      <a:pt x="208" y="63"/>
                      <a:pt x="208" y="63"/>
                    </a:cubicBezTo>
                    <a:cubicBezTo>
                      <a:pt x="207" y="63"/>
                      <a:pt x="207" y="63"/>
                      <a:pt x="207" y="63"/>
                    </a:cubicBezTo>
                    <a:cubicBezTo>
                      <a:pt x="207" y="63"/>
                      <a:pt x="207" y="63"/>
                      <a:pt x="207" y="62"/>
                    </a:cubicBezTo>
                    <a:cubicBezTo>
                      <a:pt x="207" y="62"/>
                      <a:pt x="207" y="62"/>
                      <a:pt x="207" y="62"/>
                    </a:cubicBezTo>
                    <a:cubicBezTo>
                      <a:pt x="208" y="61"/>
                      <a:pt x="208" y="62"/>
                      <a:pt x="208" y="61"/>
                    </a:cubicBezTo>
                    <a:cubicBezTo>
                      <a:pt x="209" y="61"/>
                      <a:pt x="209" y="61"/>
                      <a:pt x="210" y="61"/>
                    </a:cubicBezTo>
                    <a:cubicBezTo>
                      <a:pt x="211" y="61"/>
                      <a:pt x="211" y="61"/>
                      <a:pt x="212" y="61"/>
                    </a:cubicBezTo>
                    <a:cubicBezTo>
                      <a:pt x="212" y="61"/>
                      <a:pt x="212" y="61"/>
                      <a:pt x="213" y="61"/>
                    </a:cubicBezTo>
                    <a:cubicBezTo>
                      <a:pt x="213" y="61"/>
                      <a:pt x="214" y="61"/>
                      <a:pt x="214" y="62"/>
                    </a:cubicBezTo>
                    <a:cubicBezTo>
                      <a:pt x="215" y="62"/>
                      <a:pt x="215" y="62"/>
                      <a:pt x="215" y="62"/>
                    </a:cubicBezTo>
                    <a:cubicBezTo>
                      <a:pt x="215" y="62"/>
                      <a:pt x="216" y="62"/>
                      <a:pt x="216" y="62"/>
                    </a:cubicBezTo>
                    <a:cubicBezTo>
                      <a:pt x="217" y="62"/>
                      <a:pt x="217" y="62"/>
                      <a:pt x="217" y="62"/>
                    </a:cubicBezTo>
                    <a:cubicBezTo>
                      <a:pt x="218" y="62"/>
                      <a:pt x="218" y="62"/>
                      <a:pt x="219" y="63"/>
                    </a:cubicBezTo>
                    <a:cubicBezTo>
                      <a:pt x="219" y="63"/>
                      <a:pt x="219" y="63"/>
                      <a:pt x="219" y="63"/>
                    </a:cubicBezTo>
                    <a:cubicBezTo>
                      <a:pt x="220" y="63"/>
                      <a:pt x="220" y="64"/>
                      <a:pt x="221" y="64"/>
                    </a:cubicBezTo>
                    <a:cubicBezTo>
                      <a:pt x="221" y="64"/>
                      <a:pt x="221" y="64"/>
                      <a:pt x="221" y="64"/>
                    </a:cubicBezTo>
                    <a:cubicBezTo>
                      <a:pt x="222" y="64"/>
                      <a:pt x="222" y="64"/>
                      <a:pt x="222" y="64"/>
                    </a:cubicBezTo>
                    <a:cubicBezTo>
                      <a:pt x="222" y="65"/>
                      <a:pt x="222" y="65"/>
                      <a:pt x="222" y="65"/>
                    </a:cubicBezTo>
                    <a:cubicBezTo>
                      <a:pt x="222" y="65"/>
                      <a:pt x="222" y="65"/>
                      <a:pt x="222" y="65"/>
                    </a:cubicBezTo>
                    <a:cubicBezTo>
                      <a:pt x="223" y="65"/>
                      <a:pt x="223" y="66"/>
                      <a:pt x="223" y="66"/>
                    </a:cubicBezTo>
                    <a:cubicBezTo>
                      <a:pt x="223" y="66"/>
                      <a:pt x="224" y="67"/>
                      <a:pt x="224" y="67"/>
                    </a:cubicBezTo>
                    <a:cubicBezTo>
                      <a:pt x="225" y="67"/>
                      <a:pt x="225" y="68"/>
                      <a:pt x="226" y="68"/>
                    </a:cubicBezTo>
                    <a:cubicBezTo>
                      <a:pt x="226" y="69"/>
                      <a:pt x="227" y="69"/>
                      <a:pt x="227" y="70"/>
                    </a:cubicBezTo>
                    <a:cubicBezTo>
                      <a:pt x="228" y="70"/>
                      <a:pt x="228" y="71"/>
                      <a:pt x="228" y="71"/>
                    </a:cubicBezTo>
                    <a:cubicBezTo>
                      <a:pt x="228" y="71"/>
                      <a:pt x="229" y="71"/>
                      <a:pt x="229" y="71"/>
                    </a:cubicBezTo>
                    <a:cubicBezTo>
                      <a:pt x="229" y="71"/>
                      <a:pt x="229" y="72"/>
                      <a:pt x="229" y="72"/>
                    </a:cubicBezTo>
                    <a:cubicBezTo>
                      <a:pt x="230" y="72"/>
                      <a:pt x="230" y="72"/>
                      <a:pt x="230" y="72"/>
                    </a:cubicBezTo>
                    <a:cubicBezTo>
                      <a:pt x="231" y="72"/>
                      <a:pt x="231" y="72"/>
                      <a:pt x="231" y="72"/>
                    </a:cubicBezTo>
                    <a:cubicBezTo>
                      <a:pt x="232" y="72"/>
                      <a:pt x="232" y="72"/>
                      <a:pt x="233" y="73"/>
                    </a:cubicBezTo>
                    <a:cubicBezTo>
                      <a:pt x="234" y="73"/>
                      <a:pt x="234" y="73"/>
                      <a:pt x="235" y="73"/>
                    </a:cubicBezTo>
                    <a:cubicBezTo>
                      <a:pt x="235" y="73"/>
                      <a:pt x="235" y="73"/>
                      <a:pt x="236" y="73"/>
                    </a:cubicBezTo>
                    <a:cubicBezTo>
                      <a:pt x="236" y="73"/>
                      <a:pt x="236" y="74"/>
                      <a:pt x="237" y="74"/>
                    </a:cubicBezTo>
                    <a:cubicBezTo>
                      <a:pt x="237" y="74"/>
                      <a:pt x="238" y="74"/>
                      <a:pt x="238" y="75"/>
                    </a:cubicBezTo>
                    <a:cubicBezTo>
                      <a:pt x="239" y="75"/>
                      <a:pt x="239" y="75"/>
                      <a:pt x="239" y="76"/>
                    </a:cubicBezTo>
                    <a:cubicBezTo>
                      <a:pt x="239" y="76"/>
                      <a:pt x="240" y="76"/>
                      <a:pt x="240" y="77"/>
                    </a:cubicBezTo>
                    <a:cubicBezTo>
                      <a:pt x="240" y="77"/>
                      <a:pt x="241" y="77"/>
                      <a:pt x="241" y="77"/>
                    </a:cubicBezTo>
                    <a:cubicBezTo>
                      <a:pt x="241" y="77"/>
                      <a:pt x="242" y="77"/>
                      <a:pt x="242" y="77"/>
                    </a:cubicBezTo>
                    <a:cubicBezTo>
                      <a:pt x="243" y="77"/>
                      <a:pt x="243" y="77"/>
                      <a:pt x="243" y="77"/>
                    </a:cubicBezTo>
                    <a:cubicBezTo>
                      <a:pt x="244" y="77"/>
                      <a:pt x="244" y="77"/>
                      <a:pt x="245" y="77"/>
                    </a:cubicBezTo>
                    <a:cubicBezTo>
                      <a:pt x="245" y="77"/>
                      <a:pt x="245" y="76"/>
                      <a:pt x="246" y="76"/>
                    </a:cubicBezTo>
                    <a:cubicBezTo>
                      <a:pt x="246" y="76"/>
                      <a:pt x="246" y="76"/>
                      <a:pt x="247" y="76"/>
                    </a:cubicBezTo>
                    <a:cubicBezTo>
                      <a:pt x="247" y="76"/>
                      <a:pt x="247" y="76"/>
                      <a:pt x="247" y="76"/>
                    </a:cubicBezTo>
                    <a:cubicBezTo>
                      <a:pt x="247" y="76"/>
                      <a:pt x="247" y="77"/>
                      <a:pt x="248" y="77"/>
                    </a:cubicBezTo>
                    <a:cubicBezTo>
                      <a:pt x="248" y="77"/>
                      <a:pt x="248" y="77"/>
                      <a:pt x="248" y="77"/>
                    </a:cubicBezTo>
                    <a:cubicBezTo>
                      <a:pt x="248" y="77"/>
                      <a:pt x="248" y="78"/>
                      <a:pt x="248" y="78"/>
                    </a:cubicBezTo>
                    <a:cubicBezTo>
                      <a:pt x="248" y="78"/>
                      <a:pt x="248" y="78"/>
                      <a:pt x="248" y="79"/>
                    </a:cubicBezTo>
                    <a:cubicBezTo>
                      <a:pt x="248" y="79"/>
                      <a:pt x="248" y="79"/>
                      <a:pt x="249" y="80"/>
                    </a:cubicBezTo>
                    <a:cubicBezTo>
                      <a:pt x="249" y="80"/>
                      <a:pt x="249" y="80"/>
                      <a:pt x="249" y="81"/>
                    </a:cubicBezTo>
                    <a:cubicBezTo>
                      <a:pt x="249" y="81"/>
                      <a:pt x="249" y="81"/>
                      <a:pt x="249" y="82"/>
                    </a:cubicBezTo>
                    <a:cubicBezTo>
                      <a:pt x="250" y="82"/>
                      <a:pt x="250" y="83"/>
                      <a:pt x="250" y="83"/>
                    </a:cubicBezTo>
                    <a:cubicBezTo>
                      <a:pt x="249" y="84"/>
                      <a:pt x="249" y="84"/>
                      <a:pt x="248" y="84"/>
                    </a:cubicBezTo>
                    <a:cubicBezTo>
                      <a:pt x="247" y="84"/>
                      <a:pt x="247" y="84"/>
                      <a:pt x="247" y="84"/>
                    </a:cubicBezTo>
                    <a:cubicBezTo>
                      <a:pt x="246" y="85"/>
                      <a:pt x="247" y="85"/>
                      <a:pt x="247" y="86"/>
                    </a:cubicBezTo>
                    <a:cubicBezTo>
                      <a:pt x="247" y="86"/>
                      <a:pt x="247" y="87"/>
                      <a:pt x="247" y="87"/>
                    </a:cubicBezTo>
                    <a:cubicBezTo>
                      <a:pt x="247" y="88"/>
                      <a:pt x="248" y="88"/>
                      <a:pt x="248" y="88"/>
                    </a:cubicBezTo>
                    <a:cubicBezTo>
                      <a:pt x="248" y="89"/>
                      <a:pt x="248" y="89"/>
                      <a:pt x="249" y="90"/>
                    </a:cubicBezTo>
                    <a:cubicBezTo>
                      <a:pt x="249" y="90"/>
                      <a:pt x="249" y="90"/>
                      <a:pt x="249" y="91"/>
                    </a:cubicBezTo>
                    <a:cubicBezTo>
                      <a:pt x="249" y="91"/>
                      <a:pt x="249" y="91"/>
                      <a:pt x="249" y="92"/>
                    </a:cubicBezTo>
                    <a:cubicBezTo>
                      <a:pt x="250" y="91"/>
                      <a:pt x="250" y="91"/>
                      <a:pt x="250" y="91"/>
                    </a:cubicBezTo>
                    <a:cubicBezTo>
                      <a:pt x="250" y="91"/>
                      <a:pt x="250" y="90"/>
                      <a:pt x="250" y="90"/>
                    </a:cubicBezTo>
                    <a:cubicBezTo>
                      <a:pt x="250" y="90"/>
                      <a:pt x="251" y="90"/>
                      <a:pt x="251" y="90"/>
                    </a:cubicBezTo>
                    <a:cubicBezTo>
                      <a:pt x="251" y="90"/>
                      <a:pt x="252" y="90"/>
                      <a:pt x="252" y="90"/>
                    </a:cubicBezTo>
                    <a:cubicBezTo>
                      <a:pt x="252" y="91"/>
                      <a:pt x="253" y="91"/>
                      <a:pt x="253" y="91"/>
                    </a:cubicBezTo>
                    <a:cubicBezTo>
                      <a:pt x="253" y="91"/>
                      <a:pt x="254" y="91"/>
                      <a:pt x="254" y="91"/>
                    </a:cubicBezTo>
                    <a:cubicBezTo>
                      <a:pt x="255" y="91"/>
                      <a:pt x="255" y="91"/>
                      <a:pt x="256" y="91"/>
                    </a:cubicBezTo>
                    <a:cubicBezTo>
                      <a:pt x="256" y="90"/>
                      <a:pt x="256" y="90"/>
                      <a:pt x="257" y="90"/>
                    </a:cubicBezTo>
                    <a:cubicBezTo>
                      <a:pt x="257" y="89"/>
                      <a:pt x="258" y="89"/>
                      <a:pt x="258" y="89"/>
                    </a:cubicBezTo>
                    <a:cubicBezTo>
                      <a:pt x="258" y="88"/>
                      <a:pt x="258" y="88"/>
                      <a:pt x="258" y="88"/>
                    </a:cubicBezTo>
                    <a:cubicBezTo>
                      <a:pt x="258" y="87"/>
                      <a:pt x="258" y="87"/>
                      <a:pt x="258" y="86"/>
                    </a:cubicBezTo>
                    <a:cubicBezTo>
                      <a:pt x="258" y="86"/>
                      <a:pt x="258" y="86"/>
                      <a:pt x="258" y="86"/>
                    </a:cubicBezTo>
                    <a:cubicBezTo>
                      <a:pt x="259" y="85"/>
                      <a:pt x="259" y="84"/>
                      <a:pt x="259" y="83"/>
                    </a:cubicBezTo>
                    <a:cubicBezTo>
                      <a:pt x="259" y="83"/>
                      <a:pt x="259" y="82"/>
                      <a:pt x="259" y="82"/>
                    </a:cubicBezTo>
                    <a:cubicBezTo>
                      <a:pt x="259" y="81"/>
                      <a:pt x="259" y="81"/>
                      <a:pt x="259" y="80"/>
                    </a:cubicBezTo>
                    <a:cubicBezTo>
                      <a:pt x="259" y="79"/>
                      <a:pt x="259" y="79"/>
                      <a:pt x="259" y="78"/>
                    </a:cubicBezTo>
                    <a:cubicBezTo>
                      <a:pt x="259" y="77"/>
                      <a:pt x="259" y="77"/>
                      <a:pt x="259" y="76"/>
                    </a:cubicBezTo>
                    <a:cubicBezTo>
                      <a:pt x="259" y="76"/>
                      <a:pt x="260" y="76"/>
                      <a:pt x="260" y="75"/>
                    </a:cubicBezTo>
                    <a:cubicBezTo>
                      <a:pt x="260" y="75"/>
                      <a:pt x="260" y="75"/>
                      <a:pt x="259" y="74"/>
                    </a:cubicBezTo>
                    <a:cubicBezTo>
                      <a:pt x="259" y="74"/>
                      <a:pt x="259" y="73"/>
                      <a:pt x="259" y="73"/>
                    </a:cubicBezTo>
                    <a:cubicBezTo>
                      <a:pt x="258" y="72"/>
                      <a:pt x="258" y="72"/>
                      <a:pt x="258" y="71"/>
                    </a:cubicBezTo>
                    <a:cubicBezTo>
                      <a:pt x="258" y="71"/>
                      <a:pt x="258" y="71"/>
                      <a:pt x="258" y="71"/>
                    </a:cubicBezTo>
                    <a:cubicBezTo>
                      <a:pt x="258" y="71"/>
                      <a:pt x="258" y="71"/>
                      <a:pt x="257" y="70"/>
                    </a:cubicBezTo>
                    <a:cubicBezTo>
                      <a:pt x="257" y="70"/>
                      <a:pt x="257" y="70"/>
                      <a:pt x="257" y="70"/>
                    </a:cubicBezTo>
                    <a:cubicBezTo>
                      <a:pt x="256" y="69"/>
                      <a:pt x="256" y="69"/>
                      <a:pt x="256" y="69"/>
                    </a:cubicBezTo>
                    <a:cubicBezTo>
                      <a:pt x="256" y="69"/>
                      <a:pt x="256" y="68"/>
                      <a:pt x="255" y="68"/>
                    </a:cubicBezTo>
                    <a:cubicBezTo>
                      <a:pt x="255" y="67"/>
                      <a:pt x="255" y="67"/>
                      <a:pt x="255" y="67"/>
                    </a:cubicBezTo>
                    <a:cubicBezTo>
                      <a:pt x="255" y="66"/>
                      <a:pt x="255" y="66"/>
                      <a:pt x="255" y="65"/>
                    </a:cubicBezTo>
                    <a:cubicBezTo>
                      <a:pt x="255" y="65"/>
                      <a:pt x="255" y="65"/>
                      <a:pt x="255" y="65"/>
                    </a:cubicBezTo>
                    <a:cubicBezTo>
                      <a:pt x="254" y="65"/>
                      <a:pt x="254" y="65"/>
                      <a:pt x="254" y="64"/>
                    </a:cubicBezTo>
                    <a:cubicBezTo>
                      <a:pt x="254" y="64"/>
                      <a:pt x="253" y="64"/>
                      <a:pt x="253" y="64"/>
                    </a:cubicBezTo>
                    <a:cubicBezTo>
                      <a:pt x="253" y="63"/>
                      <a:pt x="253" y="63"/>
                      <a:pt x="253" y="63"/>
                    </a:cubicBezTo>
                    <a:cubicBezTo>
                      <a:pt x="252" y="62"/>
                      <a:pt x="252" y="62"/>
                      <a:pt x="252" y="62"/>
                    </a:cubicBezTo>
                    <a:cubicBezTo>
                      <a:pt x="252" y="61"/>
                      <a:pt x="251" y="61"/>
                      <a:pt x="251" y="61"/>
                    </a:cubicBezTo>
                    <a:cubicBezTo>
                      <a:pt x="251" y="61"/>
                      <a:pt x="250" y="61"/>
                      <a:pt x="250" y="60"/>
                    </a:cubicBezTo>
                    <a:cubicBezTo>
                      <a:pt x="249" y="60"/>
                      <a:pt x="249" y="60"/>
                      <a:pt x="248" y="59"/>
                    </a:cubicBezTo>
                    <a:cubicBezTo>
                      <a:pt x="248" y="59"/>
                      <a:pt x="248" y="59"/>
                      <a:pt x="247" y="59"/>
                    </a:cubicBezTo>
                    <a:cubicBezTo>
                      <a:pt x="247" y="59"/>
                      <a:pt x="247" y="59"/>
                      <a:pt x="247" y="59"/>
                    </a:cubicBezTo>
                    <a:cubicBezTo>
                      <a:pt x="247" y="59"/>
                      <a:pt x="247" y="59"/>
                      <a:pt x="246" y="59"/>
                    </a:cubicBezTo>
                    <a:cubicBezTo>
                      <a:pt x="246" y="59"/>
                      <a:pt x="246" y="58"/>
                      <a:pt x="245" y="58"/>
                    </a:cubicBezTo>
                    <a:cubicBezTo>
                      <a:pt x="245" y="58"/>
                      <a:pt x="245" y="58"/>
                      <a:pt x="245" y="58"/>
                    </a:cubicBezTo>
                    <a:cubicBezTo>
                      <a:pt x="245" y="59"/>
                      <a:pt x="245" y="59"/>
                      <a:pt x="245" y="59"/>
                    </a:cubicBezTo>
                    <a:cubicBezTo>
                      <a:pt x="244" y="59"/>
                      <a:pt x="244" y="58"/>
                      <a:pt x="244" y="59"/>
                    </a:cubicBezTo>
                    <a:cubicBezTo>
                      <a:pt x="243" y="59"/>
                      <a:pt x="244" y="59"/>
                      <a:pt x="243" y="59"/>
                    </a:cubicBezTo>
                    <a:cubicBezTo>
                      <a:pt x="243" y="59"/>
                      <a:pt x="243" y="59"/>
                      <a:pt x="243" y="59"/>
                    </a:cubicBezTo>
                    <a:cubicBezTo>
                      <a:pt x="243" y="60"/>
                      <a:pt x="243" y="60"/>
                      <a:pt x="243" y="60"/>
                    </a:cubicBezTo>
                    <a:cubicBezTo>
                      <a:pt x="243" y="60"/>
                      <a:pt x="243" y="60"/>
                      <a:pt x="242" y="60"/>
                    </a:cubicBezTo>
                    <a:cubicBezTo>
                      <a:pt x="242" y="60"/>
                      <a:pt x="242" y="60"/>
                      <a:pt x="242" y="59"/>
                    </a:cubicBezTo>
                    <a:cubicBezTo>
                      <a:pt x="242" y="59"/>
                      <a:pt x="242" y="59"/>
                      <a:pt x="242" y="59"/>
                    </a:cubicBezTo>
                    <a:cubicBezTo>
                      <a:pt x="242" y="59"/>
                      <a:pt x="241" y="59"/>
                      <a:pt x="241" y="59"/>
                    </a:cubicBezTo>
                    <a:cubicBezTo>
                      <a:pt x="241" y="59"/>
                      <a:pt x="241" y="59"/>
                      <a:pt x="241" y="59"/>
                    </a:cubicBezTo>
                    <a:cubicBezTo>
                      <a:pt x="240" y="58"/>
                      <a:pt x="240" y="59"/>
                      <a:pt x="239" y="58"/>
                    </a:cubicBezTo>
                    <a:cubicBezTo>
                      <a:pt x="239" y="58"/>
                      <a:pt x="239" y="58"/>
                      <a:pt x="239" y="58"/>
                    </a:cubicBezTo>
                    <a:cubicBezTo>
                      <a:pt x="238" y="57"/>
                      <a:pt x="238" y="57"/>
                      <a:pt x="238" y="57"/>
                    </a:cubicBezTo>
                    <a:cubicBezTo>
                      <a:pt x="237" y="57"/>
                      <a:pt x="236" y="57"/>
                      <a:pt x="235" y="57"/>
                    </a:cubicBezTo>
                    <a:cubicBezTo>
                      <a:pt x="235" y="57"/>
                      <a:pt x="235" y="57"/>
                      <a:pt x="235" y="57"/>
                    </a:cubicBezTo>
                    <a:cubicBezTo>
                      <a:pt x="234" y="57"/>
                      <a:pt x="235" y="56"/>
                      <a:pt x="235" y="56"/>
                    </a:cubicBezTo>
                    <a:cubicBezTo>
                      <a:pt x="235" y="56"/>
                      <a:pt x="235" y="56"/>
                      <a:pt x="235" y="55"/>
                    </a:cubicBezTo>
                    <a:cubicBezTo>
                      <a:pt x="235" y="55"/>
                      <a:pt x="235" y="55"/>
                      <a:pt x="236" y="55"/>
                    </a:cubicBezTo>
                    <a:cubicBezTo>
                      <a:pt x="236" y="55"/>
                      <a:pt x="236" y="55"/>
                      <a:pt x="236" y="55"/>
                    </a:cubicBezTo>
                    <a:cubicBezTo>
                      <a:pt x="237" y="54"/>
                      <a:pt x="237" y="54"/>
                      <a:pt x="237" y="53"/>
                    </a:cubicBezTo>
                    <a:cubicBezTo>
                      <a:pt x="237" y="53"/>
                      <a:pt x="237" y="53"/>
                      <a:pt x="237" y="52"/>
                    </a:cubicBezTo>
                    <a:cubicBezTo>
                      <a:pt x="237" y="52"/>
                      <a:pt x="237" y="52"/>
                      <a:pt x="237" y="52"/>
                    </a:cubicBezTo>
                    <a:cubicBezTo>
                      <a:pt x="237" y="51"/>
                      <a:pt x="237" y="51"/>
                      <a:pt x="237" y="51"/>
                    </a:cubicBezTo>
                    <a:cubicBezTo>
                      <a:pt x="237" y="51"/>
                      <a:pt x="238" y="51"/>
                      <a:pt x="238" y="51"/>
                    </a:cubicBezTo>
                    <a:cubicBezTo>
                      <a:pt x="238" y="50"/>
                      <a:pt x="238" y="50"/>
                      <a:pt x="238" y="49"/>
                    </a:cubicBezTo>
                    <a:cubicBezTo>
                      <a:pt x="238" y="49"/>
                      <a:pt x="238" y="49"/>
                      <a:pt x="238" y="49"/>
                    </a:cubicBezTo>
                    <a:cubicBezTo>
                      <a:pt x="239" y="49"/>
                      <a:pt x="239" y="49"/>
                      <a:pt x="239" y="48"/>
                    </a:cubicBezTo>
                    <a:cubicBezTo>
                      <a:pt x="239" y="48"/>
                      <a:pt x="238" y="48"/>
                      <a:pt x="238" y="48"/>
                    </a:cubicBezTo>
                    <a:cubicBezTo>
                      <a:pt x="238" y="48"/>
                      <a:pt x="238" y="48"/>
                      <a:pt x="238" y="47"/>
                    </a:cubicBezTo>
                    <a:cubicBezTo>
                      <a:pt x="238" y="47"/>
                      <a:pt x="238" y="47"/>
                      <a:pt x="238" y="47"/>
                    </a:cubicBezTo>
                    <a:cubicBezTo>
                      <a:pt x="239" y="46"/>
                      <a:pt x="239" y="46"/>
                      <a:pt x="239" y="45"/>
                    </a:cubicBezTo>
                    <a:cubicBezTo>
                      <a:pt x="239" y="45"/>
                      <a:pt x="240" y="45"/>
                      <a:pt x="240" y="45"/>
                    </a:cubicBezTo>
                    <a:cubicBezTo>
                      <a:pt x="241" y="45"/>
                      <a:pt x="241" y="45"/>
                      <a:pt x="242" y="45"/>
                    </a:cubicBezTo>
                    <a:cubicBezTo>
                      <a:pt x="243" y="45"/>
                      <a:pt x="243" y="45"/>
                      <a:pt x="244" y="45"/>
                    </a:cubicBezTo>
                    <a:cubicBezTo>
                      <a:pt x="244" y="45"/>
                      <a:pt x="244" y="45"/>
                      <a:pt x="245" y="45"/>
                    </a:cubicBezTo>
                    <a:cubicBezTo>
                      <a:pt x="245" y="45"/>
                      <a:pt x="245" y="46"/>
                      <a:pt x="246" y="46"/>
                    </a:cubicBezTo>
                    <a:cubicBezTo>
                      <a:pt x="246" y="46"/>
                      <a:pt x="246" y="45"/>
                      <a:pt x="247" y="45"/>
                    </a:cubicBezTo>
                    <a:cubicBezTo>
                      <a:pt x="247" y="45"/>
                      <a:pt x="247" y="45"/>
                      <a:pt x="247" y="45"/>
                    </a:cubicBezTo>
                    <a:cubicBezTo>
                      <a:pt x="248" y="46"/>
                      <a:pt x="248" y="46"/>
                      <a:pt x="248" y="46"/>
                    </a:cubicBezTo>
                    <a:cubicBezTo>
                      <a:pt x="249" y="46"/>
                      <a:pt x="249" y="45"/>
                      <a:pt x="249" y="45"/>
                    </a:cubicBezTo>
                    <a:cubicBezTo>
                      <a:pt x="250" y="45"/>
                      <a:pt x="250" y="45"/>
                      <a:pt x="250" y="45"/>
                    </a:cubicBezTo>
                    <a:cubicBezTo>
                      <a:pt x="251" y="46"/>
                      <a:pt x="251" y="46"/>
                      <a:pt x="251" y="46"/>
                    </a:cubicBezTo>
                    <a:cubicBezTo>
                      <a:pt x="252" y="46"/>
                      <a:pt x="251" y="45"/>
                      <a:pt x="251" y="44"/>
                    </a:cubicBezTo>
                    <a:cubicBezTo>
                      <a:pt x="252" y="44"/>
                      <a:pt x="252" y="44"/>
                      <a:pt x="252" y="44"/>
                    </a:cubicBezTo>
                    <a:cubicBezTo>
                      <a:pt x="253" y="44"/>
                      <a:pt x="253" y="45"/>
                      <a:pt x="253" y="45"/>
                    </a:cubicBezTo>
                    <a:cubicBezTo>
                      <a:pt x="254" y="45"/>
                      <a:pt x="254" y="45"/>
                      <a:pt x="255" y="45"/>
                    </a:cubicBezTo>
                    <a:cubicBezTo>
                      <a:pt x="255" y="45"/>
                      <a:pt x="255" y="45"/>
                      <a:pt x="256" y="45"/>
                    </a:cubicBezTo>
                    <a:cubicBezTo>
                      <a:pt x="256" y="45"/>
                      <a:pt x="257" y="45"/>
                      <a:pt x="257" y="45"/>
                    </a:cubicBezTo>
                    <a:cubicBezTo>
                      <a:pt x="257" y="46"/>
                      <a:pt x="257" y="46"/>
                      <a:pt x="257" y="46"/>
                    </a:cubicBezTo>
                    <a:cubicBezTo>
                      <a:pt x="257" y="46"/>
                      <a:pt x="257" y="47"/>
                      <a:pt x="257" y="47"/>
                    </a:cubicBezTo>
                    <a:cubicBezTo>
                      <a:pt x="257" y="47"/>
                      <a:pt x="257" y="47"/>
                      <a:pt x="257" y="47"/>
                    </a:cubicBezTo>
                    <a:cubicBezTo>
                      <a:pt x="258" y="47"/>
                      <a:pt x="258" y="47"/>
                      <a:pt x="259" y="47"/>
                    </a:cubicBezTo>
                    <a:cubicBezTo>
                      <a:pt x="259" y="47"/>
                      <a:pt x="259" y="46"/>
                      <a:pt x="260" y="46"/>
                    </a:cubicBezTo>
                    <a:cubicBezTo>
                      <a:pt x="260" y="46"/>
                      <a:pt x="260" y="47"/>
                      <a:pt x="261" y="47"/>
                    </a:cubicBezTo>
                    <a:cubicBezTo>
                      <a:pt x="261" y="47"/>
                      <a:pt x="261" y="46"/>
                      <a:pt x="261" y="46"/>
                    </a:cubicBezTo>
                    <a:cubicBezTo>
                      <a:pt x="262" y="46"/>
                      <a:pt x="262" y="46"/>
                      <a:pt x="262" y="46"/>
                    </a:cubicBezTo>
                    <a:cubicBezTo>
                      <a:pt x="263" y="46"/>
                      <a:pt x="263" y="46"/>
                      <a:pt x="263" y="46"/>
                    </a:cubicBezTo>
                    <a:cubicBezTo>
                      <a:pt x="264" y="46"/>
                      <a:pt x="264" y="46"/>
                      <a:pt x="264" y="46"/>
                    </a:cubicBezTo>
                    <a:cubicBezTo>
                      <a:pt x="265" y="46"/>
                      <a:pt x="265" y="45"/>
                      <a:pt x="265" y="45"/>
                    </a:cubicBezTo>
                    <a:cubicBezTo>
                      <a:pt x="264" y="45"/>
                      <a:pt x="264" y="45"/>
                      <a:pt x="264" y="45"/>
                    </a:cubicBezTo>
                    <a:cubicBezTo>
                      <a:pt x="263" y="45"/>
                      <a:pt x="263" y="45"/>
                      <a:pt x="263" y="45"/>
                    </a:cubicBezTo>
                    <a:cubicBezTo>
                      <a:pt x="262" y="45"/>
                      <a:pt x="261" y="45"/>
                      <a:pt x="261" y="44"/>
                    </a:cubicBezTo>
                    <a:cubicBezTo>
                      <a:pt x="261" y="44"/>
                      <a:pt x="261" y="44"/>
                      <a:pt x="261" y="44"/>
                    </a:cubicBezTo>
                    <a:cubicBezTo>
                      <a:pt x="261" y="43"/>
                      <a:pt x="261" y="43"/>
                      <a:pt x="261" y="43"/>
                    </a:cubicBezTo>
                    <a:cubicBezTo>
                      <a:pt x="261" y="42"/>
                      <a:pt x="262" y="43"/>
                      <a:pt x="262" y="42"/>
                    </a:cubicBezTo>
                    <a:cubicBezTo>
                      <a:pt x="262" y="42"/>
                      <a:pt x="262" y="42"/>
                      <a:pt x="262" y="42"/>
                    </a:cubicBezTo>
                    <a:cubicBezTo>
                      <a:pt x="262" y="42"/>
                      <a:pt x="262" y="41"/>
                      <a:pt x="262" y="41"/>
                    </a:cubicBezTo>
                    <a:cubicBezTo>
                      <a:pt x="261" y="41"/>
                      <a:pt x="261" y="41"/>
                      <a:pt x="261" y="41"/>
                    </a:cubicBezTo>
                    <a:cubicBezTo>
                      <a:pt x="261" y="40"/>
                      <a:pt x="261" y="40"/>
                      <a:pt x="261" y="40"/>
                    </a:cubicBezTo>
                    <a:cubicBezTo>
                      <a:pt x="261" y="40"/>
                      <a:pt x="261" y="39"/>
                      <a:pt x="261" y="39"/>
                    </a:cubicBezTo>
                    <a:cubicBezTo>
                      <a:pt x="262" y="39"/>
                      <a:pt x="262" y="39"/>
                      <a:pt x="262" y="39"/>
                    </a:cubicBezTo>
                    <a:cubicBezTo>
                      <a:pt x="263" y="39"/>
                      <a:pt x="263" y="39"/>
                      <a:pt x="263" y="39"/>
                    </a:cubicBezTo>
                    <a:cubicBezTo>
                      <a:pt x="264" y="39"/>
                      <a:pt x="264" y="39"/>
                      <a:pt x="264" y="39"/>
                    </a:cubicBezTo>
                    <a:cubicBezTo>
                      <a:pt x="265" y="39"/>
                      <a:pt x="265" y="39"/>
                      <a:pt x="266" y="39"/>
                    </a:cubicBezTo>
                    <a:cubicBezTo>
                      <a:pt x="266" y="39"/>
                      <a:pt x="267" y="39"/>
                      <a:pt x="267" y="39"/>
                    </a:cubicBezTo>
                    <a:cubicBezTo>
                      <a:pt x="267" y="39"/>
                      <a:pt x="267" y="39"/>
                      <a:pt x="268" y="39"/>
                    </a:cubicBezTo>
                    <a:cubicBezTo>
                      <a:pt x="268" y="40"/>
                      <a:pt x="268" y="40"/>
                      <a:pt x="268" y="40"/>
                    </a:cubicBezTo>
                    <a:cubicBezTo>
                      <a:pt x="269" y="40"/>
                      <a:pt x="269" y="41"/>
                      <a:pt x="269" y="41"/>
                    </a:cubicBezTo>
                    <a:cubicBezTo>
                      <a:pt x="269" y="41"/>
                      <a:pt x="270" y="41"/>
                      <a:pt x="270" y="41"/>
                    </a:cubicBezTo>
                    <a:cubicBezTo>
                      <a:pt x="270" y="41"/>
                      <a:pt x="270" y="41"/>
                      <a:pt x="270" y="41"/>
                    </a:cubicBezTo>
                    <a:cubicBezTo>
                      <a:pt x="270" y="41"/>
                      <a:pt x="271" y="42"/>
                      <a:pt x="271" y="42"/>
                    </a:cubicBezTo>
                    <a:cubicBezTo>
                      <a:pt x="271" y="42"/>
                      <a:pt x="271" y="42"/>
                      <a:pt x="271" y="42"/>
                    </a:cubicBezTo>
                    <a:cubicBezTo>
                      <a:pt x="271" y="42"/>
                      <a:pt x="271" y="42"/>
                      <a:pt x="271" y="41"/>
                    </a:cubicBezTo>
                    <a:cubicBezTo>
                      <a:pt x="272" y="41"/>
                      <a:pt x="272" y="41"/>
                      <a:pt x="272" y="41"/>
                    </a:cubicBezTo>
                    <a:cubicBezTo>
                      <a:pt x="272" y="40"/>
                      <a:pt x="272" y="40"/>
                      <a:pt x="272" y="40"/>
                    </a:cubicBezTo>
                    <a:cubicBezTo>
                      <a:pt x="272" y="40"/>
                      <a:pt x="272" y="40"/>
                      <a:pt x="273" y="39"/>
                    </a:cubicBezTo>
                    <a:cubicBezTo>
                      <a:pt x="273" y="39"/>
                      <a:pt x="273" y="39"/>
                      <a:pt x="273" y="39"/>
                    </a:cubicBezTo>
                    <a:cubicBezTo>
                      <a:pt x="273" y="38"/>
                      <a:pt x="272" y="38"/>
                      <a:pt x="272" y="38"/>
                    </a:cubicBezTo>
                    <a:cubicBezTo>
                      <a:pt x="271" y="38"/>
                      <a:pt x="271" y="37"/>
                      <a:pt x="271" y="37"/>
                    </a:cubicBezTo>
                    <a:cubicBezTo>
                      <a:pt x="271" y="37"/>
                      <a:pt x="272" y="37"/>
                      <a:pt x="272" y="37"/>
                    </a:cubicBezTo>
                    <a:cubicBezTo>
                      <a:pt x="272" y="37"/>
                      <a:pt x="273" y="36"/>
                      <a:pt x="273" y="37"/>
                    </a:cubicBezTo>
                    <a:cubicBezTo>
                      <a:pt x="273" y="37"/>
                      <a:pt x="273" y="37"/>
                      <a:pt x="274" y="37"/>
                    </a:cubicBezTo>
                    <a:cubicBezTo>
                      <a:pt x="274" y="38"/>
                      <a:pt x="274" y="38"/>
                      <a:pt x="274" y="38"/>
                    </a:cubicBezTo>
                    <a:cubicBezTo>
                      <a:pt x="275" y="38"/>
                      <a:pt x="275" y="39"/>
                      <a:pt x="275" y="39"/>
                    </a:cubicBezTo>
                    <a:cubicBezTo>
                      <a:pt x="275" y="39"/>
                      <a:pt x="275" y="39"/>
                      <a:pt x="275" y="40"/>
                    </a:cubicBezTo>
                    <a:cubicBezTo>
                      <a:pt x="275" y="40"/>
                      <a:pt x="276" y="40"/>
                      <a:pt x="276" y="40"/>
                    </a:cubicBezTo>
                    <a:cubicBezTo>
                      <a:pt x="276" y="40"/>
                      <a:pt x="277" y="41"/>
                      <a:pt x="276" y="41"/>
                    </a:cubicBezTo>
                    <a:cubicBezTo>
                      <a:pt x="276" y="41"/>
                      <a:pt x="276" y="41"/>
                      <a:pt x="276" y="42"/>
                    </a:cubicBezTo>
                    <a:cubicBezTo>
                      <a:pt x="276" y="42"/>
                      <a:pt x="276" y="42"/>
                      <a:pt x="276" y="42"/>
                    </a:cubicBezTo>
                    <a:cubicBezTo>
                      <a:pt x="276" y="42"/>
                      <a:pt x="276" y="42"/>
                      <a:pt x="275" y="42"/>
                    </a:cubicBezTo>
                    <a:cubicBezTo>
                      <a:pt x="275" y="43"/>
                      <a:pt x="275" y="43"/>
                      <a:pt x="275" y="44"/>
                    </a:cubicBezTo>
                    <a:cubicBezTo>
                      <a:pt x="275" y="45"/>
                      <a:pt x="275" y="45"/>
                      <a:pt x="275" y="46"/>
                    </a:cubicBezTo>
                    <a:cubicBezTo>
                      <a:pt x="275" y="47"/>
                      <a:pt x="275" y="47"/>
                      <a:pt x="275" y="47"/>
                    </a:cubicBezTo>
                    <a:cubicBezTo>
                      <a:pt x="275" y="48"/>
                      <a:pt x="275" y="48"/>
                      <a:pt x="275" y="48"/>
                    </a:cubicBezTo>
                    <a:cubicBezTo>
                      <a:pt x="275" y="48"/>
                      <a:pt x="275" y="48"/>
                      <a:pt x="275" y="49"/>
                    </a:cubicBezTo>
                    <a:cubicBezTo>
                      <a:pt x="274" y="49"/>
                      <a:pt x="273" y="49"/>
                      <a:pt x="273" y="49"/>
                    </a:cubicBezTo>
                    <a:cubicBezTo>
                      <a:pt x="273" y="49"/>
                      <a:pt x="273" y="50"/>
                      <a:pt x="273" y="50"/>
                    </a:cubicBezTo>
                    <a:cubicBezTo>
                      <a:pt x="273" y="50"/>
                      <a:pt x="274" y="51"/>
                      <a:pt x="274" y="51"/>
                    </a:cubicBezTo>
                    <a:cubicBezTo>
                      <a:pt x="274" y="51"/>
                      <a:pt x="273" y="52"/>
                      <a:pt x="273" y="52"/>
                    </a:cubicBezTo>
                    <a:cubicBezTo>
                      <a:pt x="273" y="52"/>
                      <a:pt x="274" y="53"/>
                      <a:pt x="274" y="53"/>
                    </a:cubicBezTo>
                    <a:cubicBezTo>
                      <a:pt x="274" y="53"/>
                      <a:pt x="275" y="54"/>
                      <a:pt x="275" y="54"/>
                    </a:cubicBezTo>
                    <a:cubicBezTo>
                      <a:pt x="276" y="55"/>
                      <a:pt x="276" y="55"/>
                      <a:pt x="276" y="55"/>
                    </a:cubicBezTo>
                    <a:cubicBezTo>
                      <a:pt x="276" y="56"/>
                      <a:pt x="277" y="56"/>
                      <a:pt x="277" y="57"/>
                    </a:cubicBezTo>
                    <a:cubicBezTo>
                      <a:pt x="278" y="57"/>
                      <a:pt x="278" y="57"/>
                      <a:pt x="279" y="58"/>
                    </a:cubicBezTo>
                    <a:cubicBezTo>
                      <a:pt x="280" y="59"/>
                      <a:pt x="280" y="59"/>
                      <a:pt x="281" y="59"/>
                    </a:cubicBezTo>
                    <a:cubicBezTo>
                      <a:pt x="282" y="60"/>
                      <a:pt x="282" y="60"/>
                      <a:pt x="282" y="61"/>
                    </a:cubicBezTo>
                    <a:cubicBezTo>
                      <a:pt x="283" y="61"/>
                      <a:pt x="283" y="62"/>
                      <a:pt x="284" y="62"/>
                    </a:cubicBezTo>
                    <a:cubicBezTo>
                      <a:pt x="284" y="63"/>
                      <a:pt x="284" y="63"/>
                      <a:pt x="285" y="63"/>
                    </a:cubicBezTo>
                    <a:cubicBezTo>
                      <a:pt x="285" y="63"/>
                      <a:pt x="286" y="64"/>
                      <a:pt x="286" y="64"/>
                    </a:cubicBezTo>
                    <a:cubicBezTo>
                      <a:pt x="287" y="65"/>
                      <a:pt x="288" y="65"/>
                      <a:pt x="288" y="66"/>
                    </a:cubicBezTo>
                    <a:cubicBezTo>
                      <a:pt x="289" y="66"/>
                      <a:pt x="289" y="67"/>
                      <a:pt x="290" y="67"/>
                    </a:cubicBezTo>
                    <a:cubicBezTo>
                      <a:pt x="290" y="68"/>
                      <a:pt x="290" y="68"/>
                      <a:pt x="291" y="68"/>
                    </a:cubicBezTo>
                    <a:cubicBezTo>
                      <a:pt x="291" y="68"/>
                      <a:pt x="291" y="67"/>
                      <a:pt x="291" y="67"/>
                    </a:cubicBezTo>
                    <a:cubicBezTo>
                      <a:pt x="291" y="67"/>
                      <a:pt x="291" y="66"/>
                      <a:pt x="291" y="66"/>
                    </a:cubicBezTo>
                    <a:cubicBezTo>
                      <a:pt x="291" y="65"/>
                      <a:pt x="291" y="65"/>
                      <a:pt x="291" y="64"/>
                    </a:cubicBezTo>
                    <a:cubicBezTo>
                      <a:pt x="291" y="64"/>
                      <a:pt x="290" y="63"/>
                      <a:pt x="290" y="63"/>
                    </a:cubicBezTo>
                    <a:cubicBezTo>
                      <a:pt x="290" y="63"/>
                      <a:pt x="289" y="63"/>
                      <a:pt x="290" y="62"/>
                    </a:cubicBezTo>
                    <a:cubicBezTo>
                      <a:pt x="290" y="62"/>
                      <a:pt x="290" y="62"/>
                      <a:pt x="291" y="62"/>
                    </a:cubicBezTo>
                    <a:cubicBezTo>
                      <a:pt x="291" y="62"/>
                      <a:pt x="291" y="62"/>
                      <a:pt x="291" y="61"/>
                    </a:cubicBezTo>
                    <a:cubicBezTo>
                      <a:pt x="291" y="61"/>
                      <a:pt x="291" y="60"/>
                      <a:pt x="291" y="60"/>
                    </a:cubicBezTo>
                    <a:cubicBezTo>
                      <a:pt x="290" y="60"/>
                      <a:pt x="290" y="60"/>
                      <a:pt x="290" y="59"/>
                    </a:cubicBezTo>
                    <a:cubicBezTo>
                      <a:pt x="290" y="59"/>
                      <a:pt x="290" y="59"/>
                      <a:pt x="290" y="59"/>
                    </a:cubicBezTo>
                    <a:cubicBezTo>
                      <a:pt x="290" y="58"/>
                      <a:pt x="290" y="58"/>
                      <a:pt x="291" y="58"/>
                    </a:cubicBezTo>
                    <a:cubicBezTo>
                      <a:pt x="291" y="58"/>
                      <a:pt x="291" y="58"/>
                      <a:pt x="291" y="58"/>
                    </a:cubicBezTo>
                    <a:cubicBezTo>
                      <a:pt x="292" y="58"/>
                      <a:pt x="292" y="58"/>
                      <a:pt x="292" y="58"/>
                    </a:cubicBezTo>
                    <a:cubicBezTo>
                      <a:pt x="292" y="58"/>
                      <a:pt x="293" y="57"/>
                      <a:pt x="292" y="57"/>
                    </a:cubicBezTo>
                    <a:cubicBezTo>
                      <a:pt x="292" y="57"/>
                      <a:pt x="292" y="57"/>
                      <a:pt x="292" y="57"/>
                    </a:cubicBezTo>
                    <a:cubicBezTo>
                      <a:pt x="291" y="57"/>
                      <a:pt x="291" y="57"/>
                      <a:pt x="290" y="56"/>
                    </a:cubicBezTo>
                    <a:cubicBezTo>
                      <a:pt x="290" y="56"/>
                      <a:pt x="290" y="56"/>
                      <a:pt x="289" y="55"/>
                    </a:cubicBezTo>
                    <a:cubicBezTo>
                      <a:pt x="289" y="55"/>
                      <a:pt x="288" y="55"/>
                      <a:pt x="288" y="54"/>
                    </a:cubicBezTo>
                    <a:cubicBezTo>
                      <a:pt x="289" y="54"/>
                      <a:pt x="289" y="54"/>
                      <a:pt x="289" y="54"/>
                    </a:cubicBezTo>
                    <a:cubicBezTo>
                      <a:pt x="289" y="54"/>
                      <a:pt x="289" y="54"/>
                      <a:pt x="290" y="54"/>
                    </a:cubicBezTo>
                    <a:cubicBezTo>
                      <a:pt x="290" y="54"/>
                      <a:pt x="291" y="54"/>
                      <a:pt x="291" y="53"/>
                    </a:cubicBezTo>
                    <a:cubicBezTo>
                      <a:pt x="291" y="53"/>
                      <a:pt x="290" y="53"/>
                      <a:pt x="290" y="53"/>
                    </a:cubicBezTo>
                    <a:cubicBezTo>
                      <a:pt x="289" y="52"/>
                      <a:pt x="289" y="52"/>
                      <a:pt x="289" y="52"/>
                    </a:cubicBezTo>
                    <a:cubicBezTo>
                      <a:pt x="289" y="52"/>
                      <a:pt x="288" y="52"/>
                      <a:pt x="288" y="52"/>
                    </a:cubicBezTo>
                    <a:cubicBezTo>
                      <a:pt x="288" y="52"/>
                      <a:pt x="288" y="52"/>
                      <a:pt x="287" y="51"/>
                    </a:cubicBezTo>
                    <a:cubicBezTo>
                      <a:pt x="287" y="51"/>
                      <a:pt x="287" y="50"/>
                      <a:pt x="286" y="50"/>
                    </a:cubicBezTo>
                    <a:cubicBezTo>
                      <a:pt x="286" y="49"/>
                      <a:pt x="286" y="49"/>
                      <a:pt x="285" y="49"/>
                    </a:cubicBezTo>
                    <a:cubicBezTo>
                      <a:pt x="285" y="49"/>
                      <a:pt x="284" y="49"/>
                      <a:pt x="283" y="49"/>
                    </a:cubicBezTo>
                    <a:cubicBezTo>
                      <a:pt x="283" y="49"/>
                      <a:pt x="283" y="49"/>
                      <a:pt x="282" y="48"/>
                    </a:cubicBezTo>
                    <a:cubicBezTo>
                      <a:pt x="282" y="48"/>
                      <a:pt x="282" y="48"/>
                      <a:pt x="282" y="47"/>
                    </a:cubicBezTo>
                    <a:cubicBezTo>
                      <a:pt x="282" y="47"/>
                      <a:pt x="282" y="47"/>
                      <a:pt x="282" y="47"/>
                    </a:cubicBezTo>
                    <a:cubicBezTo>
                      <a:pt x="281" y="47"/>
                      <a:pt x="282" y="46"/>
                      <a:pt x="281" y="46"/>
                    </a:cubicBezTo>
                    <a:cubicBezTo>
                      <a:pt x="281" y="46"/>
                      <a:pt x="281" y="46"/>
                      <a:pt x="281" y="45"/>
                    </a:cubicBezTo>
                    <a:cubicBezTo>
                      <a:pt x="280" y="45"/>
                      <a:pt x="280" y="45"/>
                      <a:pt x="280" y="44"/>
                    </a:cubicBezTo>
                    <a:cubicBezTo>
                      <a:pt x="280" y="44"/>
                      <a:pt x="280" y="43"/>
                      <a:pt x="281" y="44"/>
                    </a:cubicBezTo>
                    <a:cubicBezTo>
                      <a:pt x="281" y="44"/>
                      <a:pt x="281" y="44"/>
                      <a:pt x="281" y="44"/>
                    </a:cubicBezTo>
                    <a:cubicBezTo>
                      <a:pt x="282" y="44"/>
                      <a:pt x="282" y="44"/>
                      <a:pt x="282" y="44"/>
                    </a:cubicBezTo>
                    <a:cubicBezTo>
                      <a:pt x="283" y="44"/>
                      <a:pt x="283" y="44"/>
                      <a:pt x="283" y="43"/>
                    </a:cubicBezTo>
                    <a:cubicBezTo>
                      <a:pt x="283" y="43"/>
                      <a:pt x="283" y="43"/>
                      <a:pt x="283" y="42"/>
                    </a:cubicBezTo>
                    <a:cubicBezTo>
                      <a:pt x="283" y="42"/>
                      <a:pt x="284" y="42"/>
                      <a:pt x="284" y="42"/>
                    </a:cubicBezTo>
                    <a:cubicBezTo>
                      <a:pt x="284" y="43"/>
                      <a:pt x="284" y="43"/>
                      <a:pt x="284" y="43"/>
                    </a:cubicBezTo>
                    <a:cubicBezTo>
                      <a:pt x="285" y="43"/>
                      <a:pt x="284" y="43"/>
                      <a:pt x="285" y="44"/>
                    </a:cubicBezTo>
                    <a:cubicBezTo>
                      <a:pt x="285" y="44"/>
                      <a:pt x="285" y="44"/>
                      <a:pt x="285" y="44"/>
                    </a:cubicBezTo>
                    <a:cubicBezTo>
                      <a:pt x="286" y="44"/>
                      <a:pt x="286" y="44"/>
                      <a:pt x="286" y="43"/>
                    </a:cubicBezTo>
                    <a:cubicBezTo>
                      <a:pt x="286" y="43"/>
                      <a:pt x="286" y="43"/>
                      <a:pt x="286" y="43"/>
                    </a:cubicBezTo>
                    <a:cubicBezTo>
                      <a:pt x="286" y="42"/>
                      <a:pt x="286" y="42"/>
                      <a:pt x="286" y="42"/>
                    </a:cubicBezTo>
                    <a:cubicBezTo>
                      <a:pt x="287" y="42"/>
                      <a:pt x="287" y="42"/>
                      <a:pt x="288" y="42"/>
                    </a:cubicBezTo>
                    <a:cubicBezTo>
                      <a:pt x="288" y="42"/>
                      <a:pt x="288" y="42"/>
                      <a:pt x="289" y="42"/>
                    </a:cubicBezTo>
                    <a:cubicBezTo>
                      <a:pt x="289" y="42"/>
                      <a:pt x="289" y="42"/>
                      <a:pt x="290" y="42"/>
                    </a:cubicBezTo>
                    <a:cubicBezTo>
                      <a:pt x="290" y="42"/>
                      <a:pt x="291" y="42"/>
                      <a:pt x="291" y="43"/>
                    </a:cubicBezTo>
                    <a:cubicBezTo>
                      <a:pt x="291" y="43"/>
                      <a:pt x="291" y="43"/>
                      <a:pt x="292" y="43"/>
                    </a:cubicBezTo>
                    <a:cubicBezTo>
                      <a:pt x="292" y="44"/>
                      <a:pt x="292" y="44"/>
                      <a:pt x="293" y="44"/>
                    </a:cubicBezTo>
                    <a:cubicBezTo>
                      <a:pt x="293" y="44"/>
                      <a:pt x="293" y="44"/>
                      <a:pt x="294" y="44"/>
                    </a:cubicBezTo>
                    <a:cubicBezTo>
                      <a:pt x="294" y="43"/>
                      <a:pt x="293" y="43"/>
                      <a:pt x="293" y="43"/>
                    </a:cubicBezTo>
                    <a:cubicBezTo>
                      <a:pt x="293" y="42"/>
                      <a:pt x="293" y="42"/>
                      <a:pt x="293" y="42"/>
                    </a:cubicBezTo>
                    <a:cubicBezTo>
                      <a:pt x="293" y="42"/>
                      <a:pt x="293" y="42"/>
                      <a:pt x="293" y="42"/>
                    </a:cubicBezTo>
                    <a:cubicBezTo>
                      <a:pt x="293" y="42"/>
                      <a:pt x="293" y="42"/>
                      <a:pt x="293" y="41"/>
                    </a:cubicBezTo>
                    <a:cubicBezTo>
                      <a:pt x="294" y="41"/>
                      <a:pt x="293" y="40"/>
                      <a:pt x="294" y="40"/>
                    </a:cubicBezTo>
                    <a:cubicBezTo>
                      <a:pt x="294" y="40"/>
                      <a:pt x="294" y="39"/>
                      <a:pt x="294" y="39"/>
                    </a:cubicBezTo>
                    <a:cubicBezTo>
                      <a:pt x="295" y="39"/>
                      <a:pt x="295" y="39"/>
                      <a:pt x="295" y="39"/>
                    </a:cubicBezTo>
                    <a:cubicBezTo>
                      <a:pt x="295" y="39"/>
                      <a:pt x="296" y="39"/>
                      <a:pt x="296" y="39"/>
                    </a:cubicBezTo>
                    <a:cubicBezTo>
                      <a:pt x="296" y="39"/>
                      <a:pt x="296" y="39"/>
                      <a:pt x="296" y="38"/>
                    </a:cubicBezTo>
                    <a:cubicBezTo>
                      <a:pt x="296" y="38"/>
                      <a:pt x="296" y="38"/>
                      <a:pt x="297" y="38"/>
                    </a:cubicBezTo>
                    <a:cubicBezTo>
                      <a:pt x="297" y="38"/>
                      <a:pt x="297" y="38"/>
                      <a:pt x="297" y="37"/>
                    </a:cubicBezTo>
                    <a:cubicBezTo>
                      <a:pt x="297" y="37"/>
                      <a:pt x="297" y="37"/>
                      <a:pt x="297" y="37"/>
                    </a:cubicBezTo>
                    <a:cubicBezTo>
                      <a:pt x="297" y="36"/>
                      <a:pt x="298" y="36"/>
                      <a:pt x="298" y="36"/>
                    </a:cubicBezTo>
                    <a:cubicBezTo>
                      <a:pt x="298" y="36"/>
                      <a:pt x="298" y="37"/>
                      <a:pt x="298" y="37"/>
                    </a:cubicBezTo>
                    <a:cubicBezTo>
                      <a:pt x="299" y="37"/>
                      <a:pt x="299" y="37"/>
                      <a:pt x="299" y="37"/>
                    </a:cubicBezTo>
                    <a:cubicBezTo>
                      <a:pt x="300" y="37"/>
                      <a:pt x="300" y="37"/>
                      <a:pt x="301" y="37"/>
                    </a:cubicBezTo>
                    <a:cubicBezTo>
                      <a:pt x="301" y="37"/>
                      <a:pt x="301" y="37"/>
                      <a:pt x="302" y="37"/>
                    </a:cubicBezTo>
                    <a:cubicBezTo>
                      <a:pt x="302" y="37"/>
                      <a:pt x="302" y="37"/>
                      <a:pt x="302" y="37"/>
                    </a:cubicBezTo>
                    <a:cubicBezTo>
                      <a:pt x="304" y="38"/>
                      <a:pt x="304" y="38"/>
                      <a:pt x="304" y="38"/>
                    </a:cubicBezTo>
                    <a:cubicBezTo>
                      <a:pt x="305" y="38"/>
                      <a:pt x="305" y="38"/>
                      <a:pt x="305" y="37"/>
                    </a:cubicBezTo>
                    <a:cubicBezTo>
                      <a:pt x="306" y="37"/>
                      <a:pt x="308" y="38"/>
                      <a:pt x="308" y="37"/>
                    </a:cubicBezTo>
                    <a:cubicBezTo>
                      <a:pt x="308" y="37"/>
                      <a:pt x="307" y="37"/>
                      <a:pt x="307" y="36"/>
                    </a:cubicBezTo>
                    <a:cubicBezTo>
                      <a:pt x="307" y="36"/>
                      <a:pt x="307" y="36"/>
                      <a:pt x="307" y="35"/>
                    </a:cubicBezTo>
                    <a:cubicBezTo>
                      <a:pt x="306" y="35"/>
                      <a:pt x="306" y="35"/>
                      <a:pt x="306" y="34"/>
                    </a:cubicBezTo>
                    <a:cubicBezTo>
                      <a:pt x="307" y="34"/>
                      <a:pt x="307" y="33"/>
                      <a:pt x="308" y="34"/>
                    </a:cubicBezTo>
                    <a:cubicBezTo>
                      <a:pt x="309" y="35"/>
                      <a:pt x="309" y="35"/>
                      <a:pt x="309" y="36"/>
                    </a:cubicBezTo>
                    <a:cubicBezTo>
                      <a:pt x="309" y="36"/>
                      <a:pt x="309" y="36"/>
                      <a:pt x="310" y="37"/>
                    </a:cubicBezTo>
                    <a:cubicBezTo>
                      <a:pt x="311" y="37"/>
                      <a:pt x="311" y="37"/>
                      <a:pt x="311" y="37"/>
                    </a:cubicBezTo>
                    <a:cubicBezTo>
                      <a:pt x="312" y="37"/>
                      <a:pt x="313" y="37"/>
                      <a:pt x="313" y="36"/>
                    </a:cubicBezTo>
                    <a:cubicBezTo>
                      <a:pt x="314" y="36"/>
                      <a:pt x="313" y="35"/>
                      <a:pt x="314" y="36"/>
                    </a:cubicBezTo>
                    <a:cubicBezTo>
                      <a:pt x="315" y="36"/>
                      <a:pt x="315" y="36"/>
                      <a:pt x="316" y="37"/>
                    </a:cubicBezTo>
                    <a:cubicBezTo>
                      <a:pt x="317" y="38"/>
                      <a:pt x="316" y="38"/>
                      <a:pt x="316" y="38"/>
                    </a:cubicBezTo>
                    <a:cubicBezTo>
                      <a:pt x="317" y="39"/>
                      <a:pt x="317" y="39"/>
                      <a:pt x="318" y="40"/>
                    </a:cubicBezTo>
                    <a:cubicBezTo>
                      <a:pt x="319" y="40"/>
                      <a:pt x="318" y="39"/>
                      <a:pt x="319" y="40"/>
                    </a:cubicBezTo>
                    <a:cubicBezTo>
                      <a:pt x="320" y="40"/>
                      <a:pt x="320" y="40"/>
                      <a:pt x="321" y="40"/>
                    </a:cubicBezTo>
                    <a:cubicBezTo>
                      <a:pt x="322" y="41"/>
                      <a:pt x="322" y="41"/>
                      <a:pt x="323" y="41"/>
                    </a:cubicBezTo>
                    <a:cubicBezTo>
                      <a:pt x="324" y="42"/>
                      <a:pt x="324" y="42"/>
                      <a:pt x="325" y="41"/>
                    </a:cubicBezTo>
                    <a:cubicBezTo>
                      <a:pt x="325" y="41"/>
                      <a:pt x="324" y="41"/>
                      <a:pt x="325" y="41"/>
                    </a:cubicBezTo>
                    <a:cubicBezTo>
                      <a:pt x="325" y="41"/>
                      <a:pt x="326" y="41"/>
                      <a:pt x="327" y="41"/>
                    </a:cubicBezTo>
                    <a:cubicBezTo>
                      <a:pt x="327" y="41"/>
                      <a:pt x="326" y="41"/>
                      <a:pt x="326" y="40"/>
                    </a:cubicBezTo>
                    <a:cubicBezTo>
                      <a:pt x="326" y="40"/>
                      <a:pt x="325" y="39"/>
                      <a:pt x="326" y="39"/>
                    </a:cubicBezTo>
                    <a:cubicBezTo>
                      <a:pt x="326" y="39"/>
                      <a:pt x="327" y="39"/>
                      <a:pt x="327" y="39"/>
                    </a:cubicBezTo>
                    <a:cubicBezTo>
                      <a:pt x="328" y="39"/>
                      <a:pt x="328" y="39"/>
                      <a:pt x="328" y="38"/>
                    </a:cubicBezTo>
                    <a:cubicBezTo>
                      <a:pt x="328" y="38"/>
                      <a:pt x="328" y="38"/>
                      <a:pt x="327" y="37"/>
                    </a:cubicBezTo>
                    <a:cubicBezTo>
                      <a:pt x="327" y="37"/>
                      <a:pt x="327" y="37"/>
                      <a:pt x="327" y="36"/>
                    </a:cubicBezTo>
                    <a:cubicBezTo>
                      <a:pt x="327" y="36"/>
                      <a:pt x="328" y="36"/>
                      <a:pt x="329" y="36"/>
                    </a:cubicBezTo>
                    <a:cubicBezTo>
                      <a:pt x="330" y="36"/>
                      <a:pt x="330" y="36"/>
                      <a:pt x="331" y="36"/>
                    </a:cubicBezTo>
                    <a:cubicBezTo>
                      <a:pt x="332" y="36"/>
                      <a:pt x="332" y="36"/>
                      <a:pt x="333" y="36"/>
                    </a:cubicBezTo>
                    <a:cubicBezTo>
                      <a:pt x="333" y="36"/>
                      <a:pt x="333" y="35"/>
                      <a:pt x="333" y="35"/>
                    </a:cubicBezTo>
                    <a:cubicBezTo>
                      <a:pt x="333" y="35"/>
                      <a:pt x="334" y="35"/>
                      <a:pt x="335" y="35"/>
                    </a:cubicBezTo>
                    <a:cubicBezTo>
                      <a:pt x="335" y="35"/>
                      <a:pt x="335" y="35"/>
                      <a:pt x="335" y="34"/>
                    </a:cubicBez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545" name="Freeform 541"/>
              <p:cNvSpPr>
                <a:spLocks/>
              </p:cNvSpPr>
              <p:nvPr/>
            </p:nvSpPr>
            <p:spPr bwMode="auto">
              <a:xfrm>
                <a:off x="8112126" y="903289"/>
                <a:ext cx="130175" cy="53975"/>
              </a:xfrm>
              <a:custGeom>
                <a:avLst/>
                <a:gdLst>
                  <a:gd name="T0" fmla="*/ 8 w 12"/>
                  <a:gd name="T1" fmla="*/ 4 h 5"/>
                  <a:gd name="T2" fmla="*/ 10 w 12"/>
                  <a:gd name="T3" fmla="*/ 3 h 5"/>
                  <a:gd name="T4" fmla="*/ 4 w 12"/>
                  <a:gd name="T5" fmla="*/ 1 h 5"/>
                  <a:gd name="T6" fmla="*/ 2 w 12"/>
                  <a:gd name="T7" fmla="*/ 0 h 5"/>
                  <a:gd name="T8" fmla="*/ 0 w 12"/>
                  <a:gd name="T9" fmla="*/ 4 h 5"/>
                  <a:gd name="T10" fmla="*/ 3 w 12"/>
                  <a:gd name="T11" fmla="*/ 5 h 5"/>
                  <a:gd name="T12" fmla="*/ 8 w 12"/>
                  <a:gd name="T13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5">
                    <a:moveTo>
                      <a:pt x="8" y="4"/>
                    </a:moveTo>
                    <a:cubicBezTo>
                      <a:pt x="9" y="4"/>
                      <a:pt x="12" y="4"/>
                      <a:pt x="10" y="3"/>
                    </a:cubicBezTo>
                    <a:cubicBezTo>
                      <a:pt x="8" y="1"/>
                      <a:pt x="6" y="2"/>
                      <a:pt x="4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2"/>
                      <a:pt x="0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5"/>
                      <a:pt x="7" y="5"/>
                      <a:pt x="8" y="4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546" name="Freeform 542"/>
              <p:cNvSpPr>
                <a:spLocks/>
              </p:cNvSpPr>
              <p:nvPr/>
            </p:nvSpPr>
            <p:spPr bwMode="auto">
              <a:xfrm>
                <a:off x="8307389" y="1238251"/>
                <a:ext cx="96838" cy="31750"/>
              </a:xfrm>
              <a:custGeom>
                <a:avLst/>
                <a:gdLst>
                  <a:gd name="T0" fmla="*/ 2 w 9"/>
                  <a:gd name="T1" fmla="*/ 2 h 3"/>
                  <a:gd name="T2" fmla="*/ 3 w 9"/>
                  <a:gd name="T3" fmla="*/ 2 h 3"/>
                  <a:gd name="T4" fmla="*/ 5 w 9"/>
                  <a:gd name="T5" fmla="*/ 3 h 3"/>
                  <a:gd name="T6" fmla="*/ 8 w 9"/>
                  <a:gd name="T7" fmla="*/ 3 h 3"/>
                  <a:gd name="T8" fmla="*/ 9 w 9"/>
                  <a:gd name="T9" fmla="*/ 2 h 3"/>
                  <a:gd name="T10" fmla="*/ 7 w 9"/>
                  <a:gd name="T11" fmla="*/ 1 h 3"/>
                  <a:gd name="T12" fmla="*/ 5 w 9"/>
                  <a:gd name="T13" fmla="*/ 1 h 3"/>
                  <a:gd name="T14" fmla="*/ 3 w 9"/>
                  <a:gd name="T15" fmla="*/ 0 h 3"/>
                  <a:gd name="T16" fmla="*/ 2 w 9"/>
                  <a:gd name="T17" fmla="*/ 1 h 3"/>
                  <a:gd name="T18" fmla="*/ 0 w 9"/>
                  <a:gd name="T19" fmla="*/ 0 h 3"/>
                  <a:gd name="T20" fmla="*/ 0 w 9"/>
                  <a:gd name="T21" fmla="*/ 1 h 3"/>
                  <a:gd name="T22" fmla="*/ 2 w 9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">
                    <a:moveTo>
                      <a:pt x="2" y="2"/>
                    </a:moveTo>
                    <a:cubicBezTo>
                      <a:pt x="3" y="2"/>
                      <a:pt x="2" y="1"/>
                      <a:pt x="3" y="2"/>
                    </a:cubicBezTo>
                    <a:cubicBezTo>
                      <a:pt x="4" y="2"/>
                      <a:pt x="4" y="2"/>
                      <a:pt x="5" y="3"/>
                    </a:cubicBezTo>
                    <a:cubicBezTo>
                      <a:pt x="6" y="3"/>
                      <a:pt x="7" y="3"/>
                      <a:pt x="8" y="3"/>
                    </a:cubicBezTo>
                    <a:cubicBezTo>
                      <a:pt x="8" y="3"/>
                      <a:pt x="9" y="3"/>
                      <a:pt x="9" y="2"/>
                    </a:cubicBezTo>
                    <a:cubicBezTo>
                      <a:pt x="8" y="2"/>
                      <a:pt x="8" y="2"/>
                      <a:pt x="7" y="1"/>
                    </a:cubicBezTo>
                    <a:cubicBezTo>
                      <a:pt x="7" y="1"/>
                      <a:pt x="6" y="1"/>
                      <a:pt x="5" y="1"/>
                    </a:cubicBezTo>
                    <a:cubicBezTo>
                      <a:pt x="4" y="0"/>
                      <a:pt x="4" y="0"/>
                      <a:pt x="3" y="0"/>
                    </a:cubicBezTo>
                    <a:cubicBezTo>
                      <a:pt x="2" y="0"/>
                      <a:pt x="3" y="1"/>
                      <a:pt x="2" y="1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1" y="1"/>
                      <a:pt x="2" y="2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</p:grp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19C53020-B506-4A32-B888-60B2FD23C85B}" type="slidenum">
              <a:rPr lang="pt-BR" sz="1200" smtClean="0">
                <a:solidFill>
                  <a:schemeClr val="bg1">
                    <a:lumMod val="75000"/>
                  </a:schemeClr>
                </a:solidFill>
              </a:rPr>
              <a:pPr algn="r">
                <a:defRPr/>
              </a:pPr>
              <a:t>2</a:t>
            </a:fld>
            <a:endParaRPr lang="pt-BR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4336615" y="2076373"/>
            <a:ext cx="7149457" cy="2328383"/>
            <a:chOff x="4303212" y="1593592"/>
            <a:chExt cx="7149457" cy="2328383"/>
          </a:xfrm>
        </p:grpSpPr>
        <p:sp>
          <p:nvSpPr>
            <p:cNvPr id="3" name="Retângulo 2"/>
            <p:cNvSpPr/>
            <p:nvPr/>
          </p:nvSpPr>
          <p:spPr>
            <a:xfrm>
              <a:off x="4303213" y="1593592"/>
              <a:ext cx="714945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pt-BR" sz="2800" b="1" dirty="0">
                  <a:solidFill>
                    <a:schemeClr val="accent1">
                      <a:lumMod val="50000"/>
                    </a:schemeClr>
                  </a:solidFill>
                  <a:cs typeface="Arial" pitchFamily="34" charset="0"/>
                </a:rPr>
                <a:t>I. Desafios da diversificação doméstica</a:t>
              </a:r>
            </a:p>
          </p:txBody>
        </p:sp>
        <p:sp>
          <p:nvSpPr>
            <p:cNvPr id="4" name="Título 1"/>
            <p:cNvSpPr txBox="1">
              <a:spLocks/>
            </p:cNvSpPr>
            <p:nvPr/>
          </p:nvSpPr>
          <p:spPr>
            <a:xfrm>
              <a:off x="4303212" y="2295262"/>
              <a:ext cx="5594166" cy="80645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1088502"/>
              <a:r>
                <a:rPr lang="pt-BR" sz="2700" b="1" dirty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II. </a:t>
              </a:r>
              <a:r>
                <a:rPr lang="pt-BR" sz="2800" b="1" dirty="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  <a:cs typeface="Arial" pitchFamily="34" charset="0"/>
                </a:rPr>
                <a:t>As vantagens da diversificação</a:t>
              </a:r>
            </a:p>
          </p:txBody>
        </p:sp>
        <p:sp>
          <p:nvSpPr>
            <p:cNvPr id="5" name="Retângulo 4"/>
            <p:cNvSpPr/>
            <p:nvPr/>
          </p:nvSpPr>
          <p:spPr>
            <a:xfrm>
              <a:off x="4303212" y="3398755"/>
              <a:ext cx="576917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pt-BR" sz="2800" b="1" dirty="0">
                  <a:solidFill>
                    <a:schemeClr val="accent1">
                      <a:lumMod val="50000"/>
                    </a:schemeClr>
                  </a:solidFill>
                  <a:cs typeface="Arial" pitchFamily="34" charset="0"/>
                </a:rPr>
                <a:t>III. Algumas estratégias disponíveis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74791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1691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304872" y="5290515"/>
            <a:ext cx="7887128" cy="1171254"/>
          </a:xfrm>
          <a:prstGeom prst="rect">
            <a:avLst/>
          </a:prstGeom>
          <a:solidFill>
            <a:srgbClr val="FFE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tângulo 2"/>
          <p:cNvSpPr/>
          <p:nvPr/>
        </p:nvSpPr>
        <p:spPr>
          <a:xfrm>
            <a:off x="2844122" y="5535785"/>
            <a:ext cx="101991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pt-BR" sz="3200" b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  I. Desafios da diversificação doméstica</a:t>
            </a:r>
          </a:p>
        </p:txBody>
      </p:sp>
    </p:spTree>
    <p:extLst>
      <p:ext uri="{BB962C8B-B14F-4D97-AF65-F5344CB8AC3E}">
        <p14:creationId xmlns:p14="http://schemas.microsoft.com/office/powerpoint/2010/main" val="27828026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231785" y="171199"/>
            <a:ext cx="9235044" cy="806017"/>
          </a:xfrm>
          <a:prstGeom prst="rect">
            <a:avLst/>
          </a:prstGeom>
        </p:spPr>
        <p:txBody>
          <a:bodyPr/>
          <a:lstStyle>
            <a:defPPr>
              <a:defRPr lang="pt-BR"/>
            </a:defPPr>
            <a:lvl1pPr defTabSz="1088502">
              <a:spcBef>
                <a:spcPct val="0"/>
              </a:spcBef>
              <a:buNone/>
              <a:defRPr sz="2800" b="1">
                <a:solidFill>
                  <a:schemeClr val="accent1">
                    <a:lumMod val="50000"/>
                  </a:schemeClr>
                </a:solidFill>
                <a:ea typeface="+mj-ea"/>
                <a:cs typeface="+mj-cs"/>
              </a:defRPr>
            </a:lvl1pPr>
          </a:lstStyle>
          <a:p>
            <a:r>
              <a:rPr lang="pt-BR" dirty="0"/>
              <a:t>Conjuntura doméstica  </a:t>
            </a:r>
          </a:p>
        </p:txBody>
      </p:sp>
      <p:graphicFrame>
        <p:nvGraphicFramePr>
          <p:cNvPr id="12" name="Diagrama 11"/>
          <p:cNvGraphicFramePr/>
          <p:nvPr>
            <p:extLst>
              <p:ext uri="{D42A27DB-BD31-4B8C-83A1-F6EECF244321}">
                <p14:modId xmlns:p14="http://schemas.microsoft.com/office/powerpoint/2010/main" val="2812469657"/>
              </p:ext>
            </p:extLst>
          </p:nvPr>
        </p:nvGraphicFramePr>
        <p:xfrm>
          <a:off x="2432071" y="1808489"/>
          <a:ext cx="9704439" cy="44766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3" name="Group 1"/>
          <p:cNvGrpSpPr/>
          <p:nvPr/>
        </p:nvGrpSpPr>
        <p:grpSpPr>
          <a:xfrm>
            <a:off x="0" y="678113"/>
            <a:ext cx="6111371" cy="6382619"/>
            <a:chOff x="851450" y="285599"/>
            <a:chExt cx="4479861" cy="4285311"/>
          </a:xfrm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3539367" y="619893"/>
              <a:ext cx="40443" cy="43647"/>
            </a:xfrm>
            <a:custGeom>
              <a:avLst/>
              <a:gdLst>
                <a:gd name="T0" fmla="*/ 9 w 16"/>
                <a:gd name="T1" fmla="*/ 2 h 18"/>
                <a:gd name="T2" fmla="*/ 5 w 16"/>
                <a:gd name="T3" fmla="*/ 0 h 18"/>
                <a:gd name="T4" fmla="*/ 2 w 16"/>
                <a:gd name="T5" fmla="*/ 1 h 18"/>
                <a:gd name="T6" fmla="*/ 1 w 16"/>
                <a:gd name="T7" fmla="*/ 9 h 18"/>
                <a:gd name="T8" fmla="*/ 9 w 16"/>
                <a:gd name="T9" fmla="*/ 18 h 18"/>
                <a:gd name="T10" fmla="*/ 10 w 16"/>
                <a:gd name="T11" fmla="*/ 18 h 18"/>
                <a:gd name="T12" fmla="*/ 14 w 16"/>
                <a:gd name="T13" fmla="*/ 14 h 18"/>
                <a:gd name="T14" fmla="*/ 9 w 16"/>
                <a:gd name="T15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8">
                  <a:moveTo>
                    <a:pt x="9" y="2"/>
                  </a:moveTo>
                  <a:cubicBezTo>
                    <a:pt x="8" y="1"/>
                    <a:pt x="6" y="0"/>
                    <a:pt x="5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0" y="3"/>
                    <a:pt x="1" y="7"/>
                    <a:pt x="1" y="9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9" y="18"/>
                    <a:pt x="9" y="18"/>
                    <a:pt x="10" y="18"/>
                  </a:cubicBezTo>
                  <a:cubicBezTo>
                    <a:pt x="13" y="17"/>
                    <a:pt x="14" y="16"/>
                    <a:pt x="14" y="14"/>
                  </a:cubicBezTo>
                  <a:cubicBezTo>
                    <a:pt x="16" y="10"/>
                    <a:pt x="11" y="4"/>
                    <a:pt x="9" y="2"/>
                  </a:cubicBez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5" name="Freeform 6"/>
            <p:cNvSpPr>
              <a:spLocks/>
            </p:cNvSpPr>
            <p:nvPr/>
          </p:nvSpPr>
          <p:spPr bwMode="auto">
            <a:xfrm>
              <a:off x="4030907" y="3498590"/>
              <a:ext cx="33184" cy="28767"/>
            </a:xfrm>
            <a:custGeom>
              <a:avLst/>
              <a:gdLst>
                <a:gd name="T0" fmla="*/ 12 w 13"/>
                <a:gd name="T1" fmla="*/ 1 h 12"/>
                <a:gd name="T2" fmla="*/ 9 w 13"/>
                <a:gd name="T3" fmla="*/ 0 h 12"/>
                <a:gd name="T4" fmla="*/ 6 w 13"/>
                <a:gd name="T5" fmla="*/ 2 h 12"/>
                <a:gd name="T6" fmla="*/ 5 w 13"/>
                <a:gd name="T7" fmla="*/ 5 h 12"/>
                <a:gd name="T8" fmla="*/ 5 w 13"/>
                <a:gd name="T9" fmla="*/ 5 h 12"/>
                <a:gd name="T10" fmla="*/ 5 w 13"/>
                <a:gd name="T11" fmla="*/ 5 h 12"/>
                <a:gd name="T12" fmla="*/ 3 w 13"/>
                <a:gd name="T13" fmla="*/ 4 h 12"/>
                <a:gd name="T14" fmla="*/ 0 w 13"/>
                <a:gd name="T15" fmla="*/ 5 h 12"/>
                <a:gd name="T16" fmla="*/ 0 w 13"/>
                <a:gd name="T17" fmla="*/ 8 h 12"/>
                <a:gd name="T18" fmla="*/ 4 w 13"/>
                <a:gd name="T19" fmla="*/ 12 h 12"/>
                <a:gd name="T20" fmla="*/ 8 w 13"/>
                <a:gd name="T21" fmla="*/ 12 h 12"/>
                <a:gd name="T22" fmla="*/ 13 w 13"/>
                <a:gd name="T23" fmla="*/ 8 h 12"/>
                <a:gd name="T24" fmla="*/ 12 w 13"/>
                <a:gd name="T25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12">
                  <a:moveTo>
                    <a:pt x="12" y="1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8" y="0"/>
                    <a:pt x="6" y="1"/>
                    <a:pt x="6" y="2"/>
                  </a:cubicBezTo>
                  <a:cubicBezTo>
                    <a:pt x="6" y="3"/>
                    <a:pt x="5" y="4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1" y="4"/>
                    <a:pt x="1" y="5"/>
                    <a:pt x="0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0" y="11"/>
                    <a:pt x="3" y="11"/>
                    <a:pt x="4" y="12"/>
                  </a:cubicBezTo>
                  <a:cubicBezTo>
                    <a:pt x="6" y="12"/>
                    <a:pt x="7" y="12"/>
                    <a:pt x="8" y="12"/>
                  </a:cubicBezTo>
                  <a:cubicBezTo>
                    <a:pt x="11" y="12"/>
                    <a:pt x="13" y="11"/>
                    <a:pt x="13" y="8"/>
                  </a:cubicBezTo>
                  <a:cubicBezTo>
                    <a:pt x="13" y="6"/>
                    <a:pt x="13" y="2"/>
                    <a:pt x="12" y="1"/>
                  </a:cubicBez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6" name="Freeform 7"/>
            <p:cNvSpPr>
              <a:spLocks/>
            </p:cNvSpPr>
            <p:nvPr/>
          </p:nvSpPr>
          <p:spPr bwMode="auto">
            <a:xfrm>
              <a:off x="4150162" y="3431136"/>
              <a:ext cx="37332" cy="18847"/>
            </a:xfrm>
            <a:custGeom>
              <a:avLst/>
              <a:gdLst>
                <a:gd name="T0" fmla="*/ 11 w 15"/>
                <a:gd name="T1" fmla="*/ 0 h 8"/>
                <a:gd name="T2" fmla="*/ 3 w 15"/>
                <a:gd name="T3" fmla="*/ 1 h 8"/>
                <a:gd name="T4" fmla="*/ 1 w 15"/>
                <a:gd name="T5" fmla="*/ 6 h 8"/>
                <a:gd name="T6" fmla="*/ 5 w 15"/>
                <a:gd name="T7" fmla="*/ 8 h 8"/>
                <a:gd name="T8" fmla="*/ 8 w 15"/>
                <a:gd name="T9" fmla="*/ 8 h 8"/>
                <a:gd name="T10" fmla="*/ 9 w 15"/>
                <a:gd name="T11" fmla="*/ 8 h 8"/>
                <a:gd name="T12" fmla="*/ 10 w 15"/>
                <a:gd name="T13" fmla="*/ 8 h 8"/>
                <a:gd name="T14" fmla="*/ 14 w 15"/>
                <a:gd name="T15" fmla="*/ 2 h 8"/>
                <a:gd name="T16" fmla="*/ 11 w 15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8">
                  <a:moveTo>
                    <a:pt x="11" y="0"/>
                  </a:moveTo>
                  <a:cubicBezTo>
                    <a:pt x="10" y="0"/>
                    <a:pt x="4" y="0"/>
                    <a:pt x="3" y="1"/>
                  </a:cubicBezTo>
                  <a:cubicBezTo>
                    <a:pt x="2" y="2"/>
                    <a:pt x="0" y="3"/>
                    <a:pt x="1" y="6"/>
                  </a:cubicBezTo>
                  <a:cubicBezTo>
                    <a:pt x="2" y="8"/>
                    <a:pt x="3" y="8"/>
                    <a:pt x="5" y="8"/>
                  </a:cubicBezTo>
                  <a:cubicBezTo>
                    <a:pt x="6" y="8"/>
                    <a:pt x="7" y="8"/>
                    <a:pt x="8" y="8"/>
                  </a:cubicBezTo>
                  <a:cubicBezTo>
                    <a:pt x="8" y="8"/>
                    <a:pt x="9" y="8"/>
                    <a:pt x="9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3" y="7"/>
                    <a:pt x="15" y="6"/>
                    <a:pt x="14" y="2"/>
                  </a:cubicBezTo>
                  <a:cubicBezTo>
                    <a:pt x="14" y="0"/>
                    <a:pt x="12" y="0"/>
                    <a:pt x="11" y="0"/>
                  </a:cubicBez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7" name="Freeform 8"/>
            <p:cNvSpPr>
              <a:spLocks/>
            </p:cNvSpPr>
            <p:nvPr/>
          </p:nvSpPr>
          <p:spPr bwMode="auto">
            <a:xfrm>
              <a:off x="4192680" y="3418241"/>
              <a:ext cx="55998" cy="21823"/>
            </a:xfrm>
            <a:custGeom>
              <a:avLst/>
              <a:gdLst>
                <a:gd name="T0" fmla="*/ 21 w 22"/>
                <a:gd name="T1" fmla="*/ 4 h 9"/>
                <a:gd name="T2" fmla="*/ 21 w 22"/>
                <a:gd name="T3" fmla="*/ 3 h 9"/>
                <a:gd name="T4" fmla="*/ 20 w 22"/>
                <a:gd name="T5" fmla="*/ 2 h 9"/>
                <a:gd name="T6" fmla="*/ 18 w 22"/>
                <a:gd name="T7" fmla="*/ 2 h 9"/>
                <a:gd name="T8" fmla="*/ 16 w 22"/>
                <a:gd name="T9" fmla="*/ 1 h 9"/>
                <a:gd name="T10" fmla="*/ 13 w 22"/>
                <a:gd name="T11" fmla="*/ 0 h 9"/>
                <a:gd name="T12" fmla="*/ 12 w 22"/>
                <a:gd name="T13" fmla="*/ 0 h 9"/>
                <a:gd name="T14" fmla="*/ 9 w 22"/>
                <a:gd name="T15" fmla="*/ 1 h 9"/>
                <a:gd name="T16" fmla="*/ 8 w 22"/>
                <a:gd name="T17" fmla="*/ 2 h 9"/>
                <a:gd name="T18" fmla="*/ 8 w 22"/>
                <a:gd name="T19" fmla="*/ 2 h 9"/>
                <a:gd name="T20" fmla="*/ 1 w 22"/>
                <a:gd name="T21" fmla="*/ 5 h 9"/>
                <a:gd name="T22" fmla="*/ 3 w 22"/>
                <a:gd name="T23" fmla="*/ 8 h 9"/>
                <a:gd name="T24" fmla="*/ 7 w 22"/>
                <a:gd name="T25" fmla="*/ 9 h 9"/>
                <a:gd name="T26" fmla="*/ 10 w 22"/>
                <a:gd name="T27" fmla="*/ 8 h 9"/>
                <a:gd name="T28" fmla="*/ 11 w 22"/>
                <a:gd name="T29" fmla="*/ 8 h 9"/>
                <a:gd name="T30" fmla="*/ 14 w 22"/>
                <a:gd name="T31" fmla="*/ 8 h 9"/>
                <a:gd name="T32" fmla="*/ 15 w 22"/>
                <a:gd name="T33" fmla="*/ 8 h 9"/>
                <a:gd name="T34" fmla="*/ 16 w 22"/>
                <a:gd name="T35" fmla="*/ 8 h 9"/>
                <a:gd name="T36" fmla="*/ 18 w 22"/>
                <a:gd name="T37" fmla="*/ 8 h 9"/>
                <a:gd name="T38" fmla="*/ 21 w 22"/>
                <a:gd name="T39" fmla="*/ 7 h 9"/>
                <a:gd name="T40" fmla="*/ 21 w 22"/>
                <a:gd name="T41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9">
                  <a:moveTo>
                    <a:pt x="21" y="4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19" y="2"/>
                    <a:pt x="18" y="2"/>
                  </a:cubicBezTo>
                  <a:cubicBezTo>
                    <a:pt x="17" y="1"/>
                    <a:pt x="17" y="1"/>
                    <a:pt x="16" y="1"/>
                  </a:cubicBezTo>
                  <a:cubicBezTo>
                    <a:pt x="16" y="0"/>
                    <a:pt x="14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9" y="2"/>
                    <a:pt x="9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4" y="2"/>
                    <a:pt x="1" y="3"/>
                    <a:pt x="1" y="5"/>
                  </a:cubicBezTo>
                  <a:cubicBezTo>
                    <a:pt x="0" y="7"/>
                    <a:pt x="3" y="8"/>
                    <a:pt x="3" y="8"/>
                  </a:cubicBezTo>
                  <a:cubicBezTo>
                    <a:pt x="4" y="8"/>
                    <a:pt x="6" y="9"/>
                    <a:pt x="7" y="9"/>
                  </a:cubicBezTo>
                  <a:cubicBezTo>
                    <a:pt x="8" y="9"/>
                    <a:pt x="9" y="8"/>
                    <a:pt x="10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2" y="8"/>
                    <a:pt x="13" y="8"/>
                    <a:pt x="14" y="8"/>
                  </a:cubicBezTo>
                  <a:cubicBezTo>
                    <a:pt x="14" y="8"/>
                    <a:pt x="15" y="8"/>
                    <a:pt x="15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7" y="8"/>
                    <a:pt x="18" y="8"/>
                  </a:cubicBezTo>
                  <a:cubicBezTo>
                    <a:pt x="19" y="8"/>
                    <a:pt x="20" y="8"/>
                    <a:pt x="21" y="7"/>
                  </a:cubicBezTo>
                  <a:cubicBezTo>
                    <a:pt x="21" y="6"/>
                    <a:pt x="22" y="5"/>
                    <a:pt x="21" y="4"/>
                  </a:cubicBez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8" name="Freeform 9"/>
            <p:cNvSpPr>
              <a:spLocks/>
            </p:cNvSpPr>
            <p:nvPr/>
          </p:nvSpPr>
          <p:spPr bwMode="auto">
            <a:xfrm>
              <a:off x="3774767" y="2573082"/>
              <a:ext cx="103700" cy="65470"/>
            </a:xfrm>
            <a:custGeom>
              <a:avLst/>
              <a:gdLst>
                <a:gd name="T0" fmla="*/ 40 w 41"/>
                <a:gd name="T1" fmla="*/ 7 h 27"/>
                <a:gd name="T2" fmla="*/ 33 w 41"/>
                <a:gd name="T3" fmla="*/ 1 h 27"/>
                <a:gd name="T4" fmla="*/ 10 w 41"/>
                <a:gd name="T5" fmla="*/ 0 h 27"/>
                <a:gd name="T6" fmla="*/ 3 w 41"/>
                <a:gd name="T7" fmla="*/ 0 h 27"/>
                <a:gd name="T8" fmla="*/ 3 w 41"/>
                <a:gd name="T9" fmla="*/ 2 h 27"/>
                <a:gd name="T10" fmla="*/ 2 w 41"/>
                <a:gd name="T11" fmla="*/ 8 h 27"/>
                <a:gd name="T12" fmla="*/ 1 w 41"/>
                <a:gd name="T13" fmla="*/ 12 h 27"/>
                <a:gd name="T14" fmla="*/ 1 w 41"/>
                <a:gd name="T15" fmla="*/ 21 h 27"/>
                <a:gd name="T16" fmla="*/ 1 w 41"/>
                <a:gd name="T17" fmla="*/ 25 h 27"/>
                <a:gd name="T18" fmla="*/ 38 w 41"/>
                <a:gd name="T19" fmla="*/ 27 h 27"/>
                <a:gd name="T20" fmla="*/ 38 w 41"/>
                <a:gd name="T21" fmla="*/ 25 h 27"/>
                <a:gd name="T22" fmla="*/ 40 w 41"/>
                <a:gd name="T23" fmla="*/ 15 h 27"/>
                <a:gd name="T24" fmla="*/ 41 w 41"/>
                <a:gd name="T25" fmla="*/ 13 h 27"/>
                <a:gd name="T26" fmla="*/ 40 w 41"/>
                <a:gd name="T27" fmla="*/ 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1" h="27">
                  <a:moveTo>
                    <a:pt x="40" y="7"/>
                  </a:moveTo>
                  <a:cubicBezTo>
                    <a:pt x="38" y="3"/>
                    <a:pt x="37" y="1"/>
                    <a:pt x="33" y="1"/>
                  </a:cubicBezTo>
                  <a:cubicBezTo>
                    <a:pt x="25" y="1"/>
                    <a:pt x="17" y="1"/>
                    <a:pt x="1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4"/>
                    <a:pt x="2" y="6"/>
                    <a:pt x="2" y="8"/>
                  </a:cubicBezTo>
                  <a:cubicBezTo>
                    <a:pt x="1" y="9"/>
                    <a:pt x="1" y="11"/>
                    <a:pt x="1" y="12"/>
                  </a:cubicBezTo>
                  <a:cubicBezTo>
                    <a:pt x="0" y="15"/>
                    <a:pt x="0" y="18"/>
                    <a:pt x="1" y="21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8" y="21"/>
                    <a:pt x="39" y="18"/>
                    <a:pt x="40" y="15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11"/>
                    <a:pt x="41" y="9"/>
                    <a:pt x="40" y="7"/>
                  </a:cubicBez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" name="Freeform 10"/>
            <p:cNvSpPr>
              <a:spLocks/>
            </p:cNvSpPr>
            <p:nvPr/>
          </p:nvSpPr>
          <p:spPr bwMode="auto">
            <a:xfrm>
              <a:off x="3772693" y="1001801"/>
              <a:ext cx="787087" cy="1004866"/>
            </a:xfrm>
            <a:custGeom>
              <a:avLst/>
              <a:gdLst>
                <a:gd name="T0" fmla="*/ 303 w 311"/>
                <a:gd name="T1" fmla="*/ 78 h 415"/>
                <a:gd name="T2" fmla="*/ 299 w 311"/>
                <a:gd name="T3" fmla="*/ 80 h 415"/>
                <a:gd name="T4" fmla="*/ 288 w 311"/>
                <a:gd name="T5" fmla="*/ 78 h 415"/>
                <a:gd name="T6" fmla="*/ 267 w 311"/>
                <a:gd name="T7" fmla="*/ 69 h 415"/>
                <a:gd name="T8" fmla="*/ 248 w 311"/>
                <a:gd name="T9" fmla="*/ 60 h 415"/>
                <a:gd name="T10" fmla="*/ 229 w 311"/>
                <a:gd name="T11" fmla="*/ 59 h 415"/>
                <a:gd name="T12" fmla="*/ 225 w 311"/>
                <a:gd name="T13" fmla="*/ 64 h 415"/>
                <a:gd name="T14" fmla="*/ 205 w 311"/>
                <a:gd name="T15" fmla="*/ 71 h 415"/>
                <a:gd name="T16" fmla="*/ 203 w 311"/>
                <a:gd name="T17" fmla="*/ 70 h 415"/>
                <a:gd name="T18" fmla="*/ 199 w 311"/>
                <a:gd name="T19" fmla="*/ 58 h 415"/>
                <a:gd name="T20" fmla="*/ 187 w 311"/>
                <a:gd name="T21" fmla="*/ 79 h 415"/>
                <a:gd name="T22" fmla="*/ 177 w 311"/>
                <a:gd name="T23" fmla="*/ 85 h 415"/>
                <a:gd name="T24" fmla="*/ 192 w 311"/>
                <a:gd name="T25" fmla="*/ 49 h 415"/>
                <a:gd name="T26" fmla="*/ 185 w 311"/>
                <a:gd name="T27" fmla="*/ 42 h 415"/>
                <a:gd name="T28" fmla="*/ 181 w 311"/>
                <a:gd name="T29" fmla="*/ 31 h 415"/>
                <a:gd name="T30" fmla="*/ 173 w 311"/>
                <a:gd name="T31" fmla="*/ 23 h 415"/>
                <a:gd name="T32" fmla="*/ 166 w 311"/>
                <a:gd name="T33" fmla="*/ 18 h 415"/>
                <a:gd name="T34" fmla="*/ 156 w 311"/>
                <a:gd name="T35" fmla="*/ 13 h 415"/>
                <a:gd name="T36" fmla="*/ 150 w 311"/>
                <a:gd name="T37" fmla="*/ 18 h 415"/>
                <a:gd name="T38" fmla="*/ 148 w 311"/>
                <a:gd name="T39" fmla="*/ 22 h 415"/>
                <a:gd name="T40" fmla="*/ 137 w 311"/>
                <a:gd name="T41" fmla="*/ 6 h 415"/>
                <a:gd name="T42" fmla="*/ 125 w 311"/>
                <a:gd name="T43" fmla="*/ 3 h 415"/>
                <a:gd name="T44" fmla="*/ 114 w 311"/>
                <a:gd name="T45" fmla="*/ 2 h 415"/>
                <a:gd name="T46" fmla="*/ 106 w 311"/>
                <a:gd name="T47" fmla="*/ 26 h 415"/>
                <a:gd name="T48" fmla="*/ 101 w 311"/>
                <a:gd name="T49" fmla="*/ 46 h 415"/>
                <a:gd name="T50" fmla="*/ 88 w 311"/>
                <a:gd name="T51" fmla="*/ 74 h 415"/>
                <a:gd name="T52" fmla="*/ 77 w 311"/>
                <a:gd name="T53" fmla="*/ 98 h 415"/>
                <a:gd name="T54" fmla="*/ 65 w 311"/>
                <a:gd name="T55" fmla="*/ 122 h 415"/>
                <a:gd name="T56" fmla="*/ 55 w 311"/>
                <a:gd name="T57" fmla="*/ 133 h 415"/>
                <a:gd name="T58" fmla="*/ 43 w 311"/>
                <a:gd name="T59" fmla="*/ 152 h 415"/>
                <a:gd name="T60" fmla="*/ 37 w 311"/>
                <a:gd name="T61" fmla="*/ 153 h 415"/>
                <a:gd name="T62" fmla="*/ 8 w 311"/>
                <a:gd name="T63" fmla="*/ 171 h 415"/>
                <a:gd name="T64" fmla="*/ 5 w 311"/>
                <a:gd name="T65" fmla="*/ 178 h 415"/>
                <a:gd name="T66" fmla="*/ 12 w 311"/>
                <a:gd name="T67" fmla="*/ 179 h 415"/>
                <a:gd name="T68" fmla="*/ 22 w 311"/>
                <a:gd name="T69" fmla="*/ 182 h 415"/>
                <a:gd name="T70" fmla="*/ 36 w 311"/>
                <a:gd name="T71" fmla="*/ 190 h 415"/>
                <a:gd name="T72" fmla="*/ 49 w 311"/>
                <a:gd name="T73" fmla="*/ 219 h 415"/>
                <a:gd name="T74" fmla="*/ 48 w 311"/>
                <a:gd name="T75" fmla="*/ 240 h 415"/>
                <a:gd name="T76" fmla="*/ 37 w 311"/>
                <a:gd name="T77" fmla="*/ 270 h 415"/>
                <a:gd name="T78" fmla="*/ 42 w 311"/>
                <a:gd name="T79" fmla="*/ 274 h 415"/>
                <a:gd name="T80" fmla="*/ 44 w 311"/>
                <a:gd name="T81" fmla="*/ 278 h 415"/>
                <a:gd name="T82" fmla="*/ 53 w 311"/>
                <a:gd name="T83" fmla="*/ 298 h 415"/>
                <a:gd name="T84" fmla="*/ 74 w 311"/>
                <a:gd name="T85" fmla="*/ 306 h 415"/>
                <a:gd name="T86" fmla="*/ 88 w 311"/>
                <a:gd name="T87" fmla="*/ 325 h 415"/>
                <a:gd name="T88" fmla="*/ 69 w 311"/>
                <a:gd name="T89" fmla="*/ 343 h 415"/>
                <a:gd name="T90" fmla="*/ 61 w 311"/>
                <a:gd name="T91" fmla="*/ 354 h 415"/>
                <a:gd name="T92" fmla="*/ 63 w 311"/>
                <a:gd name="T93" fmla="*/ 357 h 415"/>
                <a:gd name="T94" fmla="*/ 72 w 311"/>
                <a:gd name="T95" fmla="*/ 365 h 415"/>
                <a:gd name="T96" fmla="*/ 82 w 311"/>
                <a:gd name="T97" fmla="*/ 384 h 415"/>
                <a:gd name="T98" fmla="*/ 86 w 311"/>
                <a:gd name="T99" fmla="*/ 397 h 415"/>
                <a:gd name="T100" fmla="*/ 107 w 311"/>
                <a:gd name="T101" fmla="*/ 413 h 415"/>
                <a:gd name="T102" fmla="*/ 116 w 311"/>
                <a:gd name="T103" fmla="*/ 385 h 415"/>
                <a:gd name="T104" fmla="*/ 130 w 311"/>
                <a:gd name="T105" fmla="*/ 312 h 415"/>
                <a:gd name="T106" fmla="*/ 190 w 311"/>
                <a:gd name="T107" fmla="*/ 269 h 415"/>
                <a:gd name="T108" fmla="*/ 222 w 311"/>
                <a:gd name="T109" fmla="*/ 259 h 415"/>
                <a:gd name="T110" fmla="*/ 235 w 311"/>
                <a:gd name="T111" fmla="*/ 258 h 415"/>
                <a:gd name="T112" fmla="*/ 245 w 311"/>
                <a:gd name="T113" fmla="*/ 260 h 415"/>
                <a:gd name="T114" fmla="*/ 244 w 311"/>
                <a:gd name="T115" fmla="*/ 223 h 415"/>
                <a:gd name="T116" fmla="*/ 259 w 311"/>
                <a:gd name="T117" fmla="*/ 193 h 415"/>
                <a:gd name="T118" fmla="*/ 255 w 311"/>
                <a:gd name="T119" fmla="*/ 156 h 415"/>
                <a:gd name="T120" fmla="*/ 256 w 311"/>
                <a:gd name="T121" fmla="*/ 139 h 415"/>
                <a:gd name="T122" fmla="*/ 269 w 311"/>
                <a:gd name="T123" fmla="*/ 115 h 415"/>
                <a:gd name="T124" fmla="*/ 300 w 311"/>
                <a:gd name="T125" fmla="*/ 96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11" h="415">
                  <a:moveTo>
                    <a:pt x="308" y="81"/>
                  </a:moveTo>
                  <a:cubicBezTo>
                    <a:pt x="308" y="80"/>
                    <a:pt x="308" y="80"/>
                    <a:pt x="308" y="80"/>
                  </a:cubicBezTo>
                  <a:cubicBezTo>
                    <a:pt x="307" y="79"/>
                    <a:pt x="307" y="79"/>
                    <a:pt x="307" y="79"/>
                  </a:cubicBezTo>
                  <a:cubicBezTo>
                    <a:pt x="305" y="79"/>
                    <a:pt x="304" y="78"/>
                    <a:pt x="303" y="78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1" y="79"/>
                    <a:pt x="300" y="80"/>
                    <a:pt x="300" y="80"/>
                  </a:cubicBezTo>
                  <a:cubicBezTo>
                    <a:pt x="299" y="80"/>
                    <a:pt x="299" y="80"/>
                    <a:pt x="299" y="80"/>
                  </a:cubicBezTo>
                  <a:cubicBezTo>
                    <a:pt x="299" y="80"/>
                    <a:pt x="298" y="80"/>
                    <a:pt x="298" y="80"/>
                  </a:cubicBezTo>
                  <a:cubicBezTo>
                    <a:pt x="298" y="80"/>
                    <a:pt x="297" y="80"/>
                    <a:pt x="297" y="80"/>
                  </a:cubicBezTo>
                  <a:cubicBezTo>
                    <a:pt x="296" y="80"/>
                    <a:pt x="294" y="80"/>
                    <a:pt x="292" y="79"/>
                  </a:cubicBezTo>
                  <a:cubicBezTo>
                    <a:pt x="291" y="79"/>
                    <a:pt x="289" y="79"/>
                    <a:pt x="288" y="78"/>
                  </a:cubicBezTo>
                  <a:cubicBezTo>
                    <a:pt x="286" y="78"/>
                    <a:pt x="284" y="78"/>
                    <a:pt x="282" y="77"/>
                  </a:cubicBezTo>
                  <a:cubicBezTo>
                    <a:pt x="280" y="76"/>
                    <a:pt x="278" y="75"/>
                    <a:pt x="276" y="73"/>
                  </a:cubicBezTo>
                  <a:cubicBezTo>
                    <a:pt x="275" y="73"/>
                    <a:pt x="274" y="72"/>
                    <a:pt x="273" y="71"/>
                  </a:cubicBezTo>
                  <a:cubicBezTo>
                    <a:pt x="271" y="70"/>
                    <a:pt x="269" y="69"/>
                    <a:pt x="267" y="69"/>
                  </a:cubicBezTo>
                  <a:cubicBezTo>
                    <a:pt x="266" y="68"/>
                    <a:pt x="264" y="68"/>
                    <a:pt x="263" y="67"/>
                  </a:cubicBezTo>
                  <a:cubicBezTo>
                    <a:pt x="262" y="66"/>
                    <a:pt x="261" y="65"/>
                    <a:pt x="259" y="65"/>
                  </a:cubicBezTo>
                  <a:cubicBezTo>
                    <a:pt x="257" y="63"/>
                    <a:pt x="255" y="62"/>
                    <a:pt x="252" y="61"/>
                  </a:cubicBezTo>
                  <a:cubicBezTo>
                    <a:pt x="251" y="61"/>
                    <a:pt x="249" y="60"/>
                    <a:pt x="248" y="60"/>
                  </a:cubicBezTo>
                  <a:cubicBezTo>
                    <a:pt x="244" y="58"/>
                    <a:pt x="241" y="57"/>
                    <a:pt x="237" y="57"/>
                  </a:cubicBezTo>
                  <a:cubicBezTo>
                    <a:pt x="237" y="57"/>
                    <a:pt x="237" y="57"/>
                    <a:pt x="237" y="57"/>
                  </a:cubicBezTo>
                  <a:cubicBezTo>
                    <a:pt x="236" y="56"/>
                    <a:pt x="235" y="56"/>
                    <a:pt x="234" y="56"/>
                  </a:cubicBezTo>
                  <a:cubicBezTo>
                    <a:pt x="231" y="56"/>
                    <a:pt x="230" y="58"/>
                    <a:pt x="229" y="59"/>
                  </a:cubicBezTo>
                  <a:cubicBezTo>
                    <a:pt x="229" y="60"/>
                    <a:pt x="229" y="61"/>
                    <a:pt x="229" y="62"/>
                  </a:cubicBezTo>
                  <a:cubicBezTo>
                    <a:pt x="229" y="62"/>
                    <a:pt x="229" y="63"/>
                    <a:pt x="229" y="63"/>
                  </a:cubicBezTo>
                  <a:cubicBezTo>
                    <a:pt x="229" y="63"/>
                    <a:pt x="227" y="64"/>
                    <a:pt x="226" y="64"/>
                  </a:cubicBezTo>
                  <a:cubicBezTo>
                    <a:pt x="225" y="64"/>
                    <a:pt x="225" y="64"/>
                    <a:pt x="225" y="64"/>
                  </a:cubicBezTo>
                  <a:cubicBezTo>
                    <a:pt x="222" y="64"/>
                    <a:pt x="220" y="64"/>
                    <a:pt x="217" y="66"/>
                  </a:cubicBezTo>
                  <a:cubicBezTo>
                    <a:pt x="215" y="67"/>
                    <a:pt x="214" y="67"/>
                    <a:pt x="212" y="68"/>
                  </a:cubicBezTo>
                  <a:cubicBezTo>
                    <a:pt x="211" y="68"/>
                    <a:pt x="210" y="68"/>
                    <a:pt x="210" y="68"/>
                  </a:cubicBezTo>
                  <a:cubicBezTo>
                    <a:pt x="207" y="69"/>
                    <a:pt x="206" y="70"/>
                    <a:pt x="205" y="71"/>
                  </a:cubicBezTo>
                  <a:cubicBezTo>
                    <a:pt x="204" y="72"/>
                    <a:pt x="204" y="72"/>
                    <a:pt x="203" y="73"/>
                  </a:cubicBezTo>
                  <a:cubicBezTo>
                    <a:pt x="203" y="73"/>
                    <a:pt x="202" y="74"/>
                    <a:pt x="201" y="74"/>
                  </a:cubicBezTo>
                  <a:cubicBezTo>
                    <a:pt x="201" y="75"/>
                    <a:pt x="200" y="76"/>
                    <a:pt x="200" y="76"/>
                  </a:cubicBezTo>
                  <a:cubicBezTo>
                    <a:pt x="200" y="73"/>
                    <a:pt x="201" y="72"/>
                    <a:pt x="203" y="70"/>
                  </a:cubicBezTo>
                  <a:cubicBezTo>
                    <a:pt x="204" y="69"/>
                    <a:pt x="204" y="69"/>
                    <a:pt x="204" y="69"/>
                  </a:cubicBezTo>
                  <a:cubicBezTo>
                    <a:pt x="207" y="66"/>
                    <a:pt x="207" y="63"/>
                    <a:pt x="206" y="61"/>
                  </a:cubicBezTo>
                  <a:cubicBezTo>
                    <a:pt x="206" y="59"/>
                    <a:pt x="204" y="58"/>
                    <a:pt x="201" y="58"/>
                  </a:cubicBezTo>
                  <a:cubicBezTo>
                    <a:pt x="201" y="58"/>
                    <a:pt x="200" y="58"/>
                    <a:pt x="199" y="58"/>
                  </a:cubicBezTo>
                  <a:cubicBezTo>
                    <a:pt x="195" y="59"/>
                    <a:pt x="192" y="62"/>
                    <a:pt x="191" y="68"/>
                  </a:cubicBezTo>
                  <a:cubicBezTo>
                    <a:pt x="190" y="70"/>
                    <a:pt x="189" y="72"/>
                    <a:pt x="189" y="75"/>
                  </a:cubicBezTo>
                  <a:cubicBezTo>
                    <a:pt x="188" y="76"/>
                    <a:pt x="188" y="77"/>
                    <a:pt x="187" y="78"/>
                  </a:cubicBezTo>
                  <a:cubicBezTo>
                    <a:pt x="187" y="79"/>
                    <a:pt x="187" y="79"/>
                    <a:pt x="187" y="79"/>
                  </a:cubicBezTo>
                  <a:cubicBezTo>
                    <a:pt x="186" y="83"/>
                    <a:pt x="185" y="84"/>
                    <a:pt x="182" y="85"/>
                  </a:cubicBezTo>
                  <a:cubicBezTo>
                    <a:pt x="180" y="87"/>
                    <a:pt x="179" y="87"/>
                    <a:pt x="178" y="87"/>
                  </a:cubicBezTo>
                  <a:cubicBezTo>
                    <a:pt x="178" y="87"/>
                    <a:pt x="178" y="87"/>
                    <a:pt x="178" y="87"/>
                  </a:cubicBezTo>
                  <a:cubicBezTo>
                    <a:pt x="178" y="87"/>
                    <a:pt x="177" y="87"/>
                    <a:pt x="177" y="85"/>
                  </a:cubicBezTo>
                  <a:cubicBezTo>
                    <a:pt x="177" y="80"/>
                    <a:pt x="179" y="73"/>
                    <a:pt x="184" y="65"/>
                  </a:cubicBezTo>
                  <a:cubicBezTo>
                    <a:pt x="185" y="63"/>
                    <a:pt x="186" y="63"/>
                    <a:pt x="187" y="62"/>
                  </a:cubicBezTo>
                  <a:cubicBezTo>
                    <a:pt x="189" y="61"/>
                    <a:pt x="191" y="60"/>
                    <a:pt x="192" y="59"/>
                  </a:cubicBezTo>
                  <a:cubicBezTo>
                    <a:pt x="194" y="56"/>
                    <a:pt x="194" y="52"/>
                    <a:pt x="192" y="49"/>
                  </a:cubicBezTo>
                  <a:cubicBezTo>
                    <a:pt x="191" y="47"/>
                    <a:pt x="189" y="46"/>
                    <a:pt x="187" y="46"/>
                  </a:cubicBezTo>
                  <a:cubicBezTo>
                    <a:pt x="186" y="46"/>
                    <a:pt x="185" y="47"/>
                    <a:pt x="184" y="47"/>
                  </a:cubicBezTo>
                  <a:cubicBezTo>
                    <a:pt x="184" y="46"/>
                    <a:pt x="184" y="46"/>
                    <a:pt x="184" y="46"/>
                  </a:cubicBezTo>
                  <a:cubicBezTo>
                    <a:pt x="185" y="45"/>
                    <a:pt x="185" y="44"/>
                    <a:pt x="185" y="42"/>
                  </a:cubicBezTo>
                  <a:cubicBezTo>
                    <a:pt x="185" y="40"/>
                    <a:pt x="185" y="37"/>
                    <a:pt x="184" y="35"/>
                  </a:cubicBezTo>
                  <a:cubicBezTo>
                    <a:pt x="184" y="34"/>
                    <a:pt x="183" y="34"/>
                    <a:pt x="182" y="33"/>
                  </a:cubicBezTo>
                  <a:cubicBezTo>
                    <a:pt x="182" y="33"/>
                    <a:pt x="181" y="32"/>
                    <a:pt x="181" y="32"/>
                  </a:cubicBezTo>
                  <a:cubicBezTo>
                    <a:pt x="181" y="31"/>
                    <a:pt x="181" y="31"/>
                    <a:pt x="181" y="31"/>
                  </a:cubicBezTo>
                  <a:cubicBezTo>
                    <a:pt x="180" y="31"/>
                    <a:pt x="180" y="31"/>
                    <a:pt x="180" y="31"/>
                  </a:cubicBezTo>
                  <a:cubicBezTo>
                    <a:pt x="178" y="30"/>
                    <a:pt x="176" y="28"/>
                    <a:pt x="174" y="27"/>
                  </a:cubicBezTo>
                  <a:cubicBezTo>
                    <a:pt x="174" y="27"/>
                    <a:pt x="174" y="26"/>
                    <a:pt x="174" y="26"/>
                  </a:cubicBezTo>
                  <a:cubicBezTo>
                    <a:pt x="174" y="25"/>
                    <a:pt x="174" y="24"/>
                    <a:pt x="173" y="23"/>
                  </a:cubicBezTo>
                  <a:cubicBezTo>
                    <a:pt x="172" y="22"/>
                    <a:pt x="171" y="22"/>
                    <a:pt x="170" y="21"/>
                  </a:cubicBezTo>
                  <a:cubicBezTo>
                    <a:pt x="170" y="21"/>
                    <a:pt x="169" y="21"/>
                    <a:pt x="169" y="20"/>
                  </a:cubicBezTo>
                  <a:cubicBezTo>
                    <a:pt x="169" y="20"/>
                    <a:pt x="168" y="20"/>
                    <a:pt x="168" y="20"/>
                  </a:cubicBezTo>
                  <a:cubicBezTo>
                    <a:pt x="167" y="19"/>
                    <a:pt x="166" y="19"/>
                    <a:pt x="166" y="18"/>
                  </a:cubicBezTo>
                  <a:cubicBezTo>
                    <a:pt x="166" y="18"/>
                    <a:pt x="166" y="18"/>
                    <a:pt x="166" y="18"/>
                  </a:cubicBezTo>
                  <a:cubicBezTo>
                    <a:pt x="166" y="17"/>
                    <a:pt x="165" y="16"/>
                    <a:pt x="165" y="16"/>
                  </a:cubicBezTo>
                  <a:cubicBezTo>
                    <a:pt x="163" y="14"/>
                    <a:pt x="161" y="12"/>
                    <a:pt x="159" y="12"/>
                  </a:cubicBezTo>
                  <a:cubicBezTo>
                    <a:pt x="158" y="12"/>
                    <a:pt x="157" y="13"/>
                    <a:pt x="156" y="13"/>
                  </a:cubicBezTo>
                  <a:cubicBezTo>
                    <a:pt x="155" y="14"/>
                    <a:pt x="155" y="14"/>
                    <a:pt x="154" y="15"/>
                  </a:cubicBezTo>
                  <a:cubicBezTo>
                    <a:pt x="154" y="15"/>
                    <a:pt x="153" y="15"/>
                    <a:pt x="153" y="16"/>
                  </a:cubicBezTo>
                  <a:cubicBezTo>
                    <a:pt x="153" y="16"/>
                    <a:pt x="152" y="16"/>
                    <a:pt x="152" y="16"/>
                  </a:cubicBezTo>
                  <a:cubicBezTo>
                    <a:pt x="151" y="16"/>
                    <a:pt x="150" y="17"/>
                    <a:pt x="150" y="18"/>
                  </a:cubicBezTo>
                  <a:cubicBezTo>
                    <a:pt x="149" y="19"/>
                    <a:pt x="149" y="21"/>
                    <a:pt x="149" y="23"/>
                  </a:cubicBezTo>
                  <a:cubicBezTo>
                    <a:pt x="149" y="24"/>
                    <a:pt x="149" y="25"/>
                    <a:pt x="149" y="26"/>
                  </a:cubicBezTo>
                  <a:cubicBezTo>
                    <a:pt x="149" y="25"/>
                    <a:pt x="149" y="24"/>
                    <a:pt x="149" y="24"/>
                  </a:cubicBezTo>
                  <a:cubicBezTo>
                    <a:pt x="148" y="23"/>
                    <a:pt x="148" y="23"/>
                    <a:pt x="148" y="22"/>
                  </a:cubicBezTo>
                  <a:cubicBezTo>
                    <a:pt x="148" y="20"/>
                    <a:pt x="147" y="18"/>
                    <a:pt x="145" y="16"/>
                  </a:cubicBezTo>
                  <a:cubicBezTo>
                    <a:pt x="145" y="15"/>
                    <a:pt x="145" y="14"/>
                    <a:pt x="144" y="13"/>
                  </a:cubicBezTo>
                  <a:cubicBezTo>
                    <a:pt x="144" y="12"/>
                    <a:pt x="144" y="10"/>
                    <a:pt x="142" y="8"/>
                  </a:cubicBezTo>
                  <a:cubicBezTo>
                    <a:pt x="141" y="7"/>
                    <a:pt x="138" y="6"/>
                    <a:pt x="137" y="6"/>
                  </a:cubicBezTo>
                  <a:cubicBezTo>
                    <a:pt x="134" y="6"/>
                    <a:pt x="134" y="6"/>
                    <a:pt x="134" y="6"/>
                  </a:cubicBezTo>
                  <a:cubicBezTo>
                    <a:pt x="134" y="6"/>
                    <a:pt x="133" y="6"/>
                    <a:pt x="133" y="6"/>
                  </a:cubicBezTo>
                  <a:cubicBezTo>
                    <a:pt x="131" y="6"/>
                    <a:pt x="129" y="5"/>
                    <a:pt x="127" y="4"/>
                  </a:cubicBezTo>
                  <a:cubicBezTo>
                    <a:pt x="127" y="4"/>
                    <a:pt x="126" y="3"/>
                    <a:pt x="125" y="3"/>
                  </a:cubicBezTo>
                  <a:cubicBezTo>
                    <a:pt x="123" y="2"/>
                    <a:pt x="121" y="1"/>
                    <a:pt x="119" y="1"/>
                  </a:cubicBezTo>
                  <a:cubicBezTo>
                    <a:pt x="118" y="1"/>
                    <a:pt x="117" y="1"/>
                    <a:pt x="116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3" y="5"/>
                    <a:pt x="112" y="7"/>
                    <a:pt x="111" y="10"/>
                  </a:cubicBezTo>
                  <a:cubicBezTo>
                    <a:pt x="111" y="12"/>
                    <a:pt x="110" y="14"/>
                    <a:pt x="110" y="16"/>
                  </a:cubicBezTo>
                  <a:cubicBezTo>
                    <a:pt x="109" y="18"/>
                    <a:pt x="109" y="19"/>
                    <a:pt x="108" y="21"/>
                  </a:cubicBezTo>
                  <a:cubicBezTo>
                    <a:pt x="107" y="23"/>
                    <a:pt x="106" y="25"/>
                    <a:pt x="106" y="26"/>
                  </a:cubicBezTo>
                  <a:cubicBezTo>
                    <a:pt x="106" y="28"/>
                    <a:pt x="107" y="30"/>
                    <a:pt x="107" y="31"/>
                  </a:cubicBezTo>
                  <a:cubicBezTo>
                    <a:pt x="107" y="33"/>
                    <a:pt x="108" y="35"/>
                    <a:pt x="108" y="37"/>
                  </a:cubicBezTo>
                  <a:cubicBezTo>
                    <a:pt x="107" y="40"/>
                    <a:pt x="105" y="42"/>
                    <a:pt x="104" y="43"/>
                  </a:cubicBezTo>
                  <a:cubicBezTo>
                    <a:pt x="103" y="44"/>
                    <a:pt x="102" y="45"/>
                    <a:pt x="101" y="46"/>
                  </a:cubicBezTo>
                  <a:cubicBezTo>
                    <a:pt x="99" y="48"/>
                    <a:pt x="99" y="51"/>
                    <a:pt x="98" y="53"/>
                  </a:cubicBezTo>
                  <a:cubicBezTo>
                    <a:pt x="98" y="54"/>
                    <a:pt x="98" y="55"/>
                    <a:pt x="97" y="57"/>
                  </a:cubicBezTo>
                  <a:cubicBezTo>
                    <a:pt x="96" y="60"/>
                    <a:pt x="94" y="62"/>
                    <a:pt x="92" y="65"/>
                  </a:cubicBezTo>
                  <a:cubicBezTo>
                    <a:pt x="90" y="67"/>
                    <a:pt x="88" y="70"/>
                    <a:pt x="88" y="74"/>
                  </a:cubicBezTo>
                  <a:cubicBezTo>
                    <a:pt x="87" y="75"/>
                    <a:pt x="87" y="76"/>
                    <a:pt x="87" y="78"/>
                  </a:cubicBezTo>
                  <a:cubicBezTo>
                    <a:pt x="87" y="80"/>
                    <a:pt x="87" y="82"/>
                    <a:pt x="86" y="85"/>
                  </a:cubicBezTo>
                  <a:cubicBezTo>
                    <a:pt x="84" y="89"/>
                    <a:pt x="82" y="92"/>
                    <a:pt x="80" y="94"/>
                  </a:cubicBezTo>
                  <a:cubicBezTo>
                    <a:pt x="79" y="95"/>
                    <a:pt x="78" y="96"/>
                    <a:pt x="77" y="98"/>
                  </a:cubicBezTo>
                  <a:cubicBezTo>
                    <a:pt x="75" y="100"/>
                    <a:pt x="72" y="102"/>
                    <a:pt x="71" y="105"/>
                  </a:cubicBezTo>
                  <a:cubicBezTo>
                    <a:pt x="69" y="108"/>
                    <a:pt x="68" y="110"/>
                    <a:pt x="68" y="113"/>
                  </a:cubicBezTo>
                  <a:cubicBezTo>
                    <a:pt x="68" y="114"/>
                    <a:pt x="68" y="116"/>
                    <a:pt x="67" y="117"/>
                  </a:cubicBezTo>
                  <a:cubicBezTo>
                    <a:pt x="67" y="119"/>
                    <a:pt x="66" y="120"/>
                    <a:pt x="65" y="122"/>
                  </a:cubicBezTo>
                  <a:cubicBezTo>
                    <a:pt x="64" y="122"/>
                    <a:pt x="64" y="123"/>
                    <a:pt x="64" y="124"/>
                  </a:cubicBezTo>
                  <a:cubicBezTo>
                    <a:pt x="63" y="125"/>
                    <a:pt x="61" y="126"/>
                    <a:pt x="60" y="126"/>
                  </a:cubicBezTo>
                  <a:cubicBezTo>
                    <a:pt x="58" y="127"/>
                    <a:pt x="56" y="128"/>
                    <a:pt x="56" y="130"/>
                  </a:cubicBezTo>
                  <a:cubicBezTo>
                    <a:pt x="55" y="131"/>
                    <a:pt x="55" y="132"/>
                    <a:pt x="55" y="133"/>
                  </a:cubicBezTo>
                  <a:cubicBezTo>
                    <a:pt x="55" y="135"/>
                    <a:pt x="55" y="137"/>
                    <a:pt x="53" y="138"/>
                  </a:cubicBezTo>
                  <a:cubicBezTo>
                    <a:pt x="50" y="140"/>
                    <a:pt x="48" y="143"/>
                    <a:pt x="46" y="146"/>
                  </a:cubicBezTo>
                  <a:cubicBezTo>
                    <a:pt x="45" y="147"/>
                    <a:pt x="45" y="148"/>
                    <a:pt x="44" y="149"/>
                  </a:cubicBezTo>
                  <a:cubicBezTo>
                    <a:pt x="44" y="150"/>
                    <a:pt x="43" y="151"/>
                    <a:pt x="43" y="152"/>
                  </a:cubicBezTo>
                  <a:cubicBezTo>
                    <a:pt x="41" y="153"/>
                    <a:pt x="41" y="153"/>
                    <a:pt x="41" y="153"/>
                  </a:cubicBezTo>
                  <a:cubicBezTo>
                    <a:pt x="40" y="153"/>
                    <a:pt x="40" y="153"/>
                    <a:pt x="40" y="153"/>
                  </a:cubicBezTo>
                  <a:cubicBezTo>
                    <a:pt x="39" y="153"/>
                    <a:pt x="39" y="153"/>
                    <a:pt x="38" y="153"/>
                  </a:cubicBezTo>
                  <a:cubicBezTo>
                    <a:pt x="38" y="153"/>
                    <a:pt x="37" y="153"/>
                    <a:pt x="37" y="153"/>
                  </a:cubicBezTo>
                  <a:cubicBezTo>
                    <a:pt x="34" y="153"/>
                    <a:pt x="30" y="154"/>
                    <a:pt x="27" y="156"/>
                  </a:cubicBezTo>
                  <a:cubicBezTo>
                    <a:pt x="25" y="157"/>
                    <a:pt x="24" y="158"/>
                    <a:pt x="23" y="160"/>
                  </a:cubicBezTo>
                  <a:cubicBezTo>
                    <a:pt x="21" y="162"/>
                    <a:pt x="20" y="163"/>
                    <a:pt x="18" y="164"/>
                  </a:cubicBezTo>
                  <a:cubicBezTo>
                    <a:pt x="15" y="167"/>
                    <a:pt x="11" y="169"/>
                    <a:pt x="8" y="171"/>
                  </a:cubicBezTo>
                  <a:cubicBezTo>
                    <a:pt x="6" y="173"/>
                    <a:pt x="6" y="173"/>
                    <a:pt x="6" y="173"/>
                  </a:cubicBezTo>
                  <a:cubicBezTo>
                    <a:pt x="5" y="173"/>
                    <a:pt x="4" y="174"/>
                    <a:pt x="3" y="175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6" y="178"/>
                    <a:pt x="6" y="178"/>
                    <a:pt x="7" y="178"/>
                  </a:cubicBezTo>
                  <a:cubicBezTo>
                    <a:pt x="7" y="178"/>
                    <a:pt x="8" y="178"/>
                    <a:pt x="8" y="178"/>
                  </a:cubicBezTo>
                  <a:cubicBezTo>
                    <a:pt x="10" y="178"/>
                    <a:pt x="11" y="178"/>
                    <a:pt x="12" y="179"/>
                  </a:cubicBezTo>
                  <a:cubicBezTo>
                    <a:pt x="13" y="179"/>
                    <a:pt x="14" y="180"/>
                    <a:pt x="14" y="181"/>
                  </a:cubicBezTo>
                  <a:cubicBezTo>
                    <a:pt x="15" y="182"/>
                    <a:pt x="16" y="183"/>
                    <a:pt x="18" y="184"/>
                  </a:cubicBezTo>
                  <a:cubicBezTo>
                    <a:pt x="18" y="184"/>
                    <a:pt x="18" y="184"/>
                    <a:pt x="19" y="184"/>
                  </a:cubicBezTo>
                  <a:cubicBezTo>
                    <a:pt x="20" y="184"/>
                    <a:pt x="21" y="183"/>
                    <a:pt x="22" y="182"/>
                  </a:cubicBezTo>
                  <a:cubicBezTo>
                    <a:pt x="23" y="182"/>
                    <a:pt x="24" y="181"/>
                    <a:pt x="26" y="181"/>
                  </a:cubicBezTo>
                  <a:cubicBezTo>
                    <a:pt x="28" y="181"/>
                    <a:pt x="29" y="182"/>
                    <a:pt x="30" y="184"/>
                  </a:cubicBezTo>
                  <a:cubicBezTo>
                    <a:pt x="30" y="185"/>
                    <a:pt x="30" y="186"/>
                    <a:pt x="31" y="187"/>
                  </a:cubicBezTo>
                  <a:cubicBezTo>
                    <a:pt x="32" y="190"/>
                    <a:pt x="34" y="190"/>
                    <a:pt x="36" y="190"/>
                  </a:cubicBezTo>
                  <a:cubicBezTo>
                    <a:pt x="38" y="190"/>
                    <a:pt x="39" y="190"/>
                    <a:pt x="41" y="191"/>
                  </a:cubicBezTo>
                  <a:cubicBezTo>
                    <a:pt x="43" y="192"/>
                    <a:pt x="46" y="196"/>
                    <a:pt x="48" y="198"/>
                  </a:cubicBezTo>
                  <a:cubicBezTo>
                    <a:pt x="51" y="204"/>
                    <a:pt x="50" y="208"/>
                    <a:pt x="49" y="213"/>
                  </a:cubicBezTo>
                  <a:cubicBezTo>
                    <a:pt x="49" y="215"/>
                    <a:pt x="49" y="217"/>
                    <a:pt x="49" y="219"/>
                  </a:cubicBezTo>
                  <a:cubicBezTo>
                    <a:pt x="48" y="221"/>
                    <a:pt x="49" y="223"/>
                    <a:pt x="50" y="225"/>
                  </a:cubicBezTo>
                  <a:cubicBezTo>
                    <a:pt x="50" y="227"/>
                    <a:pt x="51" y="228"/>
                    <a:pt x="51" y="230"/>
                  </a:cubicBezTo>
                  <a:cubicBezTo>
                    <a:pt x="51" y="233"/>
                    <a:pt x="50" y="236"/>
                    <a:pt x="49" y="239"/>
                  </a:cubicBezTo>
                  <a:cubicBezTo>
                    <a:pt x="48" y="240"/>
                    <a:pt x="48" y="240"/>
                    <a:pt x="48" y="240"/>
                  </a:cubicBezTo>
                  <a:cubicBezTo>
                    <a:pt x="47" y="243"/>
                    <a:pt x="47" y="247"/>
                    <a:pt x="46" y="251"/>
                  </a:cubicBezTo>
                  <a:cubicBezTo>
                    <a:pt x="46" y="254"/>
                    <a:pt x="45" y="258"/>
                    <a:pt x="44" y="262"/>
                  </a:cubicBezTo>
                  <a:cubicBezTo>
                    <a:pt x="43" y="263"/>
                    <a:pt x="42" y="265"/>
                    <a:pt x="40" y="266"/>
                  </a:cubicBezTo>
                  <a:cubicBezTo>
                    <a:pt x="39" y="267"/>
                    <a:pt x="37" y="268"/>
                    <a:pt x="37" y="270"/>
                  </a:cubicBezTo>
                  <a:cubicBezTo>
                    <a:pt x="36" y="271"/>
                    <a:pt x="36" y="272"/>
                    <a:pt x="36" y="272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7" y="274"/>
                    <a:pt x="39" y="274"/>
                    <a:pt x="42" y="274"/>
                  </a:cubicBezTo>
                  <a:cubicBezTo>
                    <a:pt x="43" y="274"/>
                    <a:pt x="43" y="274"/>
                    <a:pt x="43" y="274"/>
                  </a:cubicBezTo>
                  <a:cubicBezTo>
                    <a:pt x="43" y="272"/>
                    <a:pt x="43" y="272"/>
                    <a:pt x="43" y="272"/>
                  </a:cubicBezTo>
                  <a:cubicBezTo>
                    <a:pt x="43" y="275"/>
                    <a:pt x="43" y="275"/>
                    <a:pt x="43" y="275"/>
                  </a:cubicBezTo>
                  <a:cubicBezTo>
                    <a:pt x="44" y="276"/>
                    <a:pt x="44" y="277"/>
                    <a:pt x="44" y="278"/>
                  </a:cubicBezTo>
                  <a:cubicBezTo>
                    <a:pt x="43" y="281"/>
                    <a:pt x="43" y="283"/>
                    <a:pt x="45" y="286"/>
                  </a:cubicBezTo>
                  <a:cubicBezTo>
                    <a:pt x="45" y="288"/>
                    <a:pt x="47" y="289"/>
                    <a:pt x="49" y="291"/>
                  </a:cubicBezTo>
                  <a:cubicBezTo>
                    <a:pt x="49" y="292"/>
                    <a:pt x="50" y="293"/>
                    <a:pt x="51" y="294"/>
                  </a:cubicBezTo>
                  <a:cubicBezTo>
                    <a:pt x="52" y="295"/>
                    <a:pt x="52" y="296"/>
                    <a:pt x="53" y="298"/>
                  </a:cubicBezTo>
                  <a:cubicBezTo>
                    <a:pt x="56" y="301"/>
                    <a:pt x="59" y="305"/>
                    <a:pt x="63" y="308"/>
                  </a:cubicBezTo>
                  <a:cubicBezTo>
                    <a:pt x="64" y="309"/>
                    <a:pt x="65" y="310"/>
                    <a:pt x="66" y="310"/>
                  </a:cubicBezTo>
                  <a:cubicBezTo>
                    <a:pt x="67" y="310"/>
                    <a:pt x="68" y="309"/>
                    <a:pt x="70" y="308"/>
                  </a:cubicBezTo>
                  <a:cubicBezTo>
                    <a:pt x="71" y="307"/>
                    <a:pt x="72" y="307"/>
                    <a:pt x="74" y="306"/>
                  </a:cubicBezTo>
                  <a:cubicBezTo>
                    <a:pt x="76" y="306"/>
                    <a:pt x="79" y="305"/>
                    <a:pt x="82" y="305"/>
                  </a:cubicBezTo>
                  <a:cubicBezTo>
                    <a:pt x="84" y="305"/>
                    <a:pt x="85" y="305"/>
                    <a:pt x="86" y="306"/>
                  </a:cubicBezTo>
                  <a:cubicBezTo>
                    <a:pt x="91" y="308"/>
                    <a:pt x="90" y="312"/>
                    <a:pt x="89" y="315"/>
                  </a:cubicBezTo>
                  <a:cubicBezTo>
                    <a:pt x="88" y="318"/>
                    <a:pt x="88" y="321"/>
                    <a:pt x="88" y="325"/>
                  </a:cubicBezTo>
                  <a:cubicBezTo>
                    <a:pt x="88" y="326"/>
                    <a:pt x="88" y="327"/>
                    <a:pt x="87" y="329"/>
                  </a:cubicBezTo>
                  <a:cubicBezTo>
                    <a:pt x="86" y="329"/>
                    <a:pt x="85" y="328"/>
                    <a:pt x="85" y="328"/>
                  </a:cubicBezTo>
                  <a:cubicBezTo>
                    <a:pt x="76" y="328"/>
                    <a:pt x="71" y="333"/>
                    <a:pt x="69" y="340"/>
                  </a:cubicBezTo>
                  <a:cubicBezTo>
                    <a:pt x="69" y="341"/>
                    <a:pt x="69" y="342"/>
                    <a:pt x="69" y="343"/>
                  </a:cubicBezTo>
                  <a:cubicBezTo>
                    <a:pt x="69" y="344"/>
                    <a:pt x="69" y="346"/>
                    <a:pt x="69" y="347"/>
                  </a:cubicBezTo>
                  <a:cubicBezTo>
                    <a:pt x="68" y="349"/>
                    <a:pt x="67" y="349"/>
                    <a:pt x="65" y="350"/>
                  </a:cubicBezTo>
                  <a:cubicBezTo>
                    <a:pt x="65" y="350"/>
                    <a:pt x="64" y="351"/>
                    <a:pt x="63" y="351"/>
                  </a:cubicBezTo>
                  <a:cubicBezTo>
                    <a:pt x="62" y="352"/>
                    <a:pt x="61" y="353"/>
                    <a:pt x="61" y="354"/>
                  </a:cubicBezTo>
                  <a:cubicBezTo>
                    <a:pt x="60" y="356"/>
                    <a:pt x="60" y="356"/>
                    <a:pt x="60" y="356"/>
                  </a:cubicBezTo>
                  <a:cubicBezTo>
                    <a:pt x="62" y="357"/>
                    <a:pt x="62" y="357"/>
                    <a:pt x="62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4" y="357"/>
                    <a:pt x="65" y="356"/>
                  </a:cubicBezTo>
                  <a:cubicBezTo>
                    <a:pt x="65" y="356"/>
                    <a:pt x="66" y="356"/>
                    <a:pt x="67" y="356"/>
                  </a:cubicBezTo>
                  <a:cubicBezTo>
                    <a:pt x="67" y="356"/>
                    <a:pt x="68" y="356"/>
                    <a:pt x="68" y="356"/>
                  </a:cubicBezTo>
                  <a:cubicBezTo>
                    <a:pt x="71" y="358"/>
                    <a:pt x="71" y="361"/>
                    <a:pt x="72" y="365"/>
                  </a:cubicBezTo>
                  <a:cubicBezTo>
                    <a:pt x="72" y="367"/>
                    <a:pt x="72" y="370"/>
                    <a:pt x="73" y="371"/>
                  </a:cubicBezTo>
                  <a:cubicBezTo>
                    <a:pt x="74" y="373"/>
                    <a:pt x="76" y="374"/>
                    <a:pt x="78" y="374"/>
                  </a:cubicBezTo>
                  <a:cubicBezTo>
                    <a:pt x="81" y="375"/>
                    <a:pt x="84" y="377"/>
                    <a:pt x="85" y="379"/>
                  </a:cubicBezTo>
                  <a:cubicBezTo>
                    <a:pt x="85" y="381"/>
                    <a:pt x="84" y="382"/>
                    <a:pt x="82" y="384"/>
                  </a:cubicBezTo>
                  <a:cubicBezTo>
                    <a:pt x="81" y="384"/>
                    <a:pt x="80" y="385"/>
                    <a:pt x="80" y="386"/>
                  </a:cubicBezTo>
                  <a:cubicBezTo>
                    <a:pt x="80" y="389"/>
                    <a:pt x="81" y="390"/>
                    <a:pt x="82" y="392"/>
                  </a:cubicBezTo>
                  <a:cubicBezTo>
                    <a:pt x="83" y="392"/>
                    <a:pt x="83" y="393"/>
                    <a:pt x="84" y="394"/>
                  </a:cubicBezTo>
                  <a:cubicBezTo>
                    <a:pt x="85" y="394"/>
                    <a:pt x="86" y="397"/>
                    <a:pt x="86" y="397"/>
                  </a:cubicBezTo>
                  <a:cubicBezTo>
                    <a:pt x="89" y="400"/>
                    <a:pt x="91" y="403"/>
                    <a:pt x="93" y="406"/>
                  </a:cubicBezTo>
                  <a:cubicBezTo>
                    <a:pt x="95" y="409"/>
                    <a:pt x="95" y="409"/>
                    <a:pt x="98" y="409"/>
                  </a:cubicBezTo>
                  <a:cubicBezTo>
                    <a:pt x="99" y="409"/>
                    <a:pt x="99" y="409"/>
                    <a:pt x="99" y="409"/>
                  </a:cubicBezTo>
                  <a:cubicBezTo>
                    <a:pt x="102" y="410"/>
                    <a:pt x="104" y="411"/>
                    <a:pt x="107" y="413"/>
                  </a:cubicBezTo>
                  <a:cubicBezTo>
                    <a:pt x="109" y="415"/>
                    <a:pt x="109" y="415"/>
                    <a:pt x="109" y="415"/>
                  </a:cubicBezTo>
                  <a:cubicBezTo>
                    <a:pt x="110" y="412"/>
                    <a:pt x="110" y="412"/>
                    <a:pt x="110" y="412"/>
                  </a:cubicBezTo>
                  <a:cubicBezTo>
                    <a:pt x="110" y="411"/>
                    <a:pt x="111" y="409"/>
                    <a:pt x="112" y="407"/>
                  </a:cubicBezTo>
                  <a:cubicBezTo>
                    <a:pt x="114" y="400"/>
                    <a:pt x="116" y="394"/>
                    <a:pt x="116" y="385"/>
                  </a:cubicBezTo>
                  <a:cubicBezTo>
                    <a:pt x="116" y="380"/>
                    <a:pt x="115" y="374"/>
                    <a:pt x="114" y="369"/>
                  </a:cubicBezTo>
                  <a:cubicBezTo>
                    <a:pt x="110" y="354"/>
                    <a:pt x="115" y="344"/>
                    <a:pt x="122" y="332"/>
                  </a:cubicBezTo>
                  <a:cubicBezTo>
                    <a:pt x="123" y="330"/>
                    <a:pt x="124" y="328"/>
                    <a:pt x="125" y="326"/>
                  </a:cubicBezTo>
                  <a:cubicBezTo>
                    <a:pt x="127" y="322"/>
                    <a:pt x="129" y="317"/>
                    <a:pt x="130" y="312"/>
                  </a:cubicBezTo>
                  <a:cubicBezTo>
                    <a:pt x="131" y="310"/>
                    <a:pt x="131" y="306"/>
                    <a:pt x="132" y="303"/>
                  </a:cubicBezTo>
                  <a:cubicBezTo>
                    <a:pt x="135" y="296"/>
                    <a:pt x="141" y="293"/>
                    <a:pt x="148" y="291"/>
                  </a:cubicBezTo>
                  <a:cubicBezTo>
                    <a:pt x="162" y="288"/>
                    <a:pt x="176" y="281"/>
                    <a:pt x="189" y="270"/>
                  </a:cubicBezTo>
                  <a:cubicBezTo>
                    <a:pt x="190" y="269"/>
                    <a:pt x="190" y="269"/>
                    <a:pt x="190" y="269"/>
                  </a:cubicBezTo>
                  <a:cubicBezTo>
                    <a:pt x="195" y="265"/>
                    <a:pt x="201" y="260"/>
                    <a:pt x="207" y="258"/>
                  </a:cubicBezTo>
                  <a:cubicBezTo>
                    <a:pt x="210" y="257"/>
                    <a:pt x="212" y="257"/>
                    <a:pt x="214" y="257"/>
                  </a:cubicBezTo>
                  <a:cubicBezTo>
                    <a:pt x="215" y="257"/>
                    <a:pt x="216" y="257"/>
                    <a:pt x="217" y="257"/>
                  </a:cubicBezTo>
                  <a:cubicBezTo>
                    <a:pt x="219" y="257"/>
                    <a:pt x="220" y="258"/>
                    <a:pt x="222" y="259"/>
                  </a:cubicBezTo>
                  <a:cubicBezTo>
                    <a:pt x="224" y="259"/>
                    <a:pt x="225" y="260"/>
                    <a:pt x="227" y="260"/>
                  </a:cubicBezTo>
                  <a:cubicBezTo>
                    <a:pt x="228" y="260"/>
                    <a:pt x="229" y="260"/>
                    <a:pt x="231" y="259"/>
                  </a:cubicBezTo>
                  <a:cubicBezTo>
                    <a:pt x="232" y="259"/>
                    <a:pt x="233" y="258"/>
                    <a:pt x="235" y="258"/>
                  </a:cubicBezTo>
                  <a:cubicBezTo>
                    <a:pt x="235" y="258"/>
                    <a:pt x="235" y="258"/>
                    <a:pt x="235" y="258"/>
                  </a:cubicBezTo>
                  <a:cubicBezTo>
                    <a:pt x="236" y="258"/>
                    <a:pt x="238" y="259"/>
                    <a:pt x="239" y="259"/>
                  </a:cubicBezTo>
                  <a:cubicBezTo>
                    <a:pt x="240" y="259"/>
                    <a:pt x="240" y="259"/>
                    <a:pt x="240" y="259"/>
                  </a:cubicBezTo>
                  <a:cubicBezTo>
                    <a:pt x="240" y="259"/>
                    <a:pt x="241" y="259"/>
                    <a:pt x="242" y="259"/>
                  </a:cubicBezTo>
                  <a:cubicBezTo>
                    <a:pt x="243" y="260"/>
                    <a:pt x="244" y="260"/>
                    <a:pt x="245" y="260"/>
                  </a:cubicBezTo>
                  <a:cubicBezTo>
                    <a:pt x="249" y="260"/>
                    <a:pt x="251" y="258"/>
                    <a:pt x="253" y="253"/>
                  </a:cubicBezTo>
                  <a:cubicBezTo>
                    <a:pt x="255" y="246"/>
                    <a:pt x="258" y="237"/>
                    <a:pt x="250" y="231"/>
                  </a:cubicBezTo>
                  <a:cubicBezTo>
                    <a:pt x="250" y="231"/>
                    <a:pt x="250" y="230"/>
                    <a:pt x="249" y="230"/>
                  </a:cubicBezTo>
                  <a:cubicBezTo>
                    <a:pt x="247" y="228"/>
                    <a:pt x="244" y="227"/>
                    <a:pt x="244" y="223"/>
                  </a:cubicBezTo>
                  <a:cubicBezTo>
                    <a:pt x="243" y="220"/>
                    <a:pt x="244" y="214"/>
                    <a:pt x="245" y="210"/>
                  </a:cubicBezTo>
                  <a:cubicBezTo>
                    <a:pt x="246" y="207"/>
                    <a:pt x="249" y="203"/>
                    <a:pt x="251" y="200"/>
                  </a:cubicBezTo>
                  <a:cubicBezTo>
                    <a:pt x="252" y="199"/>
                    <a:pt x="253" y="198"/>
                    <a:pt x="255" y="198"/>
                  </a:cubicBezTo>
                  <a:cubicBezTo>
                    <a:pt x="256" y="196"/>
                    <a:pt x="258" y="195"/>
                    <a:pt x="259" y="193"/>
                  </a:cubicBezTo>
                  <a:cubicBezTo>
                    <a:pt x="260" y="189"/>
                    <a:pt x="258" y="184"/>
                    <a:pt x="257" y="180"/>
                  </a:cubicBezTo>
                  <a:cubicBezTo>
                    <a:pt x="255" y="177"/>
                    <a:pt x="254" y="173"/>
                    <a:pt x="254" y="169"/>
                  </a:cubicBezTo>
                  <a:cubicBezTo>
                    <a:pt x="254" y="168"/>
                    <a:pt x="255" y="167"/>
                    <a:pt x="255" y="166"/>
                  </a:cubicBezTo>
                  <a:cubicBezTo>
                    <a:pt x="255" y="162"/>
                    <a:pt x="256" y="159"/>
                    <a:pt x="255" y="156"/>
                  </a:cubicBezTo>
                  <a:cubicBezTo>
                    <a:pt x="255" y="154"/>
                    <a:pt x="254" y="153"/>
                    <a:pt x="253" y="151"/>
                  </a:cubicBezTo>
                  <a:cubicBezTo>
                    <a:pt x="252" y="148"/>
                    <a:pt x="251" y="146"/>
                    <a:pt x="252" y="143"/>
                  </a:cubicBezTo>
                  <a:cubicBezTo>
                    <a:pt x="252" y="142"/>
                    <a:pt x="253" y="141"/>
                    <a:pt x="254" y="140"/>
                  </a:cubicBezTo>
                  <a:cubicBezTo>
                    <a:pt x="255" y="140"/>
                    <a:pt x="255" y="139"/>
                    <a:pt x="256" y="139"/>
                  </a:cubicBezTo>
                  <a:cubicBezTo>
                    <a:pt x="257" y="138"/>
                    <a:pt x="257" y="138"/>
                    <a:pt x="257" y="138"/>
                  </a:cubicBezTo>
                  <a:cubicBezTo>
                    <a:pt x="260" y="134"/>
                    <a:pt x="264" y="129"/>
                    <a:pt x="266" y="125"/>
                  </a:cubicBezTo>
                  <a:cubicBezTo>
                    <a:pt x="266" y="124"/>
                    <a:pt x="266" y="123"/>
                    <a:pt x="266" y="122"/>
                  </a:cubicBezTo>
                  <a:cubicBezTo>
                    <a:pt x="267" y="119"/>
                    <a:pt x="267" y="117"/>
                    <a:pt x="269" y="115"/>
                  </a:cubicBezTo>
                  <a:cubicBezTo>
                    <a:pt x="272" y="112"/>
                    <a:pt x="275" y="111"/>
                    <a:pt x="280" y="110"/>
                  </a:cubicBezTo>
                  <a:cubicBezTo>
                    <a:pt x="287" y="110"/>
                    <a:pt x="290" y="107"/>
                    <a:pt x="294" y="103"/>
                  </a:cubicBezTo>
                  <a:cubicBezTo>
                    <a:pt x="295" y="101"/>
                    <a:pt x="297" y="99"/>
                    <a:pt x="299" y="98"/>
                  </a:cubicBezTo>
                  <a:cubicBezTo>
                    <a:pt x="300" y="96"/>
                    <a:pt x="300" y="96"/>
                    <a:pt x="300" y="96"/>
                  </a:cubicBezTo>
                  <a:cubicBezTo>
                    <a:pt x="305" y="92"/>
                    <a:pt x="311" y="88"/>
                    <a:pt x="308" y="81"/>
                  </a:cubicBez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0" name="Freeform 11"/>
            <p:cNvSpPr>
              <a:spLocks/>
            </p:cNvSpPr>
            <p:nvPr/>
          </p:nvSpPr>
          <p:spPr bwMode="auto">
            <a:xfrm>
              <a:off x="1882233" y="285599"/>
              <a:ext cx="690645" cy="734058"/>
            </a:xfrm>
            <a:custGeom>
              <a:avLst/>
              <a:gdLst>
                <a:gd name="T0" fmla="*/ 271 w 273"/>
                <a:gd name="T1" fmla="*/ 209 h 303"/>
                <a:gd name="T2" fmla="*/ 269 w 273"/>
                <a:gd name="T3" fmla="*/ 183 h 303"/>
                <a:gd name="T4" fmla="*/ 266 w 273"/>
                <a:gd name="T5" fmla="*/ 174 h 303"/>
                <a:gd name="T6" fmla="*/ 259 w 273"/>
                <a:gd name="T7" fmla="*/ 173 h 303"/>
                <a:gd name="T8" fmla="*/ 243 w 273"/>
                <a:gd name="T9" fmla="*/ 159 h 303"/>
                <a:gd name="T10" fmla="*/ 231 w 273"/>
                <a:gd name="T11" fmla="*/ 131 h 303"/>
                <a:gd name="T12" fmla="*/ 227 w 273"/>
                <a:gd name="T13" fmla="*/ 96 h 303"/>
                <a:gd name="T14" fmla="*/ 230 w 273"/>
                <a:gd name="T15" fmla="*/ 80 h 303"/>
                <a:gd name="T16" fmla="*/ 243 w 273"/>
                <a:gd name="T17" fmla="*/ 61 h 303"/>
                <a:gd name="T18" fmla="*/ 238 w 273"/>
                <a:gd name="T19" fmla="*/ 45 h 303"/>
                <a:gd name="T20" fmla="*/ 223 w 273"/>
                <a:gd name="T21" fmla="*/ 32 h 303"/>
                <a:gd name="T22" fmla="*/ 217 w 273"/>
                <a:gd name="T23" fmla="*/ 33 h 303"/>
                <a:gd name="T24" fmla="*/ 221 w 273"/>
                <a:gd name="T25" fmla="*/ 22 h 303"/>
                <a:gd name="T26" fmla="*/ 204 w 273"/>
                <a:gd name="T27" fmla="*/ 0 h 303"/>
                <a:gd name="T28" fmla="*/ 191 w 273"/>
                <a:gd name="T29" fmla="*/ 4 h 303"/>
                <a:gd name="T30" fmla="*/ 191 w 273"/>
                <a:gd name="T31" fmla="*/ 15 h 303"/>
                <a:gd name="T32" fmla="*/ 177 w 273"/>
                <a:gd name="T33" fmla="*/ 27 h 303"/>
                <a:gd name="T34" fmla="*/ 173 w 273"/>
                <a:gd name="T35" fmla="*/ 32 h 303"/>
                <a:gd name="T36" fmla="*/ 164 w 273"/>
                <a:gd name="T37" fmla="*/ 31 h 303"/>
                <a:gd name="T38" fmla="*/ 154 w 273"/>
                <a:gd name="T39" fmla="*/ 39 h 303"/>
                <a:gd name="T40" fmla="*/ 146 w 273"/>
                <a:gd name="T41" fmla="*/ 46 h 303"/>
                <a:gd name="T42" fmla="*/ 142 w 273"/>
                <a:gd name="T43" fmla="*/ 46 h 303"/>
                <a:gd name="T44" fmla="*/ 134 w 273"/>
                <a:gd name="T45" fmla="*/ 50 h 303"/>
                <a:gd name="T46" fmla="*/ 131 w 273"/>
                <a:gd name="T47" fmla="*/ 49 h 303"/>
                <a:gd name="T48" fmla="*/ 120 w 273"/>
                <a:gd name="T49" fmla="*/ 52 h 303"/>
                <a:gd name="T50" fmla="*/ 111 w 273"/>
                <a:gd name="T51" fmla="*/ 49 h 303"/>
                <a:gd name="T52" fmla="*/ 92 w 273"/>
                <a:gd name="T53" fmla="*/ 68 h 303"/>
                <a:gd name="T54" fmla="*/ 85 w 273"/>
                <a:gd name="T55" fmla="*/ 77 h 303"/>
                <a:gd name="T56" fmla="*/ 68 w 273"/>
                <a:gd name="T57" fmla="*/ 61 h 303"/>
                <a:gd name="T58" fmla="*/ 60 w 273"/>
                <a:gd name="T59" fmla="*/ 63 h 303"/>
                <a:gd name="T60" fmla="*/ 54 w 273"/>
                <a:gd name="T61" fmla="*/ 61 h 303"/>
                <a:gd name="T62" fmla="*/ 45 w 273"/>
                <a:gd name="T63" fmla="*/ 60 h 303"/>
                <a:gd name="T64" fmla="*/ 37 w 273"/>
                <a:gd name="T65" fmla="*/ 63 h 303"/>
                <a:gd name="T66" fmla="*/ 22 w 273"/>
                <a:gd name="T67" fmla="*/ 52 h 303"/>
                <a:gd name="T68" fmla="*/ 14 w 273"/>
                <a:gd name="T69" fmla="*/ 53 h 303"/>
                <a:gd name="T70" fmla="*/ 5 w 273"/>
                <a:gd name="T71" fmla="*/ 48 h 303"/>
                <a:gd name="T72" fmla="*/ 12 w 273"/>
                <a:gd name="T73" fmla="*/ 68 h 303"/>
                <a:gd name="T74" fmla="*/ 24 w 273"/>
                <a:gd name="T75" fmla="*/ 79 h 303"/>
                <a:gd name="T76" fmla="*/ 25 w 273"/>
                <a:gd name="T77" fmla="*/ 96 h 303"/>
                <a:gd name="T78" fmla="*/ 31 w 273"/>
                <a:gd name="T79" fmla="*/ 111 h 303"/>
                <a:gd name="T80" fmla="*/ 34 w 273"/>
                <a:gd name="T81" fmla="*/ 129 h 303"/>
                <a:gd name="T82" fmla="*/ 45 w 273"/>
                <a:gd name="T83" fmla="*/ 132 h 303"/>
                <a:gd name="T84" fmla="*/ 62 w 273"/>
                <a:gd name="T85" fmla="*/ 133 h 303"/>
                <a:gd name="T86" fmla="*/ 63 w 273"/>
                <a:gd name="T87" fmla="*/ 139 h 303"/>
                <a:gd name="T88" fmla="*/ 68 w 273"/>
                <a:gd name="T89" fmla="*/ 141 h 303"/>
                <a:gd name="T90" fmla="*/ 87 w 273"/>
                <a:gd name="T91" fmla="*/ 148 h 303"/>
                <a:gd name="T92" fmla="*/ 96 w 273"/>
                <a:gd name="T93" fmla="*/ 163 h 303"/>
                <a:gd name="T94" fmla="*/ 105 w 273"/>
                <a:gd name="T95" fmla="*/ 218 h 303"/>
                <a:gd name="T96" fmla="*/ 113 w 273"/>
                <a:gd name="T97" fmla="*/ 258 h 303"/>
                <a:gd name="T98" fmla="*/ 111 w 273"/>
                <a:gd name="T99" fmla="*/ 275 h 303"/>
                <a:gd name="T100" fmla="*/ 121 w 273"/>
                <a:gd name="T101" fmla="*/ 287 h 303"/>
                <a:gd name="T102" fmla="*/ 132 w 273"/>
                <a:gd name="T103" fmla="*/ 293 h 303"/>
                <a:gd name="T104" fmla="*/ 146 w 273"/>
                <a:gd name="T105" fmla="*/ 303 h 303"/>
                <a:gd name="T106" fmla="*/ 148 w 273"/>
                <a:gd name="T107" fmla="*/ 295 h 303"/>
                <a:gd name="T108" fmla="*/ 152 w 273"/>
                <a:gd name="T109" fmla="*/ 273 h 303"/>
                <a:gd name="T110" fmla="*/ 175 w 273"/>
                <a:gd name="T111" fmla="*/ 261 h 303"/>
                <a:gd name="T112" fmla="*/ 196 w 273"/>
                <a:gd name="T113" fmla="*/ 275 h 303"/>
                <a:gd name="T114" fmla="*/ 202 w 273"/>
                <a:gd name="T115" fmla="*/ 256 h 303"/>
                <a:gd name="T116" fmla="*/ 211 w 273"/>
                <a:gd name="T117" fmla="*/ 240 h 303"/>
                <a:gd name="T118" fmla="*/ 232 w 273"/>
                <a:gd name="T119" fmla="*/ 228 h 303"/>
                <a:gd name="T120" fmla="*/ 271 w 273"/>
                <a:gd name="T121" fmla="*/ 226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73" h="303">
                  <a:moveTo>
                    <a:pt x="273" y="223"/>
                  </a:moveTo>
                  <a:cubicBezTo>
                    <a:pt x="273" y="222"/>
                    <a:pt x="272" y="221"/>
                    <a:pt x="272" y="219"/>
                  </a:cubicBezTo>
                  <a:cubicBezTo>
                    <a:pt x="272" y="216"/>
                    <a:pt x="271" y="213"/>
                    <a:pt x="271" y="209"/>
                  </a:cubicBezTo>
                  <a:cubicBezTo>
                    <a:pt x="270" y="207"/>
                    <a:pt x="270" y="204"/>
                    <a:pt x="270" y="201"/>
                  </a:cubicBezTo>
                  <a:cubicBezTo>
                    <a:pt x="270" y="197"/>
                    <a:pt x="270" y="194"/>
                    <a:pt x="270" y="189"/>
                  </a:cubicBezTo>
                  <a:cubicBezTo>
                    <a:pt x="269" y="188"/>
                    <a:pt x="269" y="186"/>
                    <a:pt x="269" y="183"/>
                  </a:cubicBezTo>
                  <a:cubicBezTo>
                    <a:pt x="268" y="181"/>
                    <a:pt x="267" y="178"/>
                    <a:pt x="267" y="175"/>
                  </a:cubicBezTo>
                  <a:cubicBezTo>
                    <a:pt x="267" y="174"/>
                    <a:pt x="267" y="174"/>
                    <a:pt x="267" y="174"/>
                  </a:cubicBezTo>
                  <a:cubicBezTo>
                    <a:pt x="266" y="174"/>
                    <a:pt x="266" y="174"/>
                    <a:pt x="266" y="174"/>
                  </a:cubicBezTo>
                  <a:cubicBezTo>
                    <a:pt x="265" y="173"/>
                    <a:pt x="264" y="173"/>
                    <a:pt x="263" y="173"/>
                  </a:cubicBezTo>
                  <a:cubicBezTo>
                    <a:pt x="262" y="173"/>
                    <a:pt x="262" y="173"/>
                    <a:pt x="261" y="173"/>
                  </a:cubicBezTo>
                  <a:cubicBezTo>
                    <a:pt x="259" y="173"/>
                    <a:pt x="259" y="173"/>
                    <a:pt x="259" y="173"/>
                  </a:cubicBezTo>
                  <a:cubicBezTo>
                    <a:pt x="258" y="173"/>
                    <a:pt x="257" y="173"/>
                    <a:pt x="255" y="172"/>
                  </a:cubicBezTo>
                  <a:cubicBezTo>
                    <a:pt x="252" y="169"/>
                    <a:pt x="250" y="167"/>
                    <a:pt x="248" y="164"/>
                  </a:cubicBezTo>
                  <a:cubicBezTo>
                    <a:pt x="246" y="162"/>
                    <a:pt x="244" y="161"/>
                    <a:pt x="243" y="159"/>
                  </a:cubicBezTo>
                  <a:cubicBezTo>
                    <a:pt x="239" y="156"/>
                    <a:pt x="235" y="151"/>
                    <a:pt x="235" y="145"/>
                  </a:cubicBezTo>
                  <a:cubicBezTo>
                    <a:pt x="235" y="140"/>
                    <a:pt x="235" y="136"/>
                    <a:pt x="232" y="132"/>
                  </a:cubicBezTo>
                  <a:cubicBezTo>
                    <a:pt x="231" y="131"/>
                    <a:pt x="231" y="131"/>
                    <a:pt x="231" y="131"/>
                  </a:cubicBezTo>
                  <a:cubicBezTo>
                    <a:pt x="229" y="128"/>
                    <a:pt x="227" y="127"/>
                    <a:pt x="226" y="123"/>
                  </a:cubicBezTo>
                  <a:cubicBezTo>
                    <a:pt x="225" y="117"/>
                    <a:pt x="222" y="107"/>
                    <a:pt x="224" y="101"/>
                  </a:cubicBezTo>
                  <a:cubicBezTo>
                    <a:pt x="225" y="99"/>
                    <a:pt x="226" y="98"/>
                    <a:pt x="227" y="96"/>
                  </a:cubicBezTo>
                  <a:cubicBezTo>
                    <a:pt x="228" y="95"/>
                    <a:pt x="229" y="93"/>
                    <a:pt x="230" y="91"/>
                  </a:cubicBezTo>
                  <a:cubicBezTo>
                    <a:pt x="230" y="89"/>
                    <a:pt x="230" y="87"/>
                    <a:pt x="230" y="85"/>
                  </a:cubicBezTo>
                  <a:cubicBezTo>
                    <a:pt x="230" y="83"/>
                    <a:pt x="230" y="81"/>
                    <a:pt x="230" y="80"/>
                  </a:cubicBezTo>
                  <a:cubicBezTo>
                    <a:pt x="231" y="78"/>
                    <a:pt x="233" y="77"/>
                    <a:pt x="234" y="75"/>
                  </a:cubicBezTo>
                  <a:cubicBezTo>
                    <a:pt x="236" y="74"/>
                    <a:pt x="237" y="73"/>
                    <a:pt x="238" y="72"/>
                  </a:cubicBezTo>
                  <a:cubicBezTo>
                    <a:pt x="240" y="69"/>
                    <a:pt x="242" y="65"/>
                    <a:pt x="243" y="61"/>
                  </a:cubicBezTo>
                  <a:cubicBezTo>
                    <a:pt x="243" y="58"/>
                    <a:pt x="241" y="55"/>
                    <a:pt x="239" y="53"/>
                  </a:cubicBezTo>
                  <a:cubicBezTo>
                    <a:pt x="239" y="52"/>
                    <a:pt x="238" y="51"/>
                    <a:pt x="238" y="51"/>
                  </a:cubicBezTo>
                  <a:cubicBezTo>
                    <a:pt x="237" y="49"/>
                    <a:pt x="237" y="47"/>
                    <a:pt x="238" y="45"/>
                  </a:cubicBezTo>
                  <a:cubicBezTo>
                    <a:pt x="238" y="42"/>
                    <a:pt x="238" y="37"/>
                    <a:pt x="232" y="35"/>
                  </a:cubicBezTo>
                  <a:cubicBezTo>
                    <a:pt x="232" y="35"/>
                    <a:pt x="231" y="34"/>
                    <a:pt x="230" y="34"/>
                  </a:cubicBezTo>
                  <a:cubicBezTo>
                    <a:pt x="228" y="33"/>
                    <a:pt x="225" y="32"/>
                    <a:pt x="223" y="32"/>
                  </a:cubicBezTo>
                  <a:cubicBezTo>
                    <a:pt x="222" y="32"/>
                    <a:pt x="221" y="33"/>
                    <a:pt x="220" y="33"/>
                  </a:cubicBezTo>
                  <a:cubicBezTo>
                    <a:pt x="220" y="33"/>
                    <a:pt x="219" y="33"/>
                    <a:pt x="218" y="33"/>
                  </a:cubicBezTo>
                  <a:cubicBezTo>
                    <a:pt x="218" y="33"/>
                    <a:pt x="218" y="33"/>
                    <a:pt x="217" y="33"/>
                  </a:cubicBezTo>
                  <a:cubicBezTo>
                    <a:pt x="218" y="32"/>
                    <a:pt x="218" y="31"/>
                    <a:pt x="218" y="31"/>
                  </a:cubicBezTo>
                  <a:cubicBezTo>
                    <a:pt x="219" y="29"/>
                    <a:pt x="220" y="27"/>
                    <a:pt x="221" y="24"/>
                  </a:cubicBezTo>
                  <a:cubicBezTo>
                    <a:pt x="221" y="22"/>
                    <a:pt x="221" y="22"/>
                    <a:pt x="221" y="22"/>
                  </a:cubicBezTo>
                  <a:cubicBezTo>
                    <a:pt x="223" y="16"/>
                    <a:pt x="225" y="9"/>
                    <a:pt x="220" y="3"/>
                  </a:cubicBezTo>
                  <a:cubicBezTo>
                    <a:pt x="217" y="1"/>
                    <a:pt x="214" y="0"/>
                    <a:pt x="211" y="0"/>
                  </a:cubicBezTo>
                  <a:cubicBezTo>
                    <a:pt x="209" y="0"/>
                    <a:pt x="206" y="0"/>
                    <a:pt x="204" y="0"/>
                  </a:cubicBezTo>
                  <a:cubicBezTo>
                    <a:pt x="203" y="1"/>
                    <a:pt x="203" y="1"/>
                    <a:pt x="203" y="1"/>
                  </a:cubicBezTo>
                  <a:cubicBezTo>
                    <a:pt x="202" y="1"/>
                    <a:pt x="201" y="1"/>
                    <a:pt x="200" y="1"/>
                  </a:cubicBezTo>
                  <a:cubicBezTo>
                    <a:pt x="197" y="1"/>
                    <a:pt x="193" y="1"/>
                    <a:pt x="191" y="4"/>
                  </a:cubicBezTo>
                  <a:cubicBezTo>
                    <a:pt x="190" y="5"/>
                    <a:pt x="189" y="6"/>
                    <a:pt x="190" y="8"/>
                  </a:cubicBezTo>
                  <a:cubicBezTo>
                    <a:pt x="190" y="10"/>
                    <a:pt x="190" y="11"/>
                    <a:pt x="191" y="12"/>
                  </a:cubicBezTo>
                  <a:cubicBezTo>
                    <a:pt x="192" y="13"/>
                    <a:pt x="192" y="14"/>
                    <a:pt x="191" y="15"/>
                  </a:cubicBezTo>
                  <a:cubicBezTo>
                    <a:pt x="189" y="18"/>
                    <a:pt x="185" y="22"/>
                    <a:pt x="183" y="23"/>
                  </a:cubicBezTo>
                  <a:cubicBezTo>
                    <a:pt x="182" y="23"/>
                    <a:pt x="182" y="24"/>
                    <a:pt x="181" y="24"/>
                  </a:cubicBezTo>
                  <a:cubicBezTo>
                    <a:pt x="180" y="24"/>
                    <a:pt x="178" y="24"/>
                    <a:pt x="177" y="27"/>
                  </a:cubicBezTo>
                  <a:cubicBezTo>
                    <a:pt x="176" y="28"/>
                    <a:pt x="176" y="29"/>
                    <a:pt x="176" y="30"/>
                  </a:cubicBezTo>
                  <a:cubicBezTo>
                    <a:pt x="176" y="31"/>
                    <a:pt x="176" y="31"/>
                    <a:pt x="175" y="32"/>
                  </a:cubicBezTo>
                  <a:cubicBezTo>
                    <a:pt x="175" y="32"/>
                    <a:pt x="174" y="32"/>
                    <a:pt x="173" y="32"/>
                  </a:cubicBezTo>
                  <a:cubicBezTo>
                    <a:pt x="172" y="32"/>
                    <a:pt x="171" y="32"/>
                    <a:pt x="170" y="32"/>
                  </a:cubicBezTo>
                  <a:cubicBezTo>
                    <a:pt x="169" y="31"/>
                    <a:pt x="167" y="31"/>
                    <a:pt x="165" y="31"/>
                  </a:cubicBezTo>
                  <a:cubicBezTo>
                    <a:pt x="165" y="31"/>
                    <a:pt x="165" y="31"/>
                    <a:pt x="164" y="31"/>
                  </a:cubicBezTo>
                  <a:cubicBezTo>
                    <a:pt x="161" y="31"/>
                    <a:pt x="160" y="33"/>
                    <a:pt x="158" y="35"/>
                  </a:cubicBezTo>
                  <a:cubicBezTo>
                    <a:pt x="157" y="37"/>
                    <a:pt x="156" y="38"/>
                    <a:pt x="155" y="38"/>
                  </a:cubicBezTo>
                  <a:cubicBezTo>
                    <a:pt x="155" y="38"/>
                    <a:pt x="154" y="38"/>
                    <a:pt x="154" y="39"/>
                  </a:cubicBezTo>
                  <a:cubicBezTo>
                    <a:pt x="152" y="39"/>
                    <a:pt x="151" y="40"/>
                    <a:pt x="150" y="42"/>
                  </a:cubicBezTo>
                  <a:cubicBezTo>
                    <a:pt x="149" y="42"/>
                    <a:pt x="149" y="43"/>
                    <a:pt x="149" y="43"/>
                  </a:cubicBezTo>
                  <a:cubicBezTo>
                    <a:pt x="148" y="45"/>
                    <a:pt x="148" y="46"/>
                    <a:pt x="146" y="46"/>
                  </a:cubicBezTo>
                  <a:cubicBezTo>
                    <a:pt x="146" y="46"/>
                    <a:pt x="145" y="46"/>
                    <a:pt x="145" y="46"/>
                  </a:cubicBezTo>
                  <a:cubicBezTo>
                    <a:pt x="145" y="46"/>
                    <a:pt x="144" y="46"/>
                    <a:pt x="144" y="46"/>
                  </a:cubicBezTo>
                  <a:cubicBezTo>
                    <a:pt x="143" y="46"/>
                    <a:pt x="142" y="46"/>
                    <a:pt x="142" y="46"/>
                  </a:cubicBezTo>
                  <a:cubicBezTo>
                    <a:pt x="141" y="46"/>
                    <a:pt x="140" y="46"/>
                    <a:pt x="139" y="46"/>
                  </a:cubicBezTo>
                  <a:cubicBezTo>
                    <a:pt x="138" y="47"/>
                    <a:pt x="137" y="48"/>
                    <a:pt x="136" y="49"/>
                  </a:cubicBezTo>
                  <a:cubicBezTo>
                    <a:pt x="135" y="49"/>
                    <a:pt x="135" y="49"/>
                    <a:pt x="134" y="50"/>
                  </a:cubicBezTo>
                  <a:cubicBezTo>
                    <a:pt x="134" y="50"/>
                    <a:pt x="134" y="50"/>
                    <a:pt x="134" y="50"/>
                  </a:cubicBezTo>
                  <a:cubicBezTo>
                    <a:pt x="133" y="50"/>
                    <a:pt x="133" y="50"/>
                    <a:pt x="132" y="50"/>
                  </a:cubicBezTo>
                  <a:cubicBezTo>
                    <a:pt x="132" y="49"/>
                    <a:pt x="131" y="49"/>
                    <a:pt x="131" y="49"/>
                  </a:cubicBezTo>
                  <a:cubicBezTo>
                    <a:pt x="130" y="49"/>
                    <a:pt x="129" y="48"/>
                    <a:pt x="128" y="48"/>
                  </a:cubicBezTo>
                  <a:cubicBezTo>
                    <a:pt x="126" y="48"/>
                    <a:pt x="124" y="50"/>
                    <a:pt x="123" y="51"/>
                  </a:cubicBezTo>
                  <a:cubicBezTo>
                    <a:pt x="121" y="52"/>
                    <a:pt x="121" y="52"/>
                    <a:pt x="120" y="52"/>
                  </a:cubicBezTo>
                  <a:cubicBezTo>
                    <a:pt x="120" y="52"/>
                    <a:pt x="119" y="52"/>
                    <a:pt x="118" y="51"/>
                  </a:cubicBezTo>
                  <a:cubicBezTo>
                    <a:pt x="116" y="51"/>
                    <a:pt x="115" y="50"/>
                    <a:pt x="113" y="50"/>
                  </a:cubicBezTo>
                  <a:cubicBezTo>
                    <a:pt x="112" y="49"/>
                    <a:pt x="112" y="49"/>
                    <a:pt x="111" y="49"/>
                  </a:cubicBezTo>
                  <a:cubicBezTo>
                    <a:pt x="107" y="49"/>
                    <a:pt x="105" y="52"/>
                    <a:pt x="103" y="53"/>
                  </a:cubicBezTo>
                  <a:cubicBezTo>
                    <a:pt x="102" y="55"/>
                    <a:pt x="101" y="56"/>
                    <a:pt x="100" y="56"/>
                  </a:cubicBezTo>
                  <a:cubicBezTo>
                    <a:pt x="96" y="58"/>
                    <a:pt x="91" y="61"/>
                    <a:pt x="92" y="68"/>
                  </a:cubicBezTo>
                  <a:cubicBezTo>
                    <a:pt x="92" y="70"/>
                    <a:pt x="91" y="73"/>
                    <a:pt x="89" y="75"/>
                  </a:cubicBezTo>
                  <a:cubicBezTo>
                    <a:pt x="88" y="76"/>
                    <a:pt x="87" y="77"/>
                    <a:pt x="86" y="77"/>
                  </a:cubicBezTo>
                  <a:cubicBezTo>
                    <a:pt x="86" y="77"/>
                    <a:pt x="85" y="77"/>
                    <a:pt x="85" y="77"/>
                  </a:cubicBezTo>
                  <a:cubicBezTo>
                    <a:pt x="83" y="76"/>
                    <a:pt x="81" y="73"/>
                    <a:pt x="80" y="71"/>
                  </a:cubicBezTo>
                  <a:cubicBezTo>
                    <a:pt x="78" y="69"/>
                    <a:pt x="77" y="67"/>
                    <a:pt x="76" y="66"/>
                  </a:cubicBezTo>
                  <a:cubicBezTo>
                    <a:pt x="74" y="64"/>
                    <a:pt x="71" y="62"/>
                    <a:pt x="68" y="61"/>
                  </a:cubicBezTo>
                  <a:cubicBezTo>
                    <a:pt x="67" y="61"/>
                    <a:pt x="67" y="61"/>
                    <a:pt x="67" y="61"/>
                  </a:cubicBezTo>
                  <a:cubicBezTo>
                    <a:pt x="65" y="61"/>
                    <a:pt x="64" y="62"/>
                    <a:pt x="62" y="63"/>
                  </a:cubicBezTo>
                  <a:cubicBezTo>
                    <a:pt x="61" y="63"/>
                    <a:pt x="61" y="63"/>
                    <a:pt x="60" y="63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59" y="63"/>
                    <a:pt x="59" y="63"/>
                    <a:pt x="58" y="62"/>
                  </a:cubicBezTo>
                  <a:cubicBezTo>
                    <a:pt x="57" y="62"/>
                    <a:pt x="56" y="61"/>
                    <a:pt x="54" y="61"/>
                  </a:cubicBezTo>
                  <a:cubicBezTo>
                    <a:pt x="53" y="60"/>
                    <a:pt x="53" y="60"/>
                    <a:pt x="53" y="60"/>
                  </a:cubicBezTo>
                  <a:cubicBezTo>
                    <a:pt x="51" y="60"/>
                    <a:pt x="49" y="60"/>
                    <a:pt x="48" y="60"/>
                  </a:cubicBezTo>
                  <a:cubicBezTo>
                    <a:pt x="47" y="60"/>
                    <a:pt x="46" y="60"/>
                    <a:pt x="45" y="60"/>
                  </a:cubicBezTo>
                  <a:cubicBezTo>
                    <a:pt x="44" y="60"/>
                    <a:pt x="42" y="61"/>
                    <a:pt x="41" y="61"/>
                  </a:cubicBezTo>
                  <a:cubicBezTo>
                    <a:pt x="40" y="62"/>
                    <a:pt x="39" y="63"/>
                    <a:pt x="38" y="63"/>
                  </a:cubicBezTo>
                  <a:cubicBezTo>
                    <a:pt x="38" y="63"/>
                    <a:pt x="38" y="63"/>
                    <a:pt x="37" y="63"/>
                  </a:cubicBezTo>
                  <a:cubicBezTo>
                    <a:pt x="36" y="62"/>
                    <a:pt x="36" y="61"/>
                    <a:pt x="35" y="59"/>
                  </a:cubicBezTo>
                  <a:cubicBezTo>
                    <a:pt x="35" y="58"/>
                    <a:pt x="34" y="58"/>
                    <a:pt x="34" y="57"/>
                  </a:cubicBezTo>
                  <a:cubicBezTo>
                    <a:pt x="31" y="54"/>
                    <a:pt x="27" y="52"/>
                    <a:pt x="22" y="52"/>
                  </a:cubicBezTo>
                  <a:cubicBezTo>
                    <a:pt x="21" y="52"/>
                    <a:pt x="19" y="52"/>
                    <a:pt x="18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3"/>
                    <a:pt x="15" y="53"/>
                    <a:pt x="14" y="53"/>
                  </a:cubicBezTo>
                  <a:cubicBezTo>
                    <a:pt x="13" y="53"/>
                    <a:pt x="13" y="52"/>
                    <a:pt x="12" y="52"/>
                  </a:cubicBezTo>
                  <a:cubicBezTo>
                    <a:pt x="11" y="52"/>
                    <a:pt x="11" y="51"/>
                    <a:pt x="10" y="51"/>
                  </a:cubicBezTo>
                  <a:cubicBezTo>
                    <a:pt x="9" y="50"/>
                    <a:pt x="7" y="48"/>
                    <a:pt x="5" y="48"/>
                  </a:cubicBezTo>
                  <a:cubicBezTo>
                    <a:pt x="4" y="48"/>
                    <a:pt x="4" y="48"/>
                    <a:pt x="3" y="49"/>
                  </a:cubicBezTo>
                  <a:cubicBezTo>
                    <a:pt x="1" y="50"/>
                    <a:pt x="0" y="52"/>
                    <a:pt x="2" y="56"/>
                  </a:cubicBezTo>
                  <a:cubicBezTo>
                    <a:pt x="4" y="60"/>
                    <a:pt x="8" y="64"/>
                    <a:pt x="12" y="68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14" y="70"/>
                    <a:pt x="16" y="71"/>
                    <a:pt x="17" y="72"/>
                  </a:cubicBezTo>
                  <a:cubicBezTo>
                    <a:pt x="20" y="74"/>
                    <a:pt x="23" y="77"/>
                    <a:pt x="24" y="79"/>
                  </a:cubicBezTo>
                  <a:cubicBezTo>
                    <a:pt x="25" y="81"/>
                    <a:pt x="25" y="83"/>
                    <a:pt x="25" y="85"/>
                  </a:cubicBezTo>
                  <a:cubicBezTo>
                    <a:pt x="25" y="85"/>
                    <a:pt x="25" y="85"/>
                    <a:pt x="25" y="85"/>
                  </a:cubicBezTo>
                  <a:cubicBezTo>
                    <a:pt x="25" y="89"/>
                    <a:pt x="25" y="93"/>
                    <a:pt x="25" y="96"/>
                  </a:cubicBezTo>
                  <a:cubicBezTo>
                    <a:pt x="25" y="98"/>
                    <a:pt x="25" y="98"/>
                    <a:pt x="25" y="98"/>
                  </a:cubicBezTo>
                  <a:cubicBezTo>
                    <a:pt x="25" y="103"/>
                    <a:pt x="27" y="106"/>
                    <a:pt x="30" y="109"/>
                  </a:cubicBezTo>
                  <a:cubicBezTo>
                    <a:pt x="31" y="111"/>
                    <a:pt x="31" y="111"/>
                    <a:pt x="31" y="111"/>
                  </a:cubicBezTo>
                  <a:cubicBezTo>
                    <a:pt x="33" y="113"/>
                    <a:pt x="35" y="116"/>
                    <a:pt x="35" y="119"/>
                  </a:cubicBezTo>
                  <a:cubicBezTo>
                    <a:pt x="35" y="119"/>
                    <a:pt x="35" y="120"/>
                    <a:pt x="34" y="121"/>
                  </a:cubicBezTo>
                  <a:cubicBezTo>
                    <a:pt x="34" y="124"/>
                    <a:pt x="33" y="126"/>
                    <a:pt x="34" y="129"/>
                  </a:cubicBezTo>
                  <a:cubicBezTo>
                    <a:pt x="34" y="130"/>
                    <a:pt x="36" y="131"/>
                    <a:pt x="37" y="131"/>
                  </a:cubicBezTo>
                  <a:cubicBezTo>
                    <a:pt x="38" y="132"/>
                    <a:pt x="40" y="132"/>
                    <a:pt x="41" y="132"/>
                  </a:cubicBezTo>
                  <a:cubicBezTo>
                    <a:pt x="42" y="132"/>
                    <a:pt x="44" y="132"/>
                    <a:pt x="45" y="132"/>
                  </a:cubicBezTo>
                  <a:cubicBezTo>
                    <a:pt x="45" y="132"/>
                    <a:pt x="46" y="132"/>
                    <a:pt x="47" y="132"/>
                  </a:cubicBezTo>
                  <a:cubicBezTo>
                    <a:pt x="47" y="132"/>
                    <a:pt x="62" y="132"/>
                    <a:pt x="62" y="132"/>
                  </a:cubicBezTo>
                  <a:cubicBezTo>
                    <a:pt x="62" y="133"/>
                    <a:pt x="62" y="133"/>
                    <a:pt x="62" y="133"/>
                  </a:cubicBezTo>
                  <a:cubicBezTo>
                    <a:pt x="62" y="134"/>
                    <a:pt x="62" y="135"/>
                    <a:pt x="62" y="136"/>
                  </a:cubicBezTo>
                  <a:cubicBezTo>
                    <a:pt x="62" y="136"/>
                    <a:pt x="62" y="137"/>
                    <a:pt x="62" y="138"/>
                  </a:cubicBezTo>
                  <a:cubicBezTo>
                    <a:pt x="63" y="138"/>
                    <a:pt x="63" y="139"/>
                    <a:pt x="63" y="139"/>
                  </a:cubicBezTo>
                  <a:cubicBezTo>
                    <a:pt x="63" y="141"/>
                    <a:pt x="63" y="141"/>
                    <a:pt x="63" y="141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6" y="141"/>
                    <a:pt x="67" y="141"/>
                    <a:pt x="68" y="141"/>
                  </a:cubicBezTo>
                  <a:cubicBezTo>
                    <a:pt x="70" y="141"/>
                    <a:pt x="72" y="141"/>
                    <a:pt x="73" y="142"/>
                  </a:cubicBezTo>
                  <a:cubicBezTo>
                    <a:pt x="75" y="142"/>
                    <a:pt x="77" y="143"/>
                    <a:pt x="79" y="145"/>
                  </a:cubicBezTo>
                  <a:cubicBezTo>
                    <a:pt x="81" y="146"/>
                    <a:pt x="84" y="147"/>
                    <a:pt x="87" y="148"/>
                  </a:cubicBezTo>
                  <a:cubicBezTo>
                    <a:pt x="88" y="148"/>
                    <a:pt x="89" y="149"/>
                    <a:pt x="91" y="149"/>
                  </a:cubicBezTo>
                  <a:cubicBezTo>
                    <a:pt x="96" y="150"/>
                    <a:pt x="99" y="150"/>
                    <a:pt x="98" y="158"/>
                  </a:cubicBezTo>
                  <a:cubicBezTo>
                    <a:pt x="97" y="160"/>
                    <a:pt x="97" y="162"/>
                    <a:pt x="96" y="163"/>
                  </a:cubicBezTo>
                  <a:cubicBezTo>
                    <a:pt x="95" y="166"/>
                    <a:pt x="95" y="168"/>
                    <a:pt x="97" y="173"/>
                  </a:cubicBezTo>
                  <a:cubicBezTo>
                    <a:pt x="102" y="183"/>
                    <a:pt x="107" y="195"/>
                    <a:pt x="106" y="207"/>
                  </a:cubicBezTo>
                  <a:cubicBezTo>
                    <a:pt x="106" y="211"/>
                    <a:pt x="105" y="215"/>
                    <a:pt x="105" y="218"/>
                  </a:cubicBezTo>
                  <a:cubicBezTo>
                    <a:pt x="103" y="227"/>
                    <a:pt x="101" y="236"/>
                    <a:pt x="105" y="244"/>
                  </a:cubicBezTo>
                  <a:cubicBezTo>
                    <a:pt x="106" y="246"/>
                    <a:pt x="107" y="248"/>
                    <a:pt x="109" y="250"/>
                  </a:cubicBezTo>
                  <a:cubicBezTo>
                    <a:pt x="111" y="252"/>
                    <a:pt x="112" y="255"/>
                    <a:pt x="113" y="258"/>
                  </a:cubicBezTo>
                  <a:cubicBezTo>
                    <a:pt x="114" y="260"/>
                    <a:pt x="114" y="264"/>
                    <a:pt x="114" y="266"/>
                  </a:cubicBezTo>
                  <a:cubicBezTo>
                    <a:pt x="113" y="267"/>
                    <a:pt x="113" y="268"/>
                    <a:pt x="112" y="269"/>
                  </a:cubicBezTo>
                  <a:cubicBezTo>
                    <a:pt x="111" y="271"/>
                    <a:pt x="110" y="273"/>
                    <a:pt x="111" y="275"/>
                  </a:cubicBezTo>
                  <a:cubicBezTo>
                    <a:pt x="111" y="278"/>
                    <a:pt x="114" y="279"/>
                    <a:pt x="116" y="281"/>
                  </a:cubicBezTo>
                  <a:cubicBezTo>
                    <a:pt x="117" y="281"/>
                    <a:pt x="117" y="282"/>
                    <a:pt x="118" y="282"/>
                  </a:cubicBezTo>
                  <a:cubicBezTo>
                    <a:pt x="119" y="284"/>
                    <a:pt x="120" y="285"/>
                    <a:pt x="121" y="287"/>
                  </a:cubicBezTo>
                  <a:cubicBezTo>
                    <a:pt x="123" y="289"/>
                    <a:pt x="124" y="291"/>
                    <a:pt x="126" y="292"/>
                  </a:cubicBezTo>
                  <a:cubicBezTo>
                    <a:pt x="127" y="292"/>
                    <a:pt x="128" y="292"/>
                    <a:pt x="128" y="292"/>
                  </a:cubicBezTo>
                  <a:cubicBezTo>
                    <a:pt x="130" y="292"/>
                    <a:pt x="131" y="292"/>
                    <a:pt x="132" y="293"/>
                  </a:cubicBezTo>
                  <a:cubicBezTo>
                    <a:pt x="133" y="294"/>
                    <a:pt x="133" y="295"/>
                    <a:pt x="134" y="296"/>
                  </a:cubicBezTo>
                  <a:cubicBezTo>
                    <a:pt x="134" y="297"/>
                    <a:pt x="135" y="298"/>
                    <a:pt x="135" y="299"/>
                  </a:cubicBezTo>
                  <a:cubicBezTo>
                    <a:pt x="137" y="301"/>
                    <a:pt x="142" y="303"/>
                    <a:pt x="146" y="303"/>
                  </a:cubicBezTo>
                  <a:cubicBezTo>
                    <a:pt x="148" y="303"/>
                    <a:pt x="148" y="303"/>
                    <a:pt x="148" y="303"/>
                  </a:cubicBezTo>
                  <a:cubicBezTo>
                    <a:pt x="148" y="301"/>
                    <a:pt x="148" y="301"/>
                    <a:pt x="148" y="301"/>
                  </a:cubicBezTo>
                  <a:cubicBezTo>
                    <a:pt x="148" y="299"/>
                    <a:pt x="148" y="297"/>
                    <a:pt x="148" y="295"/>
                  </a:cubicBezTo>
                  <a:cubicBezTo>
                    <a:pt x="148" y="293"/>
                    <a:pt x="148" y="290"/>
                    <a:pt x="148" y="288"/>
                  </a:cubicBezTo>
                  <a:cubicBezTo>
                    <a:pt x="149" y="287"/>
                    <a:pt x="149" y="287"/>
                    <a:pt x="149" y="287"/>
                  </a:cubicBezTo>
                  <a:cubicBezTo>
                    <a:pt x="149" y="282"/>
                    <a:pt x="150" y="277"/>
                    <a:pt x="152" y="273"/>
                  </a:cubicBezTo>
                  <a:cubicBezTo>
                    <a:pt x="154" y="268"/>
                    <a:pt x="159" y="263"/>
                    <a:pt x="165" y="261"/>
                  </a:cubicBezTo>
                  <a:cubicBezTo>
                    <a:pt x="167" y="260"/>
                    <a:pt x="169" y="260"/>
                    <a:pt x="171" y="260"/>
                  </a:cubicBezTo>
                  <a:cubicBezTo>
                    <a:pt x="173" y="260"/>
                    <a:pt x="174" y="260"/>
                    <a:pt x="175" y="261"/>
                  </a:cubicBezTo>
                  <a:cubicBezTo>
                    <a:pt x="178" y="262"/>
                    <a:pt x="181" y="265"/>
                    <a:pt x="183" y="268"/>
                  </a:cubicBezTo>
                  <a:cubicBezTo>
                    <a:pt x="186" y="272"/>
                    <a:pt x="189" y="276"/>
                    <a:pt x="193" y="276"/>
                  </a:cubicBezTo>
                  <a:cubicBezTo>
                    <a:pt x="194" y="276"/>
                    <a:pt x="195" y="276"/>
                    <a:pt x="196" y="275"/>
                  </a:cubicBezTo>
                  <a:cubicBezTo>
                    <a:pt x="198" y="275"/>
                    <a:pt x="207" y="271"/>
                    <a:pt x="207" y="267"/>
                  </a:cubicBezTo>
                  <a:cubicBezTo>
                    <a:pt x="207" y="265"/>
                    <a:pt x="206" y="264"/>
                    <a:pt x="205" y="263"/>
                  </a:cubicBezTo>
                  <a:cubicBezTo>
                    <a:pt x="203" y="261"/>
                    <a:pt x="201" y="259"/>
                    <a:pt x="202" y="256"/>
                  </a:cubicBezTo>
                  <a:cubicBezTo>
                    <a:pt x="203" y="253"/>
                    <a:pt x="206" y="250"/>
                    <a:pt x="208" y="246"/>
                  </a:cubicBezTo>
                  <a:cubicBezTo>
                    <a:pt x="209" y="245"/>
                    <a:pt x="210" y="243"/>
                    <a:pt x="211" y="242"/>
                  </a:cubicBezTo>
                  <a:cubicBezTo>
                    <a:pt x="211" y="240"/>
                    <a:pt x="211" y="240"/>
                    <a:pt x="211" y="240"/>
                  </a:cubicBezTo>
                  <a:cubicBezTo>
                    <a:pt x="214" y="236"/>
                    <a:pt x="216" y="232"/>
                    <a:pt x="220" y="230"/>
                  </a:cubicBezTo>
                  <a:cubicBezTo>
                    <a:pt x="223" y="229"/>
                    <a:pt x="227" y="228"/>
                    <a:pt x="231" y="228"/>
                  </a:cubicBezTo>
                  <a:cubicBezTo>
                    <a:pt x="232" y="228"/>
                    <a:pt x="232" y="228"/>
                    <a:pt x="232" y="228"/>
                  </a:cubicBezTo>
                  <a:cubicBezTo>
                    <a:pt x="237" y="227"/>
                    <a:pt x="242" y="227"/>
                    <a:pt x="246" y="227"/>
                  </a:cubicBezTo>
                  <a:cubicBezTo>
                    <a:pt x="251" y="227"/>
                    <a:pt x="255" y="227"/>
                    <a:pt x="260" y="226"/>
                  </a:cubicBezTo>
                  <a:cubicBezTo>
                    <a:pt x="263" y="226"/>
                    <a:pt x="267" y="226"/>
                    <a:pt x="271" y="226"/>
                  </a:cubicBezTo>
                  <a:cubicBezTo>
                    <a:pt x="273" y="226"/>
                    <a:pt x="273" y="226"/>
                    <a:pt x="273" y="226"/>
                  </a:cubicBezTo>
                  <a:lnTo>
                    <a:pt x="273" y="223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1" name="Freeform 12"/>
            <p:cNvSpPr>
              <a:spLocks/>
            </p:cNvSpPr>
            <p:nvPr/>
          </p:nvSpPr>
          <p:spPr bwMode="auto">
            <a:xfrm>
              <a:off x="3048863" y="382812"/>
              <a:ext cx="581760" cy="607086"/>
            </a:xfrm>
            <a:custGeom>
              <a:avLst/>
              <a:gdLst>
                <a:gd name="T0" fmla="*/ 210 w 230"/>
                <a:gd name="T1" fmla="*/ 116 h 251"/>
                <a:gd name="T2" fmla="*/ 198 w 230"/>
                <a:gd name="T3" fmla="*/ 110 h 251"/>
                <a:gd name="T4" fmla="*/ 194 w 230"/>
                <a:gd name="T5" fmla="*/ 104 h 251"/>
                <a:gd name="T6" fmla="*/ 188 w 230"/>
                <a:gd name="T7" fmla="*/ 89 h 251"/>
                <a:gd name="T8" fmla="*/ 182 w 230"/>
                <a:gd name="T9" fmla="*/ 76 h 251"/>
                <a:gd name="T10" fmla="*/ 178 w 230"/>
                <a:gd name="T11" fmla="*/ 64 h 251"/>
                <a:gd name="T12" fmla="*/ 174 w 230"/>
                <a:gd name="T13" fmla="*/ 52 h 251"/>
                <a:gd name="T14" fmla="*/ 173 w 230"/>
                <a:gd name="T15" fmla="*/ 34 h 251"/>
                <a:gd name="T16" fmla="*/ 166 w 230"/>
                <a:gd name="T17" fmla="*/ 23 h 251"/>
                <a:gd name="T18" fmla="*/ 168 w 230"/>
                <a:gd name="T19" fmla="*/ 17 h 251"/>
                <a:gd name="T20" fmla="*/ 162 w 230"/>
                <a:gd name="T21" fmla="*/ 8 h 251"/>
                <a:gd name="T22" fmla="*/ 157 w 230"/>
                <a:gd name="T23" fmla="*/ 2 h 251"/>
                <a:gd name="T24" fmla="*/ 147 w 230"/>
                <a:gd name="T25" fmla="*/ 5 h 251"/>
                <a:gd name="T26" fmla="*/ 148 w 230"/>
                <a:gd name="T27" fmla="*/ 10 h 251"/>
                <a:gd name="T28" fmla="*/ 143 w 230"/>
                <a:gd name="T29" fmla="*/ 12 h 251"/>
                <a:gd name="T30" fmla="*/ 138 w 230"/>
                <a:gd name="T31" fmla="*/ 16 h 251"/>
                <a:gd name="T32" fmla="*/ 125 w 230"/>
                <a:gd name="T33" fmla="*/ 31 h 251"/>
                <a:gd name="T34" fmla="*/ 122 w 230"/>
                <a:gd name="T35" fmla="*/ 37 h 251"/>
                <a:gd name="T36" fmla="*/ 115 w 230"/>
                <a:gd name="T37" fmla="*/ 48 h 251"/>
                <a:gd name="T38" fmla="*/ 99 w 230"/>
                <a:gd name="T39" fmla="*/ 80 h 251"/>
                <a:gd name="T40" fmla="*/ 81 w 230"/>
                <a:gd name="T41" fmla="*/ 95 h 251"/>
                <a:gd name="T42" fmla="*/ 70 w 230"/>
                <a:gd name="T43" fmla="*/ 92 h 251"/>
                <a:gd name="T44" fmla="*/ 62 w 230"/>
                <a:gd name="T45" fmla="*/ 91 h 251"/>
                <a:gd name="T46" fmla="*/ 58 w 230"/>
                <a:gd name="T47" fmla="*/ 92 h 251"/>
                <a:gd name="T48" fmla="*/ 47 w 230"/>
                <a:gd name="T49" fmla="*/ 89 h 251"/>
                <a:gd name="T50" fmla="*/ 37 w 230"/>
                <a:gd name="T51" fmla="*/ 93 h 251"/>
                <a:gd name="T52" fmla="*/ 28 w 230"/>
                <a:gd name="T53" fmla="*/ 98 h 251"/>
                <a:gd name="T54" fmla="*/ 23 w 230"/>
                <a:gd name="T55" fmla="*/ 96 h 251"/>
                <a:gd name="T56" fmla="*/ 18 w 230"/>
                <a:gd name="T57" fmla="*/ 94 h 251"/>
                <a:gd name="T58" fmla="*/ 10 w 230"/>
                <a:gd name="T59" fmla="*/ 89 h 251"/>
                <a:gd name="T60" fmla="*/ 6 w 230"/>
                <a:gd name="T61" fmla="*/ 86 h 251"/>
                <a:gd name="T62" fmla="*/ 3 w 230"/>
                <a:gd name="T63" fmla="*/ 113 h 251"/>
                <a:gd name="T64" fmla="*/ 11 w 230"/>
                <a:gd name="T65" fmla="*/ 116 h 251"/>
                <a:gd name="T66" fmla="*/ 19 w 230"/>
                <a:gd name="T67" fmla="*/ 116 h 251"/>
                <a:gd name="T68" fmla="*/ 33 w 230"/>
                <a:gd name="T69" fmla="*/ 124 h 251"/>
                <a:gd name="T70" fmla="*/ 47 w 230"/>
                <a:gd name="T71" fmla="*/ 132 h 251"/>
                <a:gd name="T72" fmla="*/ 61 w 230"/>
                <a:gd name="T73" fmla="*/ 141 h 251"/>
                <a:gd name="T74" fmla="*/ 67 w 230"/>
                <a:gd name="T75" fmla="*/ 156 h 251"/>
                <a:gd name="T76" fmla="*/ 76 w 230"/>
                <a:gd name="T77" fmla="*/ 165 h 251"/>
                <a:gd name="T78" fmla="*/ 79 w 230"/>
                <a:gd name="T79" fmla="*/ 182 h 251"/>
                <a:gd name="T80" fmla="*/ 91 w 230"/>
                <a:gd name="T81" fmla="*/ 206 h 251"/>
                <a:gd name="T82" fmla="*/ 102 w 230"/>
                <a:gd name="T83" fmla="*/ 222 h 251"/>
                <a:gd name="T84" fmla="*/ 104 w 230"/>
                <a:gd name="T85" fmla="*/ 227 h 251"/>
                <a:gd name="T86" fmla="*/ 104 w 230"/>
                <a:gd name="T87" fmla="*/ 230 h 251"/>
                <a:gd name="T88" fmla="*/ 110 w 230"/>
                <a:gd name="T89" fmla="*/ 240 h 251"/>
                <a:gd name="T90" fmla="*/ 112 w 230"/>
                <a:gd name="T91" fmla="*/ 243 h 251"/>
                <a:gd name="T92" fmla="*/ 121 w 230"/>
                <a:gd name="T93" fmla="*/ 249 h 251"/>
                <a:gd name="T94" fmla="*/ 130 w 230"/>
                <a:gd name="T95" fmla="*/ 251 h 251"/>
                <a:gd name="T96" fmla="*/ 142 w 230"/>
                <a:gd name="T97" fmla="*/ 238 h 251"/>
                <a:gd name="T98" fmla="*/ 153 w 230"/>
                <a:gd name="T99" fmla="*/ 219 h 251"/>
                <a:gd name="T100" fmla="*/ 186 w 230"/>
                <a:gd name="T101" fmla="*/ 189 h 251"/>
                <a:gd name="T102" fmla="*/ 195 w 230"/>
                <a:gd name="T103" fmla="*/ 186 h 251"/>
                <a:gd name="T104" fmla="*/ 198 w 230"/>
                <a:gd name="T105" fmla="*/ 183 h 251"/>
                <a:gd name="T106" fmla="*/ 202 w 230"/>
                <a:gd name="T107" fmla="*/ 178 h 251"/>
                <a:gd name="T108" fmla="*/ 210 w 230"/>
                <a:gd name="T109" fmla="*/ 171 h 251"/>
                <a:gd name="T110" fmla="*/ 218 w 230"/>
                <a:gd name="T111" fmla="*/ 159 h 251"/>
                <a:gd name="T112" fmla="*/ 219 w 230"/>
                <a:gd name="T113" fmla="*/ 155 h 251"/>
                <a:gd name="T114" fmla="*/ 224 w 230"/>
                <a:gd name="T115" fmla="*/ 148 h 251"/>
                <a:gd name="T116" fmla="*/ 221 w 230"/>
                <a:gd name="T117" fmla="*/ 144 h 251"/>
                <a:gd name="T118" fmla="*/ 221 w 230"/>
                <a:gd name="T119" fmla="*/ 118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30" h="251">
                  <a:moveTo>
                    <a:pt x="221" y="118"/>
                  </a:moveTo>
                  <a:cubicBezTo>
                    <a:pt x="217" y="117"/>
                    <a:pt x="214" y="116"/>
                    <a:pt x="210" y="116"/>
                  </a:cubicBezTo>
                  <a:cubicBezTo>
                    <a:pt x="207" y="116"/>
                    <a:pt x="205" y="116"/>
                    <a:pt x="203" y="116"/>
                  </a:cubicBezTo>
                  <a:cubicBezTo>
                    <a:pt x="200" y="115"/>
                    <a:pt x="199" y="113"/>
                    <a:pt x="198" y="110"/>
                  </a:cubicBezTo>
                  <a:cubicBezTo>
                    <a:pt x="197" y="109"/>
                    <a:pt x="197" y="108"/>
                    <a:pt x="196" y="106"/>
                  </a:cubicBezTo>
                  <a:cubicBezTo>
                    <a:pt x="195" y="105"/>
                    <a:pt x="194" y="105"/>
                    <a:pt x="194" y="104"/>
                  </a:cubicBezTo>
                  <a:cubicBezTo>
                    <a:pt x="192" y="103"/>
                    <a:pt x="192" y="101"/>
                    <a:pt x="191" y="100"/>
                  </a:cubicBezTo>
                  <a:cubicBezTo>
                    <a:pt x="190" y="97"/>
                    <a:pt x="189" y="93"/>
                    <a:pt x="188" y="89"/>
                  </a:cubicBezTo>
                  <a:cubicBezTo>
                    <a:pt x="187" y="85"/>
                    <a:pt x="186" y="82"/>
                    <a:pt x="184" y="78"/>
                  </a:cubicBezTo>
                  <a:cubicBezTo>
                    <a:pt x="183" y="77"/>
                    <a:pt x="183" y="76"/>
                    <a:pt x="182" y="76"/>
                  </a:cubicBezTo>
                  <a:cubicBezTo>
                    <a:pt x="181" y="74"/>
                    <a:pt x="181" y="72"/>
                    <a:pt x="180" y="70"/>
                  </a:cubicBezTo>
                  <a:cubicBezTo>
                    <a:pt x="180" y="68"/>
                    <a:pt x="179" y="66"/>
                    <a:pt x="178" y="64"/>
                  </a:cubicBezTo>
                  <a:cubicBezTo>
                    <a:pt x="177" y="61"/>
                    <a:pt x="176" y="59"/>
                    <a:pt x="175" y="56"/>
                  </a:cubicBezTo>
                  <a:cubicBezTo>
                    <a:pt x="175" y="54"/>
                    <a:pt x="174" y="53"/>
                    <a:pt x="174" y="52"/>
                  </a:cubicBezTo>
                  <a:cubicBezTo>
                    <a:pt x="172" y="49"/>
                    <a:pt x="173" y="45"/>
                    <a:pt x="173" y="42"/>
                  </a:cubicBezTo>
                  <a:cubicBezTo>
                    <a:pt x="173" y="39"/>
                    <a:pt x="173" y="36"/>
                    <a:pt x="173" y="34"/>
                  </a:cubicBezTo>
                  <a:cubicBezTo>
                    <a:pt x="172" y="31"/>
                    <a:pt x="171" y="27"/>
                    <a:pt x="169" y="25"/>
                  </a:cubicBezTo>
                  <a:cubicBezTo>
                    <a:pt x="169" y="24"/>
                    <a:pt x="167" y="24"/>
                    <a:pt x="166" y="23"/>
                  </a:cubicBezTo>
                  <a:cubicBezTo>
                    <a:pt x="166" y="23"/>
                    <a:pt x="166" y="23"/>
                    <a:pt x="166" y="23"/>
                  </a:cubicBezTo>
                  <a:cubicBezTo>
                    <a:pt x="168" y="21"/>
                    <a:pt x="168" y="19"/>
                    <a:pt x="168" y="17"/>
                  </a:cubicBezTo>
                  <a:cubicBezTo>
                    <a:pt x="168" y="13"/>
                    <a:pt x="166" y="12"/>
                    <a:pt x="164" y="10"/>
                  </a:cubicBezTo>
                  <a:cubicBezTo>
                    <a:pt x="164" y="10"/>
                    <a:pt x="163" y="9"/>
                    <a:pt x="162" y="8"/>
                  </a:cubicBezTo>
                  <a:cubicBezTo>
                    <a:pt x="162" y="8"/>
                    <a:pt x="161" y="7"/>
                    <a:pt x="161" y="6"/>
                  </a:cubicBezTo>
                  <a:cubicBezTo>
                    <a:pt x="159" y="5"/>
                    <a:pt x="158" y="3"/>
                    <a:pt x="157" y="2"/>
                  </a:cubicBezTo>
                  <a:cubicBezTo>
                    <a:pt x="155" y="1"/>
                    <a:pt x="153" y="0"/>
                    <a:pt x="152" y="0"/>
                  </a:cubicBezTo>
                  <a:cubicBezTo>
                    <a:pt x="150" y="0"/>
                    <a:pt x="147" y="1"/>
                    <a:pt x="147" y="5"/>
                  </a:cubicBezTo>
                  <a:cubicBezTo>
                    <a:pt x="147" y="6"/>
                    <a:pt x="147" y="8"/>
                    <a:pt x="148" y="9"/>
                  </a:cubicBezTo>
                  <a:cubicBezTo>
                    <a:pt x="148" y="9"/>
                    <a:pt x="148" y="10"/>
                    <a:pt x="148" y="10"/>
                  </a:cubicBezTo>
                  <a:cubicBezTo>
                    <a:pt x="148" y="10"/>
                    <a:pt x="148" y="10"/>
                    <a:pt x="147" y="10"/>
                  </a:cubicBezTo>
                  <a:cubicBezTo>
                    <a:pt x="145" y="10"/>
                    <a:pt x="144" y="11"/>
                    <a:pt x="143" y="12"/>
                  </a:cubicBezTo>
                  <a:cubicBezTo>
                    <a:pt x="142" y="13"/>
                    <a:pt x="142" y="13"/>
                    <a:pt x="141" y="14"/>
                  </a:cubicBezTo>
                  <a:cubicBezTo>
                    <a:pt x="140" y="14"/>
                    <a:pt x="139" y="15"/>
                    <a:pt x="138" y="16"/>
                  </a:cubicBezTo>
                  <a:cubicBezTo>
                    <a:pt x="136" y="17"/>
                    <a:pt x="134" y="19"/>
                    <a:pt x="132" y="21"/>
                  </a:cubicBezTo>
                  <a:cubicBezTo>
                    <a:pt x="129" y="24"/>
                    <a:pt x="127" y="28"/>
                    <a:pt x="125" y="31"/>
                  </a:cubicBezTo>
                  <a:cubicBezTo>
                    <a:pt x="125" y="32"/>
                    <a:pt x="124" y="33"/>
                    <a:pt x="124" y="34"/>
                  </a:cubicBezTo>
                  <a:cubicBezTo>
                    <a:pt x="123" y="35"/>
                    <a:pt x="123" y="36"/>
                    <a:pt x="122" y="37"/>
                  </a:cubicBezTo>
                  <a:cubicBezTo>
                    <a:pt x="121" y="40"/>
                    <a:pt x="119" y="43"/>
                    <a:pt x="118" y="45"/>
                  </a:cubicBezTo>
                  <a:cubicBezTo>
                    <a:pt x="117" y="46"/>
                    <a:pt x="116" y="47"/>
                    <a:pt x="115" y="48"/>
                  </a:cubicBezTo>
                  <a:cubicBezTo>
                    <a:pt x="113" y="50"/>
                    <a:pt x="111" y="51"/>
                    <a:pt x="110" y="54"/>
                  </a:cubicBezTo>
                  <a:cubicBezTo>
                    <a:pt x="107" y="65"/>
                    <a:pt x="103" y="73"/>
                    <a:pt x="99" y="80"/>
                  </a:cubicBezTo>
                  <a:cubicBezTo>
                    <a:pt x="97" y="84"/>
                    <a:pt x="89" y="96"/>
                    <a:pt x="82" y="96"/>
                  </a:cubicBezTo>
                  <a:cubicBezTo>
                    <a:pt x="82" y="96"/>
                    <a:pt x="81" y="95"/>
                    <a:pt x="81" y="95"/>
                  </a:cubicBezTo>
                  <a:cubicBezTo>
                    <a:pt x="80" y="95"/>
                    <a:pt x="80" y="95"/>
                    <a:pt x="80" y="95"/>
                  </a:cubicBezTo>
                  <a:cubicBezTo>
                    <a:pt x="76" y="94"/>
                    <a:pt x="73" y="94"/>
                    <a:pt x="70" y="92"/>
                  </a:cubicBezTo>
                  <a:cubicBezTo>
                    <a:pt x="69" y="91"/>
                    <a:pt x="67" y="90"/>
                    <a:pt x="66" y="90"/>
                  </a:cubicBezTo>
                  <a:cubicBezTo>
                    <a:pt x="64" y="90"/>
                    <a:pt x="63" y="91"/>
                    <a:pt x="62" y="91"/>
                  </a:cubicBezTo>
                  <a:cubicBezTo>
                    <a:pt x="61" y="91"/>
                    <a:pt x="60" y="92"/>
                    <a:pt x="59" y="92"/>
                  </a:cubicBezTo>
                  <a:cubicBezTo>
                    <a:pt x="58" y="92"/>
                    <a:pt x="58" y="92"/>
                    <a:pt x="58" y="92"/>
                  </a:cubicBezTo>
                  <a:cubicBezTo>
                    <a:pt x="57" y="91"/>
                    <a:pt x="55" y="91"/>
                    <a:pt x="54" y="91"/>
                  </a:cubicBezTo>
                  <a:cubicBezTo>
                    <a:pt x="52" y="90"/>
                    <a:pt x="50" y="89"/>
                    <a:pt x="47" y="89"/>
                  </a:cubicBezTo>
                  <a:cubicBezTo>
                    <a:pt x="47" y="89"/>
                    <a:pt x="46" y="89"/>
                    <a:pt x="46" y="89"/>
                  </a:cubicBezTo>
                  <a:cubicBezTo>
                    <a:pt x="42" y="90"/>
                    <a:pt x="40" y="91"/>
                    <a:pt x="37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4" y="96"/>
                    <a:pt x="31" y="97"/>
                    <a:pt x="28" y="98"/>
                  </a:cubicBezTo>
                  <a:cubicBezTo>
                    <a:pt x="28" y="98"/>
                    <a:pt x="28" y="98"/>
                    <a:pt x="28" y="98"/>
                  </a:cubicBezTo>
                  <a:cubicBezTo>
                    <a:pt x="27" y="98"/>
                    <a:pt x="25" y="97"/>
                    <a:pt x="23" y="96"/>
                  </a:cubicBezTo>
                  <a:cubicBezTo>
                    <a:pt x="23" y="96"/>
                    <a:pt x="22" y="95"/>
                    <a:pt x="21" y="95"/>
                  </a:cubicBezTo>
                  <a:cubicBezTo>
                    <a:pt x="20" y="94"/>
                    <a:pt x="19" y="94"/>
                    <a:pt x="18" y="94"/>
                  </a:cubicBezTo>
                  <a:cubicBezTo>
                    <a:pt x="16" y="93"/>
                    <a:pt x="14" y="92"/>
                    <a:pt x="13" y="91"/>
                  </a:cubicBezTo>
                  <a:cubicBezTo>
                    <a:pt x="12" y="91"/>
                    <a:pt x="11" y="90"/>
                    <a:pt x="10" y="89"/>
                  </a:cubicBezTo>
                  <a:cubicBezTo>
                    <a:pt x="10" y="89"/>
                    <a:pt x="9" y="88"/>
                    <a:pt x="8" y="87"/>
                  </a:cubicBezTo>
                  <a:cubicBezTo>
                    <a:pt x="6" y="86"/>
                    <a:pt x="6" y="86"/>
                    <a:pt x="6" y="86"/>
                  </a:cubicBezTo>
                  <a:cubicBezTo>
                    <a:pt x="5" y="88"/>
                    <a:pt x="5" y="88"/>
                    <a:pt x="5" y="88"/>
                  </a:cubicBezTo>
                  <a:cubicBezTo>
                    <a:pt x="2" y="98"/>
                    <a:pt x="0" y="108"/>
                    <a:pt x="3" y="113"/>
                  </a:cubicBezTo>
                  <a:cubicBezTo>
                    <a:pt x="4" y="115"/>
                    <a:pt x="6" y="116"/>
                    <a:pt x="9" y="116"/>
                  </a:cubicBezTo>
                  <a:cubicBezTo>
                    <a:pt x="10" y="116"/>
                    <a:pt x="11" y="116"/>
                    <a:pt x="11" y="116"/>
                  </a:cubicBezTo>
                  <a:cubicBezTo>
                    <a:pt x="13" y="116"/>
                    <a:pt x="14" y="116"/>
                    <a:pt x="15" y="116"/>
                  </a:cubicBezTo>
                  <a:cubicBezTo>
                    <a:pt x="16" y="116"/>
                    <a:pt x="18" y="116"/>
                    <a:pt x="19" y="116"/>
                  </a:cubicBezTo>
                  <a:cubicBezTo>
                    <a:pt x="21" y="116"/>
                    <a:pt x="24" y="116"/>
                    <a:pt x="27" y="117"/>
                  </a:cubicBezTo>
                  <a:cubicBezTo>
                    <a:pt x="30" y="119"/>
                    <a:pt x="31" y="121"/>
                    <a:pt x="33" y="124"/>
                  </a:cubicBezTo>
                  <a:cubicBezTo>
                    <a:pt x="34" y="125"/>
                    <a:pt x="35" y="127"/>
                    <a:pt x="36" y="128"/>
                  </a:cubicBezTo>
                  <a:cubicBezTo>
                    <a:pt x="39" y="131"/>
                    <a:pt x="43" y="131"/>
                    <a:pt x="47" y="132"/>
                  </a:cubicBezTo>
                  <a:cubicBezTo>
                    <a:pt x="48" y="132"/>
                    <a:pt x="49" y="132"/>
                    <a:pt x="51" y="132"/>
                  </a:cubicBezTo>
                  <a:cubicBezTo>
                    <a:pt x="57" y="132"/>
                    <a:pt x="60" y="135"/>
                    <a:pt x="61" y="141"/>
                  </a:cubicBezTo>
                  <a:cubicBezTo>
                    <a:pt x="61" y="143"/>
                    <a:pt x="61" y="143"/>
                    <a:pt x="61" y="143"/>
                  </a:cubicBezTo>
                  <a:cubicBezTo>
                    <a:pt x="62" y="148"/>
                    <a:pt x="63" y="153"/>
                    <a:pt x="67" y="156"/>
                  </a:cubicBezTo>
                  <a:cubicBezTo>
                    <a:pt x="68" y="157"/>
                    <a:pt x="69" y="158"/>
                    <a:pt x="70" y="159"/>
                  </a:cubicBezTo>
                  <a:cubicBezTo>
                    <a:pt x="73" y="161"/>
                    <a:pt x="75" y="162"/>
                    <a:pt x="76" y="165"/>
                  </a:cubicBezTo>
                  <a:cubicBezTo>
                    <a:pt x="78" y="169"/>
                    <a:pt x="78" y="173"/>
                    <a:pt x="78" y="177"/>
                  </a:cubicBezTo>
                  <a:cubicBezTo>
                    <a:pt x="78" y="178"/>
                    <a:pt x="78" y="180"/>
                    <a:pt x="79" y="182"/>
                  </a:cubicBezTo>
                  <a:cubicBezTo>
                    <a:pt x="80" y="189"/>
                    <a:pt x="81" y="194"/>
                    <a:pt x="84" y="198"/>
                  </a:cubicBezTo>
                  <a:cubicBezTo>
                    <a:pt x="86" y="201"/>
                    <a:pt x="88" y="203"/>
                    <a:pt x="91" y="206"/>
                  </a:cubicBezTo>
                  <a:cubicBezTo>
                    <a:pt x="92" y="207"/>
                    <a:pt x="93" y="208"/>
                    <a:pt x="95" y="210"/>
                  </a:cubicBezTo>
                  <a:cubicBezTo>
                    <a:pt x="98" y="213"/>
                    <a:pt x="100" y="218"/>
                    <a:pt x="102" y="222"/>
                  </a:cubicBezTo>
                  <a:cubicBezTo>
                    <a:pt x="103" y="224"/>
                    <a:pt x="103" y="224"/>
                    <a:pt x="103" y="224"/>
                  </a:cubicBezTo>
                  <a:cubicBezTo>
                    <a:pt x="103" y="225"/>
                    <a:pt x="103" y="226"/>
                    <a:pt x="104" y="227"/>
                  </a:cubicBezTo>
                  <a:cubicBezTo>
                    <a:pt x="104" y="228"/>
                    <a:pt x="104" y="229"/>
                    <a:pt x="104" y="229"/>
                  </a:cubicBezTo>
                  <a:cubicBezTo>
                    <a:pt x="104" y="230"/>
                    <a:pt x="104" y="230"/>
                    <a:pt x="104" y="230"/>
                  </a:cubicBezTo>
                  <a:cubicBezTo>
                    <a:pt x="104" y="233"/>
                    <a:pt x="105" y="235"/>
                    <a:pt x="107" y="236"/>
                  </a:cubicBezTo>
                  <a:cubicBezTo>
                    <a:pt x="109" y="237"/>
                    <a:pt x="109" y="239"/>
                    <a:pt x="110" y="240"/>
                  </a:cubicBezTo>
                  <a:cubicBezTo>
                    <a:pt x="111" y="241"/>
                    <a:pt x="111" y="241"/>
                    <a:pt x="111" y="241"/>
                  </a:cubicBezTo>
                  <a:cubicBezTo>
                    <a:pt x="111" y="242"/>
                    <a:pt x="112" y="243"/>
                    <a:pt x="112" y="243"/>
                  </a:cubicBezTo>
                  <a:cubicBezTo>
                    <a:pt x="113" y="245"/>
                    <a:pt x="113" y="246"/>
                    <a:pt x="114" y="247"/>
                  </a:cubicBezTo>
                  <a:cubicBezTo>
                    <a:pt x="116" y="248"/>
                    <a:pt x="118" y="249"/>
                    <a:pt x="121" y="249"/>
                  </a:cubicBezTo>
                  <a:cubicBezTo>
                    <a:pt x="122" y="250"/>
                    <a:pt x="122" y="250"/>
                    <a:pt x="123" y="250"/>
                  </a:cubicBezTo>
                  <a:cubicBezTo>
                    <a:pt x="125" y="250"/>
                    <a:pt x="128" y="251"/>
                    <a:pt x="130" y="251"/>
                  </a:cubicBezTo>
                  <a:cubicBezTo>
                    <a:pt x="132" y="251"/>
                    <a:pt x="134" y="251"/>
                    <a:pt x="135" y="250"/>
                  </a:cubicBezTo>
                  <a:cubicBezTo>
                    <a:pt x="140" y="248"/>
                    <a:pt x="141" y="243"/>
                    <a:pt x="142" y="238"/>
                  </a:cubicBezTo>
                  <a:cubicBezTo>
                    <a:pt x="143" y="236"/>
                    <a:pt x="143" y="236"/>
                    <a:pt x="143" y="236"/>
                  </a:cubicBezTo>
                  <a:cubicBezTo>
                    <a:pt x="144" y="229"/>
                    <a:pt x="149" y="224"/>
                    <a:pt x="153" y="219"/>
                  </a:cubicBezTo>
                  <a:cubicBezTo>
                    <a:pt x="155" y="216"/>
                    <a:pt x="158" y="213"/>
                    <a:pt x="160" y="210"/>
                  </a:cubicBezTo>
                  <a:cubicBezTo>
                    <a:pt x="166" y="200"/>
                    <a:pt x="175" y="193"/>
                    <a:pt x="186" y="189"/>
                  </a:cubicBezTo>
                  <a:cubicBezTo>
                    <a:pt x="189" y="188"/>
                    <a:pt x="191" y="187"/>
                    <a:pt x="194" y="186"/>
                  </a:cubicBezTo>
                  <a:cubicBezTo>
                    <a:pt x="195" y="186"/>
                    <a:pt x="195" y="186"/>
                    <a:pt x="195" y="186"/>
                  </a:cubicBezTo>
                  <a:cubicBezTo>
                    <a:pt x="196" y="186"/>
                    <a:pt x="196" y="186"/>
                    <a:pt x="196" y="186"/>
                  </a:cubicBezTo>
                  <a:cubicBezTo>
                    <a:pt x="196" y="185"/>
                    <a:pt x="197" y="184"/>
                    <a:pt x="198" y="183"/>
                  </a:cubicBezTo>
                  <a:cubicBezTo>
                    <a:pt x="199" y="182"/>
                    <a:pt x="199" y="181"/>
                    <a:pt x="200" y="180"/>
                  </a:cubicBezTo>
                  <a:cubicBezTo>
                    <a:pt x="201" y="179"/>
                    <a:pt x="201" y="178"/>
                    <a:pt x="202" y="178"/>
                  </a:cubicBezTo>
                  <a:cubicBezTo>
                    <a:pt x="203" y="175"/>
                    <a:pt x="205" y="174"/>
                    <a:pt x="207" y="172"/>
                  </a:cubicBezTo>
                  <a:cubicBezTo>
                    <a:pt x="208" y="172"/>
                    <a:pt x="209" y="171"/>
                    <a:pt x="210" y="171"/>
                  </a:cubicBezTo>
                  <a:cubicBezTo>
                    <a:pt x="212" y="170"/>
                    <a:pt x="215" y="169"/>
                    <a:pt x="217" y="166"/>
                  </a:cubicBezTo>
                  <a:cubicBezTo>
                    <a:pt x="220" y="163"/>
                    <a:pt x="219" y="161"/>
                    <a:pt x="218" y="159"/>
                  </a:cubicBezTo>
                  <a:cubicBezTo>
                    <a:pt x="217" y="158"/>
                    <a:pt x="217" y="157"/>
                    <a:pt x="217" y="156"/>
                  </a:cubicBezTo>
                  <a:cubicBezTo>
                    <a:pt x="217" y="155"/>
                    <a:pt x="217" y="155"/>
                    <a:pt x="219" y="155"/>
                  </a:cubicBezTo>
                  <a:cubicBezTo>
                    <a:pt x="220" y="154"/>
                    <a:pt x="222" y="153"/>
                    <a:pt x="223" y="152"/>
                  </a:cubicBezTo>
                  <a:cubicBezTo>
                    <a:pt x="224" y="150"/>
                    <a:pt x="225" y="149"/>
                    <a:pt x="224" y="148"/>
                  </a:cubicBezTo>
                  <a:cubicBezTo>
                    <a:pt x="224" y="146"/>
                    <a:pt x="223" y="145"/>
                    <a:pt x="222" y="145"/>
                  </a:cubicBezTo>
                  <a:cubicBezTo>
                    <a:pt x="221" y="145"/>
                    <a:pt x="221" y="145"/>
                    <a:pt x="221" y="144"/>
                  </a:cubicBezTo>
                  <a:cubicBezTo>
                    <a:pt x="224" y="143"/>
                    <a:pt x="227" y="142"/>
                    <a:pt x="228" y="138"/>
                  </a:cubicBezTo>
                  <a:cubicBezTo>
                    <a:pt x="230" y="131"/>
                    <a:pt x="228" y="122"/>
                    <a:pt x="221" y="118"/>
                  </a:cubicBez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2" name="Freeform 13"/>
            <p:cNvSpPr>
              <a:spLocks noEditPoints="1"/>
            </p:cNvSpPr>
            <p:nvPr/>
          </p:nvSpPr>
          <p:spPr bwMode="auto">
            <a:xfrm>
              <a:off x="2557323" y="569302"/>
              <a:ext cx="1501583" cy="1374871"/>
            </a:xfrm>
            <a:custGeom>
              <a:avLst/>
              <a:gdLst>
                <a:gd name="T0" fmla="*/ 569 w 593"/>
                <a:gd name="T1" fmla="*/ 167 h 568"/>
                <a:gd name="T2" fmla="*/ 555 w 593"/>
                <a:gd name="T3" fmla="*/ 160 h 568"/>
                <a:gd name="T4" fmla="*/ 542 w 593"/>
                <a:gd name="T5" fmla="*/ 155 h 568"/>
                <a:gd name="T6" fmla="*/ 522 w 593"/>
                <a:gd name="T7" fmla="*/ 154 h 568"/>
                <a:gd name="T8" fmla="*/ 507 w 593"/>
                <a:gd name="T9" fmla="*/ 155 h 568"/>
                <a:gd name="T10" fmla="*/ 484 w 593"/>
                <a:gd name="T11" fmla="*/ 181 h 568"/>
                <a:gd name="T12" fmla="*/ 446 w 593"/>
                <a:gd name="T13" fmla="*/ 213 h 568"/>
                <a:gd name="T14" fmla="*/ 462 w 593"/>
                <a:gd name="T15" fmla="*/ 195 h 568"/>
                <a:gd name="T16" fmla="*/ 463 w 593"/>
                <a:gd name="T17" fmla="*/ 131 h 568"/>
                <a:gd name="T18" fmla="*/ 441 w 593"/>
                <a:gd name="T19" fmla="*/ 131 h 568"/>
                <a:gd name="T20" fmla="*/ 442 w 593"/>
                <a:gd name="T21" fmla="*/ 129 h 568"/>
                <a:gd name="T22" fmla="*/ 423 w 593"/>
                <a:gd name="T23" fmla="*/ 131 h 568"/>
                <a:gd name="T24" fmla="*/ 427 w 593"/>
                <a:gd name="T25" fmla="*/ 118 h 568"/>
                <a:gd name="T26" fmla="*/ 408 w 593"/>
                <a:gd name="T27" fmla="*/ 109 h 568"/>
                <a:gd name="T28" fmla="*/ 412 w 593"/>
                <a:gd name="T29" fmla="*/ 93 h 568"/>
                <a:gd name="T30" fmla="*/ 397 w 593"/>
                <a:gd name="T31" fmla="*/ 100 h 568"/>
                <a:gd name="T32" fmla="*/ 388 w 593"/>
                <a:gd name="T33" fmla="*/ 110 h 568"/>
                <a:gd name="T34" fmla="*/ 324 w 593"/>
                <a:gd name="T35" fmla="*/ 174 h 568"/>
                <a:gd name="T36" fmla="*/ 298 w 593"/>
                <a:gd name="T37" fmla="*/ 153 h 568"/>
                <a:gd name="T38" fmla="*/ 272 w 593"/>
                <a:gd name="T39" fmla="*/ 105 h 568"/>
                <a:gd name="T40" fmla="*/ 241 w 593"/>
                <a:gd name="T41" fmla="*/ 55 h 568"/>
                <a:gd name="T42" fmla="*/ 197 w 593"/>
                <a:gd name="T43" fmla="*/ 36 h 568"/>
                <a:gd name="T44" fmla="*/ 182 w 593"/>
                <a:gd name="T45" fmla="*/ 0 h 568"/>
                <a:gd name="T46" fmla="*/ 150 w 593"/>
                <a:gd name="T47" fmla="*/ 9 h 568"/>
                <a:gd name="T48" fmla="*/ 140 w 593"/>
                <a:gd name="T49" fmla="*/ 33 h 568"/>
                <a:gd name="T50" fmla="*/ 101 w 593"/>
                <a:gd name="T51" fmla="*/ 30 h 568"/>
                <a:gd name="T52" fmla="*/ 61 w 593"/>
                <a:gd name="T53" fmla="*/ 42 h 568"/>
                <a:gd name="T54" fmla="*/ 34 w 593"/>
                <a:gd name="T55" fmla="*/ 46 h 568"/>
                <a:gd name="T56" fmla="*/ 17 w 593"/>
                <a:gd name="T57" fmla="*/ 62 h 568"/>
                <a:gd name="T58" fmla="*/ 0 w 593"/>
                <a:gd name="T59" fmla="*/ 57 h 568"/>
                <a:gd name="T60" fmla="*/ 7 w 593"/>
                <a:gd name="T61" fmla="*/ 120 h 568"/>
                <a:gd name="T62" fmla="*/ 22 w 593"/>
                <a:gd name="T63" fmla="*/ 155 h 568"/>
                <a:gd name="T64" fmla="*/ 56 w 593"/>
                <a:gd name="T65" fmla="*/ 187 h 568"/>
                <a:gd name="T66" fmla="*/ 93 w 593"/>
                <a:gd name="T67" fmla="*/ 206 h 568"/>
                <a:gd name="T68" fmla="*/ 112 w 593"/>
                <a:gd name="T69" fmla="*/ 217 h 568"/>
                <a:gd name="T70" fmla="*/ 62 w 593"/>
                <a:gd name="T71" fmla="*/ 352 h 568"/>
                <a:gd name="T72" fmla="*/ 30 w 593"/>
                <a:gd name="T73" fmla="*/ 432 h 568"/>
                <a:gd name="T74" fmla="*/ 52 w 593"/>
                <a:gd name="T75" fmla="*/ 467 h 568"/>
                <a:gd name="T76" fmla="*/ 97 w 593"/>
                <a:gd name="T77" fmla="*/ 540 h 568"/>
                <a:gd name="T78" fmla="*/ 122 w 593"/>
                <a:gd name="T79" fmla="*/ 550 h 568"/>
                <a:gd name="T80" fmla="*/ 424 w 593"/>
                <a:gd name="T81" fmla="*/ 525 h 568"/>
                <a:gd name="T82" fmla="*/ 445 w 593"/>
                <a:gd name="T83" fmla="*/ 488 h 568"/>
                <a:gd name="T84" fmla="*/ 449 w 593"/>
                <a:gd name="T85" fmla="*/ 435 h 568"/>
                <a:gd name="T86" fmla="*/ 489 w 593"/>
                <a:gd name="T87" fmla="*/ 395 h 568"/>
                <a:gd name="T88" fmla="*/ 478 w 593"/>
                <a:gd name="T89" fmla="*/ 367 h 568"/>
                <a:gd name="T90" fmla="*/ 488 w 593"/>
                <a:gd name="T91" fmla="*/ 350 h 568"/>
                <a:gd name="T92" fmla="*/ 522 w 593"/>
                <a:gd name="T93" fmla="*/ 330 h 568"/>
                <a:gd name="T94" fmla="*/ 540 w 593"/>
                <a:gd name="T95" fmla="*/ 305 h 568"/>
                <a:gd name="T96" fmla="*/ 565 w 593"/>
                <a:gd name="T97" fmla="*/ 264 h 568"/>
                <a:gd name="T98" fmla="*/ 587 w 593"/>
                <a:gd name="T99" fmla="*/ 216 h 568"/>
                <a:gd name="T100" fmla="*/ 373 w 593"/>
                <a:gd name="T101" fmla="*/ 162 h 568"/>
                <a:gd name="T102" fmla="*/ 375 w 593"/>
                <a:gd name="T103" fmla="*/ 154 h 568"/>
                <a:gd name="T104" fmla="*/ 378 w 593"/>
                <a:gd name="T105" fmla="*/ 139 h 568"/>
                <a:gd name="T106" fmla="*/ 367 w 593"/>
                <a:gd name="T107" fmla="*/ 147 h 568"/>
                <a:gd name="T108" fmla="*/ 362 w 593"/>
                <a:gd name="T109" fmla="*/ 168 h 568"/>
                <a:gd name="T110" fmla="*/ 349 w 593"/>
                <a:gd name="T111" fmla="*/ 174 h 568"/>
                <a:gd name="T112" fmla="*/ 360 w 593"/>
                <a:gd name="T113" fmla="*/ 148 h 568"/>
                <a:gd name="T114" fmla="*/ 366 w 593"/>
                <a:gd name="T115" fmla="*/ 132 h 568"/>
                <a:gd name="T116" fmla="*/ 394 w 593"/>
                <a:gd name="T117" fmla="*/ 120 h 568"/>
                <a:gd name="T118" fmla="*/ 408 w 593"/>
                <a:gd name="T119" fmla="*/ 204 h 568"/>
                <a:gd name="T120" fmla="*/ 421 w 593"/>
                <a:gd name="T121" fmla="*/ 207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93" h="568">
                  <a:moveTo>
                    <a:pt x="593" y="178"/>
                  </a:moveTo>
                  <a:cubicBezTo>
                    <a:pt x="591" y="178"/>
                    <a:pt x="591" y="178"/>
                    <a:pt x="591" y="178"/>
                  </a:cubicBezTo>
                  <a:cubicBezTo>
                    <a:pt x="590" y="178"/>
                    <a:pt x="588" y="177"/>
                    <a:pt x="587" y="176"/>
                  </a:cubicBezTo>
                  <a:cubicBezTo>
                    <a:pt x="587" y="176"/>
                    <a:pt x="586" y="175"/>
                    <a:pt x="586" y="174"/>
                  </a:cubicBezTo>
                  <a:cubicBezTo>
                    <a:pt x="585" y="173"/>
                    <a:pt x="584" y="171"/>
                    <a:pt x="580" y="171"/>
                  </a:cubicBezTo>
                  <a:cubicBezTo>
                    <a:pt x="580" y="171"/>
                    <a:pt x="580" y="171"/>
                    <a:pt x="580" y="171"/>
                  </a:cubicBezTo>
                  <a:cubicBezTo>
                    <a:pt x="576" y="171"/>
                    <a:pt x="573" y="171"/>
                    <a:pt x="572" y="170"/>
                  </a:cubicBezTo>
                  <a:cubicBezTo>
                    <a:pt x="571" y="169"/>
                    <a:pt x="570" y="168"/>
                    <a:pt x="569" y="167"/>
                  </a:cubicBezTo>
                  <a:cubicBezTo>
                    <a:pt x="568" y="166"/>
                    <a:pt x="567" y="165"/>
                    <a:pt x="566" y="164"/>
                  </a:cubicBezTo>
                  <a:cubicBezTo>
                    <a:pt x="565" y="163"/>
                    <a:pt x="565" y="163"/>
                    <a:pt x="565" y="163"/>
                  </a:cubicBezTo>
                  <a:cubicBezTo>
                    <a:pt x="564" y="162"/>
                    <a:pt x="563" y="161"/>
                    <a:pt x="562" y="161"/>
                  </a:cubicBezTo>
                  <a:cubicBezTo>
                    <a:pt x="561" y="161"/>
                    <a:pt x="561" y="160"/>
                    <a:pt x="560" y="160"/>
                  </a:cubicBezTo>
                  <a:cubicBezTo>
                    <a:pt x="559" y="160"/>
                    <a:pt x="559" y="161"/>
                    <a:pt x="558" y="161"/>
                  </a:cubicBezTo>
                  <a:cubicBezTo>
                    <a:pt x="558" y="161"/>
                    <a:pt x="557" y="161"/>
                    <a:pt x="557" y="161"/>
                  </a:cubicBezTo>
                  <a:cubicBezTo>
                    <a:pt x="556" y="161"/>
                    <a:pt x="556" y="161"/>
                    <a:pt x="556" y="161"/>
                  </a:cubicBezTo>
                  <a:cubicBezTo>
                    <a:pt x="556" y="160"/>
                    <a:pt x="556" y="160"/>
                    <a:pt x="555" y="160"/>
                  </a:cubicBezTo>
                  <a:cubicBezTo>
                    <a:pt x="555" y="160"/>
                    <a:pt x="554" y="160"/>
                    <a:pt x="554" y="159"/>
                  </a:cubicBezTo>
                  <a:cubicBezTo>
                    <a:pt x="553" y="159"/>
                    <a:pt x="553" y="159"/>
                    <a:pt x="553" y="159"/>
                  </a:cubicBezTo>
                  <a:cubicBezTo>
                    <a:pt x="552" y="159"/>
                    <a:pt x="552" y="159"/>
                    <a:pt x="552" y="159"/>
                  </a:cubicBezTo>
                  <a:cubicBezTo>
                    <a:pt x="551" y="159"/>
                    <a:pt x="551" y="159"/>
                    <a:pt x="550" y="158"/>
                  </a:cubicBezTo>
                  <a:cubicBezTo>
                    <a:pt x="548" y="158"/>
                    <a:pt x="547" y="157"/>
                    <a:pt x="546" y="157"/>
                  </a:cubicBezTo>
                  <a:cubicBezTo>
                    <a:pt x="546" y="157"/>
                    <a:pt x="545" y="157"/>
                    <a:pt x="545" y="157"/>
                  </a:cubicBezTo>
                  <a:cubicBezTo>
                    <a:pt x="544" y="157"/>
                    <a:pt x="544" y="157"/>
                    <a:pt x="544" y="156"/>
                  </a:cubicBezTo>
                  <a:cubicBezTo>
                    <a:pt x="543" y="156"/>
                    <a:pt x="543" y="155"/>
                    <a:pt x="542" y="155"/>
                  </a:cubicBezTo>
                  <a:cubicBezTo>
                    <a:pt x="541" y="154"/>
                    <a:pt x="539" y="153"/>
                    <a:pt x="538" y="153"/>
                  </a:cubicBezTo>
                  <a:cubicBezTo>
                    <a:pt x="537" y="153"/>
                    <a:pt x="537" y="153"/>
                    <a:pt x="537" y="153"/>
                  </a:cubicBezTo>
                  <a:cubicBezTo>
                    <a:pt x="536" y="153"/>
                    <a:pt x="536" y="153"/>
                    <a:pt x="534" y="154"/>
                  </a:cubicBezTo>
                  <a:cubicBezTo>
                    <a:pt x="533" y="154"/>
                    <a:pt x="531" y="155"/>
                    <a:pt x="529" y="155"/>
                  </a:cubicBezTo>
                  <a:cubicBezTo>
                    <a:pt x="529" y="155"/>
                    <a:pt x="529" y="155"/>
                    <a:pt x="529" y="155"/>
                  </a:cubicBezTo>
                  <a:cubicBezTo>
                    <a:pt x="528" y="155"/>
                    <a:pt x="528" y="155"/>
                    <a:pt x="528" y="155"/>
                  </a:cubicBezTo>
                  <a:cubicBezTo>
                    <a:pt x="527" y="154"/>
                    <a:pt x="526" y="154"/>
                    <a:pt x="525" y="154"/>
                  </a:cubicBezTo>
                  <a:cubicBezTo>
                    <a:pt x="524" y="154"/>
                    <a:pt x="523" y="154"/>
                    <a:pt x="522" y="154"/>
                  </a:cubicBezTo>
                  <a:cubicBezTo>
                    <a:pt x="522" y="154"/>
                    <a:pt x="521" y="155"/>
                    <a:pt x="520" y="155"/>
                  </a:cubicBezTo>
                  <a:cubicBezTo>
                    <a:pt x="520" y="155"/>
                    <a:pt x="520" y="155"/>
                    <a:pt x="520" y="155"/>
                  </a:cubicBezTo>
                  <a:cubicBezTo>
                    <a:pt x="519" y="155"/>
                    <a:pt x="519" y="154"/>
                    <a:pt x="518" y="154"/>
                  </a:cubicBezTo>
                  <a:cubicBezTo>
                    <a:pt x="517" y="154"/>
                    <a:pt x="516" y="153"/>
                    <a:pt x="515" y="153"/>
                  </a:cubicBezTo>
                  <a:cubicBezTo>
                    <a:pt x="515" y="153"/>
                    <a:pt x="514" y="153"/>
                    <a:pt x="514" y="153"/>
                  </a:cubicBezTo>
                  <a:cubicBezTo>
                    <a:pt x="513" y="154"/>
                    <a:pt x="512" y="154"/>
                    <a:pt x="511" y="154"/>
                  </a:cubicBezTo>
                  <a:cubicBezTo>
                    <a:pt x="510" y="154"/>
                    <a:pt x="509" y="155"/>
                    <a:pt x="508" y="155"/>
                  </a:cubicBezTo>
                  <a:cubicBezTo>
                    <a:pt x="507" y="155"/>
                    <a:pt x="507" y="155"/>
                    <a:pt x="507" y="155"/>
                  </a:cubicBezTo>
                  <a:cubicBezTo>
                    <a:pt x="507" y="155"/>
                    <a:pt x="506" y="155"/>
                    <a:pt x="506" y="155"/>
                  </a:cubicBezTo>
                  <a:cubicBezTo>
                    <a:pt x="504" y="155"/>
                    <a:pt x="502" y="155"/>
                    <a:pt x="500" y="156"/>
                  </a:cubicBezTo>
                  <a:cubicBezTo>
                    <a:pt x="497" y="159"/>
                    <a:pt x="494" y="162"/>
                    <a:pt x="492" y="165"/>
                  </a:cubicBezTo>
                  <a:cubicBezTo>
                    <a:pt x="489" y="168"/>
                    <a:pt x="490" y="171"/>
                    <a:pt x="491" y="173"/>
                  </a:cubicBezTo>
                  <a:cubicBezTo>
                    <a:pt x="491" y="174"/>
                    <a:pt x="491" y="175"/>
                    <a:pt x="491" y="176"/>
                  </a:cubicBezTo>
                  <a:cubicBezTo>
                    <a:pt x="491" y="177"/>
                    <a:pt x="489" y="177"/>
                    <a:pt x="489" y="178"/>
                  </a:cubicBezTo>
                  <a:cubicBezTo>
                    <a:pt x="488" y="178"/>
                    <a:pt x="487" y="179"/>
                    <a:pt x="487" y="179"/>
                  </a:cubicBezTo>
                  <a:cubicBezTo>
                    <a:pt x="486" y="180"/>
                    <a:pt x="485" y="180"/>
                    <a:pt x="484" y="181"/>
                  </a:cubicBezTo>
                  <a:cubicBezTo>
                    <a:pt x="483" y="181"/>
                    <a:pt x="482" y="182"/>
                    <a:pt x="481" y="182"/>
                  </a:cubicBezTo>
                  <a:cubicBezTo>
                    <a:pt x="480" y="183"/>
                    <a:pt x="479" y="184"/>
                    <a:pt x="478" y="185"/>
                  </a:cubicBezTo>
                  <a:cubicBezTo>
                    <a:pt x="478" y="186"/>
                    <a:pt x="477" y="186"/>
                    <a:pt x="477" y="187"/>
                  </a:cubicBezTo>
                  <a:cubicBezTo>
                    <a:pt x="476" y="187"/>
                    <a:pt x="475" y="188"/>
                    <a:pt x="474" y="188"/>
                  </a:cubicBezTo>
                  <a:cubicBezTo>
                    <a:pt x="474" y="189"/>
                    <a:pt x="473" y="190"/>
                    <a:pt x="472" y="190"/>
                  </a:cubicBezTo>
                  <a:cubicBezTo>
                    <a:pt x="469" y="192"/>
                    <a:pt x="467" y="195"/>
                    <a:pt x="465" y="197"/>
                  </a:cubicBezTo>
                  <a:cubicBezTo>
                    <a:pt x="462" y="201"/>
                    <a:pt x="459" y="205"/>
                    <a:pt x="453" y="207"/>
                  </a:cubicBezTo>
                  <a:cubicBezTo>
                    <a:pt x="450" y="208"/>
                    <a:pt x="448" y="210"/>
                    <a:pt x="446" y="213"/>
                  </a:cubicBezTo>
                  <a:cubicBezTo>
                    <a:pt x="445" y="214"/>
                    <a:pt x="445" y="214"/>
                    <a:pt x="444" y="215"/>
                  </a:cubicBezTo>
                  <a:cubicBezTo>
                    <a:pt x="441" y="218"/>
                    <a:pt x="440" y="222"/>
                    <a:pt x="438" y="226"/>
                  </a:cubicBezTo>
                  <a:cubicBezTo>
                    <a:pt x="438" y="227"/>
                    <a:pt x="438" y="228"/>
                    <a:pt x="438" y="228"/>
                  </a:cubicBezTo>
                  <a:cubicBezTo>
                    <a:pt x="438" y="226"/>
                    <a:pt x="438" y="223"/>
                    <a:pt x="439" y="221"/>
                  </a:cubicBezTo>
                  <a:cubicBezTo>
                    <a:pt x="439" y="221"/>
                    <a:pt x="440" y="219"/>
                    <a:pt x="441" y="218"/>
                  </a:cubicBezTo>
                  <a:cubicBezTo>
                    <a:pt x="445" y="212"/>
                    <a:pt x="449" y="206"/>
                    <a:pt x="447" y="202"/>
                  </a:cubicBezTo>
                  <a:cubicBezTo>
                    <a:pt x="447" y="201"/>
                    <a:pt x="446" y="200"/>
                    <a:pt x="444" y="199"/>
                  </a:cubicBezTo>
                  <a:cubicBezTo>
                    <a:pt x="450" y="199"/>
                    <a:pt x="456" y="198"/>
                    <a:pt x="462" y="195"/>
                  </a:cubicBezTo>
                  <a:cubicBezTo>
                    <a:pt x="468" y="191"/>
                    <a:pt x="470" y="185"/>
                    <a:pt x="473" y="179"/>
                  </a:cubicBezTo>
                  <a:cubicBezTo>
                    <a:pt x="473" y="178"/>
                    <a:pt x="474" y="176"/>
                    <a:pt x="475" y="175"/>
                  </a:cubicBezTo>
                  <a:cubicBezTo>
                    <a:pt x="476" y="171"/>
                    <a:pt x="478" y="168"/>
                    <a:pt x="480" y="164"/>
                  </a:cubicBezTo>
                  <a:cubicBezTo>
                    <a:pt x="482" y="160"/>
                    <a:pt x="484" y="156"/>
                    <a:pt x="486" y="151"/>
                  </a:cubicBezTo>
                  <a:cubicBezTo>
                    <a:pt x="488" y="146"/>
                    <a:pt x="490" y="141"/>
                    <a:pt x="488" y="137"/>
                  </a:cubicBezTo>
                  <a:cubicBezTo>
                    <a:pt x="487" y="135"/>
                    <a:pt x="485" y="133"/>
                    <a:pt x="482" y="133"/>
                  </a:cubicBezTo>
                  <a:cubicBezTo>
                    <a:pt x="478" y="132"/>
                    <a:pt x="474" y="131"/>
                    <a:pt x="470" y="131"/>
                  </a:cubicBezTo>
                  <a:cubicBezTo>
                    <a:pt x="468" y="131"/>
                    <a:pt x="466" y="131"/>
                    <a:pt x="463" y="131"/>
                  </a:cubicBezTo>
                  <a:cubicBezTo>
                    <a:pt x="462" y="130"/>
                    <a:pt x="460" y="130"/>
                    <a:pt x="459" y="130"/>
                  </a:cubicBezTo>
                  <a:cubicBezTo>
                    <a:pt x="457" y="129"/>
                    <a:pt x="454" y="128"/>
                    <a:pt x="452" y="128"/>
                  </a:cubicBezTo>
                  <a:cubicBezTo>
                    <a:pt x="451" y="128"/>
                    <a:pt x="451" y="128"/>
                    <a:pt x="450" y="128"/>
                  </a:cubicBezTo>
                  <a:cubicBezTo>
                    <a:pt x="450" y="128"/>
                    <a:pt x="449" y="128"/>
                    <a:pt x="449" y="128"/>
                  </a:cubicBezTo>
                  <a:cubicBezTo>
                    <a:pt x="448" y="128"/>
                    <a:pt x="448" y="128"/>
                    <a:pt x="448" y="128"/>
                  </a:cubicBezTo>
                  <a:cubicBezTo>
                    <a:pt x="447" y="128"/>
                    <a:pt x="446" y="129"/>
                    <a:pt x="446" y="129"/>
                  </a:cubicBezTo>
                  <a:cubicBezTo>
                    <a:pt x="444" y="129"/>
                    <a:pt x="443" y="130"/>
                    <a:pt x="442" y="130"/>
                  </a:cubicBezTo>
                  <a:cubicBezTo>
                    <a:pt x="442" y="131"/>
                    <a:pt x="442" y="131"/>
                    <a:pt x="441" y="131"/>
                  </a:cubicBezTo>
                  <a:cubicBezTo>
                    <a:pt x="440" y="131"/>
                    <a:pt x="438" y="131"/>
                    <a:pt x="437" y="132"/>
                  </a:cubicBezTo>
                  <a:cubicBezTo>
                    <a:pt x="435" y="132"/>
                    <a:pt x="434" y="132"/>
                    <a:pt x="434" y="132"/>
                  </a:cubicBezTo>
                  <a:cubicBezTo>
                    <a:pt x="433" y="132"/>
                    <a:pt x="432" y="132"/>
                    <a:pt x="431" y="132"/>
                  </a:cubicBezTo>
                  <a:cubicBezTo>
                    <a:pt x="430" y="132"/>
                    <a:pt x="428" y="132"/>
                    <a:pt x="427" y="132"/>
                  </a:cubicBezTo>
                  <a:cubicBezTo>
                    <a:pt x="428" y="132"/>
                    <a:pt x="429" y="132"/>
                    <a:pt x="430" y="132"/>
                  </a:cubicBezTo>
                  <a:cubicBezTo>
                    <a:pt x="430" y="132"/>
                    <a:pt x="430" y="132"/>
                    <a:pt x="430" y="132"/>
                  </a:cubicBezTo>
                  <a:cubicBezTo>
                    <a:pt x="431" y="132"/>
                    <a:pt x="432" y="132"/>
                    <a:pt x="432" y="132"/>
                  </a:cubicBezTo>
                  <a:cubicBezTo>
                    <a:pt x="435" y="132"/>
                    <a:pt x="439" y="131"/>
                    <a:pt x="442" y="129"/>
                  </a:cubicBezTo>
                  <a:cubicBezTo>
                    <a:pt x="444" y="128"/>
                    <a:pt x="445" y="126"/>
                    <a:pt x="445" y="124"/>
                  </a:cubicBezTo>
                  <a:cubicBezTo>
                    <a:pt x="444" y="122"/>
                    <a:pt x="442" y="120"/>
                    <a:pt x="440" y="118"/>
                  </a:cubicBezTo>
                  <a:cubicBezTo>
                    <a:pt x="438" y="117"/>
                    <a:pt x="436" y="116"/>
                    <a:pt x="434" y="116"/>
                  </a:cubicBezTo>
                  <a:cubicBezTo>
                    <a:pt x="432" y="116"/>
                    <a:pt x="431" y="117"/>
                    <a:pt x="429" y="118"/>
                  </a:cubicBezTo>
                  <a:cubicBezTo>
                    <a:pt x="428" y="118"/>
                    <a:pt x="428" y="119"/>
                    <a:pt x="427" y="119"/>
                  </a:cubicBezTo>
                  <a:cubicBezTo>
                    <a:pt x="424" y="120"/>
                    <a:pt x="419" y="122"/>
                    <a:pt x="421" y="128"/>
                  </a:cubicBezTo>
                  <a:cubicBezTo>
                    <a:pt x="421" y="129"/>
                    <a:pt x="423" y="130"/>
                    <a:pt x="424" y="131"/>
                  </a:cubicBezTo>
                  <a:cubicBezTo>
                    <a:pt x="424" y="131"/>
                    <a:pt x="423" y="131"/>
                    <a:pt x="423" y="131"/>
                  </a:cubicBezTo>
                  <a:cubicBezTo>
                    <a:pt x="421" y="131"/>
                    <a:pt x="420" y="130"/>
                    <a:pt x="419" y="130"/>
                  </a:cubicBezTo>
                  <a:cubicBezTo>
                    <a:pt x="418" y="130"/>
                    <a:pt x="417" y="129"/>
                    <a:pt x="416" y="129"/>
                  </a:cubicBezTo>
                  <a:cubicBezTo>
                    <a:pt x="415" y="128"/>
                    <a:pt x="414" y="127"/>
                    <a:pt x="412" y="127"/>
                  </a:cubicBezTo>
                  <a:cubicBezTo>
                    <a:pt x="411" y="126"/>
                    <a:pt x="409" y="126"/>
                    <a:pt x="408" y="125"/>
                  </a:cubicBezTo>
                  <a:cubicBezTo>
                    <a:pt x="409" y="125"/>
                    <a:pt x="409" y="125"/>
                    <a:pt x="409" y="125"/>
                  </a:cubicBezTo>
                  <a:cubicBezTo>
                    <a:pt x="411" y="125"/>
                    <a:pt x="413" y="125"/>
                    <a:pt x="415" y="125"/>
                  </a:cubicBezTo>
                  <a:cubicBezTo>
                    <a:pt x="418" y="124"/>
                    <a:pt x="421" y="122"/>
                    <a:pt x="423" y="121"/>
                  </a:cubicBezTo>
                  <a:cubicBezTo>
                    <a:pt x="424" y="120"/>
                    <a:pt x="425" y="119"/>
                    <a:pt x="427" y="118"/>
                  </a:cubicBezTo>
                  <a:cubicBezTo>
                    <a:pt x="433" y="115"/>
                    <a:pt x="433" y="111"/>
                    <a:pt x="432" y="109"/>
                  </a:cubicBezTo>
                  <a:cubicBezTo>
                    <a:pt x="432" y="108"/>
                    <a:pt x="430" y="106"/>
                    <a:pt x="426" y="106"/>
                  </a:cubicBezTo>
                  <a:cubicBezTo>
                    <a:pt x="425" y="106"/>
                    <a:pt x="424" y="106"/>
                    <a:pt x="423" y="106"/>
                  </a:cubicBezTo>
                  <a:cubicBezTo>
                    <a:pt x="423" y="106"/>
                    <a:pt x="423" y="106"/>
                    <a:pt x="423" y="106"/>
                  </a:cubicBezTo>
                  <a:cubicBezTo>
                    <a:pt x="422" y="106"/>
                    <a:pt x="422" y="106"/>
                    <a:pt x="421" y="106"/>
                  </a:cubicBezTo>
                  <a:cubicBezTo>
                    <a:pt x="421" y="106"/>
                    <a:pt x="418" y="106"/>
                    <a:pt x="417" y="106"/>
                  </a:cubicBezTo>
                  <a:cubicBezTo>
                    <a:pt x="416" y="106"/>
                    <a:pt x="415" y="106"/>
                    <a:pt x="413" y="106"/>
                  </a:cubicBezTo>
                  <a:cubicBezTo>
                    <a:pt x="411" y="107"/>
                    <a:pt x="410" y="108"/>
                    <a:pt x="408" y="109"/>
                  </a:cubicBezTo>
                  <a:cubicBezTo>
                    <a:pt x="407" y="109"/>
                    <a:pt x="406" y="110"/>
                    <a:pt x="405" y="110"/>
                  </a:cubicBezTo>
                  <a:cubicBezTo>
                    <a:pt x="405" y="110"/>
                    <a:pt x="405" y="110"/>
                    <a:pt x="404" y="110"/>
                  </a:cubicBezTo>
                  <a:cubicBezTo>
                    <a:pt x="404" y="110"/>
                    <a:pt x="403" y="110"/>
                    <a:pt x="403" y="110"/>
                  </a:cubicBezTo>
                  <a:cubicBezTo>
                    <a:pt x="405" y="109"/>
                    <a:pt x="408" y="107"/>
                    <a:pt x="409" y="106"/>
                  </a:cubicBezTo>
                  <a:cubicBezTo>
                    <a:pt x="409" y="105"/>
                    <a:pt x="409" y="105"/>
                    <a:pt x="409" y="105"/>
                  </a:cubicBezTo>
                  <a:cubicBezTo>
                    <a:pt x="411" y="104"/>
                    <a:pt x="412" y="102"/>
                    <a:pt x="414" y="100"/>
                  </a:cubicBezTo>
                  <a:cubicBezTo>
                    <a:pt x="414" y="99"/>
                    <a:pt x="415" y="97"/>
                    <a:pt x="414" y="95"/>
                  </a:cubicBezTo>
                  <a:cubicBezTo>
                    <a:pt x="414" y="93"/>
                    <a:pt x="412" y="93"/>
                    <a:pt x="412" y="93"/>
                  </a:cubicBezTo>
                  <a:cubicBezTo>
                    <a:pt x="411" y="93"/>
                    <a:pt x="410" y="93"/>
                    <a:pt x="410" y="93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09" y="93"/>
                    <a:pt x="409" y="93"/>
                    <a:pt x="407" y="92"/>
                  </a:cubicBezTo>
                  <a:cubicBezTo>
                    <a:pt x="405" y="92"/>
                    <a:pt x="404" y="94"/>
                    <a:pt x="403" y="95"/>
                  </a:cubicBezTo>
                  <a:cubicBezTo>
                    <a:pt x="402" y="96"/>
                    <a:pt x="402" y="96"/>
                    <a:pt x="401" y="97"/>
                  </a:cubicBezTo>
                  <a:cubicBezTo>
                    <a:pt x="401" y="97"/>
                    <a:pt x="401" y="97"/>
                    <a:pt x="400" y="97"/>
                  </a:cubicBezTo>
                  <a:cubicBezTo>
                    <a:pt x="399" y="97"/>
                    <a:pt x="398" y="98"/>
                    <a:pt x="397" y="100"/>
                  </a:cubicBezTo>
                  <a:cubicBezTo>
                    <a:pt x="396" y="102"/>
                    <a:pt x="396" y="106"/>
                    <a:pt x="397" y="108"/>
                  </a:cubicBezTo>
                  <a:cubicBezTo>
                    <a:pt x="398" y="108"/>
                    <a:pt x="398" y="109"/>
                    <a:pt x="398" y="109"/>
                  </a:cubicBezTo>
                  <a:cubicBezTo>
                    <a:pt x="397" y="109"/>
                    <a:pt x="395" y="110"/>
                    <a:pt x="395" y="111"/>
                  </a:cubicBezTo>
                  <a:cubicBezTo>
                    <a:pt x="394" y="112"/>
                    <a:pt x="393" y="114"/>
                    <a:pt x="393" y="115"/>
                  </a:cubicBezTo>
                  <a:cubicBezTo>
                    <a:pt x="393" y="115"/>
                    <a:pt x="392" y="114"/>
                    <a:pt x="392" y="114"/>
                  </a:cubicBezTo>
                  <a:cubicBezTo>
                    <a:pt x="391" y="113"/>
                    <a:pt x="389" y="113"/>
                    <a:pt x="388" y="113"/>
                  </a:cubicBezTo>
                  <a:cubicBezTo>
                    <a:pt x="388" y="112"/>
                    <a:pt x="388" y="112"/>
                    <a:pt x="388" y="112"/>
                  </a:cubicBezTo>
                  <a:cubicBezTo>
                    <a:pt x="388" y="112"/>
                    <a:pt x="388" y="110"/>
                    <a:pt x="388" y="110"/>
                  </a:cubicBezTo>
                  <a:cubicBezTo>
                    <a:pt x="385" y="110"/>
                    <a:pt x="385" y="110"/>
                    <a:pt x="385" y="110"/>
                  </a:cubicBezTo>
                  <a:cubicBezTo>
                    <a:pt x="384" y="111"/>
                    <a:pt x="382" y="111"/>
                    <a:pt x="380" y="112"/>
                  </a:cubicBezTo>
                  <a:cubicBezTo>
                    <a:pt x="369" y="116"/>
                    <a:pt x="361" y="123"/>
                    <a:pt x="354" y="134"/>
                  </a:cubicBezTo>
                  <a:cubicBezTo>
                    <a:pt x="352" y="137"/>
                    <a:pt x="350" y="140"/>
                    <a:pt x="347" y="142"/>
                  </a:cubicBezTo>
                  <a:cubicBezTo>
                    <a:pt x="343" y="147"/>
                    <a:pt x="339" y="152"/>
                    <a:pt x="337" y="159"/>
                  </a:cubicBezTo>
                  <a:cubicBezTo>
                    <a:pt x="337" y="161"/>
                    <a:pt x="337" y="161"/>
                    <a:pt x="337" y="161"/>
                  </a:cubicBezTo>
                  <a:cubicBezTo>
                    <a:pt x="336" y="166"/>
                    <a:pt x="335" y="171"/>
                    <a:pt x="329" y="173"/>
                  </a:cubicBezTo>
                  <a:cubicBezTo>
                    <a:pt x="328" y="174"/>
                    <a:pt x="326" y="174"/>
                    <a:pt x="324" y="174"/>
                  </a:cubicBezTo>
                  <a:cubicBezTo>
                    <a:pt x="322" y="174"/>
                    <a:pt x="319" y="174"/>
                    <a:pt x="317" y="173"/>
                  </a:cubicBezTo>
                  <a:cubicBezTo>
                    <a:pt x="316" y="173"/>
                    <a:pt x="316" y="173"/>
                    <a:pt x="315" y="173"/>
                  </a:cubicBezTo>
                  <a:cubicBezTo>
                    <a:pt x="312" y="172"/>
                    <a:pt x="310" y="172"/>
                    <a:pt x="308" y="170"/>
                  </a:cubicBezTo>
                  <a:cubicBezTo>
                    <a:pt x="307" y="169"/>
                    <a:pt x="306" y="168"/>
                    <a:pt x="306" y="166"/>
                  </a:cubicBezTo>
                  <a:cubicBezTo>
                    <a:pt x="305" y="166"/>
                    <a:pt x="305" y="165"/>
                    <a:pt x="305" y="164"/>
                  </a:cubicBezTo>
                  <a:cubicBezTo>
                    <a:pt x="304" y="163"/>
                    <a:pt x="304" y="163"/>
                    <a:pt x="304" y="163"/>
                  </a:cubicBezTo>
                  <a:cubicBezTo>
                    <a:pt x="303" y="162"/>
                    <a:pt x="302" y="160"/>
                    <a:pt x="301" y="159"/>
                  </a:cubicBezTo>
                  <a:cubicBezTo>
                    <a:pt x="299" y="158"/>
                    <a:pt x="297" y="156"/>
                    <a:pt x="298" y="153"/>
                  </a:cubicBezTo>
                  <a:cubicBezTo>
                    <a:pt x="298" y="153"/>
                    <a:pt x="298" y="153"/>
                    <a:pt x="298" y="152"/>
                  </a:cubicBezTo>
                  <a:cubicBezTo>
                    <a:pt x="298" y="151"/>
                    <a:pt x="298" y="151"/>
                    <a:pt x="297" y="150"/>
                  </a:cubicBezTo>
                  <a:cubicBezTo>
                    <a:pt x="297" y="149"/>
                    <a:pt x="297" y="148"/>
                    <a:pt x="296" y="147"/>
                  </a:cubicBezTo>
                  <a:cubicBezTo>
                    <a:pt x="295" y="145"/>
                    <a:pt x="295" y="145"/>
                    <a:pt x="295" y="145"/>
                  </a:cubicBezTo>
                  <a:cubicBezTo>
                    <a:pt x="293" y="141"/>
                    <a:pt x="292" y="137"/>
                    <a:pt x="288" y="133"/>
                  </a:cubicBezTo>
                  <a:cubicBezTo>
                    <a:pt x="287" y="131"/>
                    <a:pt x="286" y="130"/>
                    <a:pt x="284" y="129"/>
                  </a:cubicBezTo>
                  <a:cubicBezTo>
                    <a:pt x="282" y="126"/>
                    <a:pt x="280" y="124"/>
                    <a:pt x="278" y="121"/>
                  </a:cubicBezTo>
                  <a:cubicBezTo>
                    <a:pt x="275" y="117"/>
                    <a:pt x="273" y="112"/>
                    <a:pt x="272" y="105"/>
                  </a:cubicBezTo>
                  <a:cubicBezTo>
                    <a:pt x="272" y="103"/>
                    <a:pt x="272" y="101"/>
                    <a:pt x="272" y="100"/>
                  </a:cubicBezTo>
                  <a:cubicBezTo>
                    <a:pt x="271" y="96"/>
                    <a:pt x="271" y="92"/>
                    <a:pt x="270" y="88"/>
                  </a:cubicBezTo>
                  <a:cubicBezTo>
                    <a:pt x="269" y="86"/>
                    <a:pt x="266" y="84"/>
                    <a:pt x="264" y="82"/>
                  </a:cubicBezTo>
                  <a:cubicBezTo>
                    <a:pt x="263" y="81"/>
                    <a:pt x="262" y="80"/>
                    <a:pt x="261" y="79"/>
                  </a:cubicBezTo>
                  <a:cubicBezTo>
                    <a:pt x="257" y="76"/>
                    <a:pt x="256" y="71"/>
                    <a:pt x="255" y="66"/>
                  </a:cubicBezTo>
                  <a:cubicBezTo>
                    <a:pt x="255" y="64"/>
                    <a:pt x="255" y="64"/>
                    <a:pt x="255" y="64"/>
                  </a:cubicBezTo>
                  <a:cubicBezTo>
                    <a:pt x="253" y="59"/>
                    <a:pt x="250" y="56"/>
                    <a:pt x="245" y="55"/>
                  </a:cubicBezTo>
                  <a:cubicBezTo>
                    <a:pt x="243" y="55"/>
                    <a:pt x="242" y="55"/>
                    <a:pt x="241" y="55"/>
                  </a:cubicBezTo>
                  <a:cubicBezTo>
                    <a:pt x="237" y="55"/>
                    <a:pt x="233" y="55"/>
                    <a:pt x="230" y="52"/>
                  </a:cubicBezTo>
                  <a:cubicBezTo>
                    <a:pt x="228" y="50"/>
                    <a:pt x="227" y="49"/>
                    <a:pt x="226" y="47"/>
                  </a:cubicBezTo>
                  <a:cubicBezTo>
                    <a:pt x="225" y="45"/>
                    <a:pt x="224" y="42"/>
                    <a:pt x="221" y="41"/>
                  </a:cubicBezTo>
                  <a:cubicBezTo>
                    <a:pt x="218" y="39"/>
                    <a:pt x="215" y="39"/>
                    <a:pt x="213" y="39"/>
                  </a:cubicBezTo>
                  <a:cubicBezTo>
                    <a:pt x="212" y="39"/>
                    <a:pt x="210" y="39"/>
                    <a:pt x="209" y="39"/>
                  </a:cubicBezTo>
                  <a:cubicBezTo>
                    <a:pt x="208" y="39"/>
                    <a:pt x="207" y="39"/>
                    <a:pt x="205" y="39"/>
                  </a:cubicBezTo>
                  <a:cubicBezTo>
                    <a:pt x="205" y="39"/>
                    <a:pt x="204" y="39"/>
                    <a:pt x="203" y="39"/>
                  </a:cubicBezTo>
                  <a:cubicBezTo>
                    <a:pt x="200" y="39"/>
                    <a:pt x="198" y="38"/>
                    <a:pt x="197" y="36"/>
                  </a:cubicBezTo>
                  <a:cubicBezTo>
                    <a:pt x="193" y="30"/>
                    <a:pt x="197" y="18"/>
                    <a:pt x="199" y="11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9" y="11"/>
                    <a:pt x="199" y="11"/>
                    <a:pt x="199" y="11"/>
                  </a:cubicBezTo>
                  <a:cubicBezTo>
                    <a:pt x="199" y="9"/>
                    <a:pt x="199" y="9"/>
                    <a:pt x="199" y="9"/>
                  </a:cubicBezTo>
                  <a:cubicBezTo>
                    <a:pt x="198" y="8"/>
                    <a:pt x="198" y="8"/>
                    <a:pt x="198" y="8"/>
                  </a:cubicBezTo>
                  <a:cubicBezTo>
                    <a:pt x="195" y="7"/>
                    <a:pt x="193" y="6"/>
                    <a:pt x="190" y="5"/>
                  </a:cubicBezTo>
                  <a:cubicBezTo>
                    <a:pt x="189" y="4"/>
                    <a:pt x="189" y="4"/>
                    <a:pt x="188" y="3"/>
                  </a:cubicBezTo>
                  <a:cubicBezTo>
                    <a:pt x="186" y="2"/>
                    <a:pt x="185" y="0"/>
                    <a:pt x="182" y="0"/>
                  </a:cubicBezTo>
                  <a:cubicBezTo>
                    <a:pt x="181" y="0"/>
                    <a:pt x="181" y="0"/>
                    <a:pt x="180" y="0"/>
                  </a:cubicBezTo>
                  <a:cubicBezTo>
                    <a:pt x="177" y="0"/>
                    <a:pt x="174" y="1"/>
                    <a:pt x="172" y="2"/>
                  </a:cubicBezTo>
                  <a:cubicBezTo>
                    <a:pt x="170" y="3"/>
                    <a:pt x="169" y="4"/>
                    <a:pt x="168" y="5"/>
                  </a:cubicBezTo>
                  <a:cubicBezTo>
                    <a:pt x="166" y="6"/>
                    <a:pt x="165" y="8"/>
                    <a:pt x="163" y="8"/>
                  </a:cubicBezTo>
                  <a:cubicBezTo>
                    <a:pt x="163" y="8"/>
                    <a:pt x="162" y="8"/>
                    <a:pt x="162" y="8"/>
                  </a:cubicBezTo>
                  <a:cubicBezTo>
                    <a:pt x="161" y="7"/>
                    <a:pt x="160" y="7"/>
                    <a:pt x="159" y="7"/>
                  </a:cubicBezTo>
                  <a:cubicBezTo>
                    <a:pt x="156" y="7"/>
                    <a:pt x="154" y="8"/>
                    <a:pt x="152" y="9"/>
                  </a:cubicBezTo>
                  <a:cubicBezTo>
                    <a:pt x="151" y="9"/>
                    <a:pt x="151" y="9"/>
                    <a:pt x="150" y="9"/>
                  </a:cubicBezTo>
                  <a:cubicBezTo>
                    <a:pt x="148" y="9"/>
                    <a:pt x="147" y="9"/>
                    <a:pt x="146" y="8"/>
                  </a:cubicBezTo>
                  <a:cubicBezTo>
                    <a:pt x="145" y="7"/>
                    <a:pt x="145" y="7"/>
                    <a:pt x="144" y="7"/>
                  </a:cubicBezTo>
                  <a:cubicBezTo>
                    <a:pt x="144" y="6"/>
                    <a:pt x="143" y="5"/>
                    <a:pt x="141" y="5"/>
                  </a:cubicBezTo>
                  <a:cubicBezTo>
                    <a:pt x="140" y="5"/>
                    <a:pt x="139" y="5"/>
                    <a:pt x="138" y="6"/>
                  </a:cubicBezTo>
                  <a:cubicBezTo>
                    <a:pt x="135" y="7"/>
                    <a:pt x="133" y="11"/>
                    <a:pt x="132" y="14"/>
                  </a:cubicBezTo>
                  <a:cubicBezTo>
                    <a:pt x="131" y="19"/>
                    <a:pt x="134" y="22"/>
                    <a:pt x="136" y="25"/>
                  </a:cubicBezTo>
                  <a:cubicBezTo>
                    <a:pt x="137" y="26"/>
                    <a:pt x="138" y="27"/>
                    <a:pt x="138" y="28"/>
                  </a:cubicBezTo>
                  <a:cubicBezTo>
                    <a:pt x="140" y="30"/>
                    <a:pt x="140" y="32"/>
                    <a:pt x="140" y="33"/>
                  </a:cubicBezTo>
                  <a:cubicBezTo>
                    <a:pt x="140" y="33"/>
                    <a:pt x="139" y="34"/>
                    <a:pt x="138" y="34"/>
                  </a:cubicBezTo>
                  <a:cubicBezTo>
                    <a:pt x="138" y="34"/>
                    <a:pt x="137" y="34"/>
                    <a:pt x="137" y="34"/>
                  </a:cubicBezTo>
                  <a:cubicBezTo>
                    <a:pt x="136" y="34"/>
                    <a:pt x="134" y="33"/>
                    <a:pt x="132" y="33"/>
                  </a:cubicBezTo>
                  <a:cubicBezTo>
                    <a:pt x="131" y="32"/>
                    <a:pt x="129" y="32"/>
                    <a:pt x="128" y="32"/>
                  </a:cubicBezTo>
                  <a:cubicBezTo>
                    <a:pt x="127" y="31"/>
                    <a:pt x="125" y="31"/>
                    <a:pt x="124" y="31"/>
                  </a:cubicBezTo>
                  <a:cubicBezTo>
                    <a:pt x="119" y="30"/>
                    <a:pt x="114" y="29"/>
                    <a:pt x="109" y="29"/>
                  </a:cubicBezTo>
                  <a:cubicBezTo>
                    <a:pt x="107" y="29"/>
                    <a:pt x="106" y="29"/>
                    <a:pt x="104" y="29"/>
                  </a:cubicBezTo>
                  <a:cubicBezTo>
                    <a:pt x="103" y="29"/>
                    <a:pt x="102" y="30"/>
                    <a:pt x="101" y="30"/>
                  </a:cubicBezTo>
                  <a:cubicBezTo>
                    <a:pt x="99" y="30"/>
                    <a:pt x="98" y="31"/>
                    <a:pt x="96" y="31"/>
                  </a:cubicBezTo>
                  <a:cubicBezTo>
                    <a:pt x="95" y="31"/>
                    <a:pt x="94" y="31"/>
                    <a:pt x="93" y="30"/>
                  </a:cubicBezTo>
                  <a:cubicBezTo>
                    <a:pt x="89" y="28"/>
                    <a:pt x="86" y="28"/>
                    <a:pt x="82" y="28"/>
                  </a:cubicBezTo>
                  <a:cubicBezTo>
                    <a:pt x="82" y="28"/>
                    <a:pt x="81" y="28"/>
                    <a:pt x="80" y="28"/>
                  </a:cubicBezTo>
                  <a:cubicBezTo>
                    <a:pt x="74" y="28"/>
                    <a:pt x="72" y="31"/>
                    <a:pt x="69" y="36"/>
                  </a:cubicBezTo>
                  <a:cubicBezTo>
                    <a:pt x="69" y="37"/>
                    <a:pt x="69" y="37"/>
                    <a:pt x="69" y="37"/>
                  </a:cubicBezTo>
                  <a:cubicBezTo>
                    <a:pt x="66" y="40"/>
                    <a:pt x="64" y="42"/>
                    <a:pt x="61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60" y="42"/>
                    <a:pt x="59" y="42"/>
                    <a:pt x="58" y="42"/>
                  </a:cubicBezTo>
                  <a:cubicBezTo>
                    <a:pt x="56" y="41"/>
                    <a:pt x="55" y="41"/>
                    <a:pt x="54" y="41"/>
                  </a:cubicBezTo>
                  <a:cubicBezTo>
                    <a:pt x="52" y="41"/>
                    <a:pt x="50" y="42"/>
                    <a:pt x="49" y="43"/>
                  </a:cubicBezTo>
                  <a:cubicBezTo>
                    <a:pt x="47" y="44"/>
                    <a:pt x="46" y="45"/>
                    <a:pt x="46" y="47"/>
                  </a:cubicBezTo>
                  <a:cubicBezTo>
                    <a:pt x="44" y="48"/>
                    <a:pt x="44" y="49"/>
                    <a:pt x="43" y="49"/>
                  </a:cubicBezTo>
                  <a:cubicBezTo>
                    <a:pt x="43" y="49"/>
                    <a:pt x="42" y="49"/>
                    <a:pt x="42" y="49"/>
                  </a:cubicBezTo>
                  <a:cubicBezTo>
                    <a:pt x="41" y="48"/>
                    <a:pt x="40" y="48"/>
                    <a:pt x="39" y="48"/>
                  </a:cubicBezTo>
                  <a:cubicBezTo>
                    <a:pt x="38" y="47"/>
                    <a:pt x="36" y="46"/>
                    <a:pt x="34" y="46"/>
                  </a:cubicBezTo>
                  <a:cubicBezTo>
                    <a:pt x="33" y="46"/>
                    <a:pt x="32" y="46"/>
                    <a:pt x="32" y="47"/>
                  </a:cubicBezTo>
                  <a:cubicBezTo>
                    <a:pt x="30" y="47"/>
                    <a:pt x="29" y="48"/>
                    <a:pt x="28" y="50"/>
                  </a:cubicBezTo>
                  <a:cubicBezTo>
                    <a:pt x="28" y="50"/>
                    <a:pt x="27" y="50"/>
                    <a:pt x="27" y="51"/>
                  </a:cubicBezTo>
                  <a:cubicBezTo>
                    <a:pt x="26" y="51"/>
                    <a:pt x="26" y="51"/>
                    <a:pt x="25" y="52"/>
                  </a:cubicBezTo>
                  <a:cubicBezTo>
                    <a:pt x="25" y="52"/>
                    <a:pt x="24" y="52"/>
                    <a:pt x="23" y="53"/>
                  </a:cubicBezTo>
                  <a:cubicBezTo>
                    <a:pt x="21" y="54"/>
                    <a:pt x="21" y="57"/>
                    <a:pt x="21" y="59"/>
                  </a:cubicBezTo>
                  <a:cubicBezTo>
                    <a:pt x="20" y="60"/>
                    <a:pt x="20" y="61"/>
                    <a:pt x="20" y="61"/>
                  </a:cubicBezTo>
                  <a:cubicBezTo>
                    <a:pt x="19" y="62"/>
                    <a:pt x="19" y="62"/>
                    <a:pt x="17" y="62"/>
                  </a:cubicBezTo>
                  <a:cubicBezTo>
                    <a:pt x="17" y="62"/>
                    <a:pt x="15" y="62"/>
                    <a:pt x="15" y="62"/>
                  </a:cubicBezTo>
                  <a:cubicBezTo>
                    <a:pt x="14" y="62"/>
                    <a:pt x="12" y="62"/>
                    <a:pt x="11" y="62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10" y="63"/>
                    <a:pt x="9" y="63"/>
                    <a:pt x="9" y="63"/>
                  </a:cubicBezTo>
                  <a:cubicBezTo>
                    <a:pt x="9" y="63"/>
                    <a:pt x="8" y="63"/>
                    <a:pt x="8" y="62"/>
                  </a:cubicBezTo>
                  <a:cubicBezTo>
                    <a:pt x="6" y="61"/>
                    <a:pt x="6" y="61"/>
                    <a:pt x="6" y="61"/>
                  </a:cubicBezTo>
                  <a:cubicBezTo>
                    <a:pt x="6" y="61"/>
                    <a:pt x="5" y="60"/>
                    <a:pt x="4" y="60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1" y="63"/>
                    <a:pt x="2" y="65"/>
                    <a:pt x="2" y="66"/>
                  </a:cubicBezTo>
                  <a:cubicBezTo>
                    <a:pt x="2" y="69"/>
                    <a:pt x="3" y="71"/>
                    <a:pt x="3" y="72"/>
                  </a:cubicBezTo>
                  <a:cubicBezTo>
                    <a:pt x="4" y="76"/>
                    <a:pt x="4" y="81"/>
                    <a:pt x="4" y="84"/>
                  </a:cubicBezTo>
                  <a:cubicBezTo>
                    <a:pt x="4" y="87"/>
                    <a:pt x="4" y="90"/>
                    <a:pt x="4" y="92"/>
                  </a:cubicBezTo>
                  <a:cubicBezTo>
                    <a:pt x="4" y="96"/>
                    <a:pt x="5" y="99"/>
                    <a:pt x="6" y="102"/>
                  </a:cubicBezTo>
                  <a:cubicBezTo>
                    <a:pt x="6" y="105"/>
                    <a:pt x="7" y="108"/>
                    <a:pt x="7" y="112"/>
                  </a:cubicBezTo>
                  <a:cubicBezTo>
                    <a:pt x="7" y="114"/>
                    <a:pt x="7" y="117"/>
                    <a:pt x="7" y="120"/>
                  </a:cubicBezTo>
                  <a:cubicBezTo>
                    <a:pt x="6" y="124"/>
                    <a:pt x="6" y="128"/>
                    <a:pt x="7" y="132"/>
                  </a:cubicBezTo>
                  <a:cubicBezTo>
                    <a:pt x="7" y="134"/>
                    <a:pt x="8" y="135"/>
                    <a:pt x="10" y="136"/>
                  </a:cubicBezTo>
                  <a:cubicBezTo>
                    <a:pt x="10" y="137"/>
                    <a:pt x="11" y="139"/>
                    <a:pt x="12" y="140"/>
                  </a:cubicBezTo>
                  <a:cubicBezTo>
                    <a:pt x="12" y="141"/>
                    <a:pt x="12" y="143"/>
                    <a:pt x="12" y="144"/>
                  </a:cubicBezTo>
                  <a:cubicBezTo>
                    <a:pt x="12" y="145"/>
                    <a:pt x="11" y="146"/>
                    <a:pt x="12" y="148"/>
                  </a:cubicBezTo>
                  <a:cubicBezTo>
                    <a:pt x="13" y="149"/>
                    <a:pt x="14" y="150"/>
                    <a:pt x="15" y="150"/>
                  </a:cubicBezTo>
                  <a:cubicBezTo>
                    <a:pt x="16" y="150"/>
                    <a:pt x="17" y="150"/>
                    <a:pt x="18" y="151"/>
                  </a:cubicBezTo>
                  <a:cubicBezTo>
                    <a:pt x="20" y="152"/>
                    <a:pt x="21" y="153"/>
                    <a:pt x="22" y="155"/>
                  </a:cubicBezTo>
                  <a:cubicBezTo>
                    <a:pt x="22" y="155"/>
                    <a:pt x="22" y="156"/>
                    <a:pt x="23" y="156"/>
                  </a:cubicBezTo>
                  <a:cubicBezTo>
                    <a:pt x="24" y="159"/>
                    <a:pt x="27" y="162"/>
                    <a:pt x="29" y="165"/>
                  </a:cubicBezTo>
                  <a:cubicBezTo>
                    <a:pt x="30" y="166"/>
                    <a:pt x="31" y="168"/>
                    <a:pt x="32" y="169"/>
                  </a:cubicBezTo>
                  <a:cubicBezTo>
                    <a:pt x="34" y="172"/>
                    <a:pt x="36" y="173"/>
                    <a:pt x="39" y="174"/>
                  </a:cubicBezTo>
                  <a:cubicBezTo>
                    <a:pt x="40" y="175"/>
                    <a:pt x="42" y="175"/>
                    <a:pt x="43" y="176"/>
                  </a:cubicBezTo>
                  <a:cubicBezTo>
                    <a:pt x="46" y="177"/>
                    <a:pt x="48" y="180"/>
                    <a:pt x="50" y="182"/>
                  </a:cubicBezTo>
                  <a:cubicBezTo>
                    <a:pt x="52" y="183"/>
                    <a:pt x="53" y="185"/>
                    <a:pt x="55" y="186"/>
                  </a:cubicBezTo>
                  <a:cubicBezTo>
                    <a:pt x="56" y="187"/>
                    <a:pt x="56" y="187"/>
                    <a:pt x="56" y="187"/>
                  </a:cubicBezTo>
                  <a:cubicBezTo>
                    <a:pt x="60" y="190"/>
                    <a:pt x="64" y="193"/>
                    <a:pt x="68" y="195"/>
                  </a:cubicBezTo>
                  <a:cubicBezTo>
                    <a:pt x="70" y="195"/>
                    <a:pt x="72" y="196"/>
                    <a:pt x="74" y="196"/>
                  </a:cubicBezTo>
                  <a:cubicBezTo>
                    <a:pt x="77" y="196"/>
                    <a:pt x="80" y="197"/>
                    <a:pt x="82" y="198"/>
                  </a:cubicBezTo>
                  <a:cubicBezTo>
                    <a:pt x="83" y="199"/>
                    <a:pt x="84" y="199"/>
                    <a:pt x="84" y="200"/>
                  </a:cubicBezTo>
                  <a:cubicBezTo>
                    <a:pt x="85" y="201"/>
                    <a:pt x="85" y="201"/>
                    <a:pt x="86" y="202"/>
                  </a:cubicBezTo>
                  <a:cubicBezTo>
                    <a:pt x="87" y="202"/>
                    <a:pt x="88" y="203"/>
                    <a:pt x="88" y="203"/>
                  </a:cubicBezTo>
                  <a:cubicBezTo>
                    <a:pt x="90" y="203"/>
                    <a:pt x="91" y="204"/>
                    <a:pt x="92" y="205"/>
                  </a:cubicBezTo>
                  <a:cubicBezTo>
                    <a:pt x="93" y="206"/>
                    <a:pt x="93" y="206"/>
                    <a:pt x="93" y="206"/>
                  </a:cubicBezTo>
                  <a:cubicBezTo>
                    <a:pt x="94" y="208"/>
                    <a:pt x="95" y="208"/>
                    <a:pt x="97" y="209"/>
                  </a:cubicBezTo>
                  <a:cubicBezTo>
                    <a:pt x="98" y="210"/>
                    <a:pt x="98" y="210"/>
                    <a:pt x="98" y="210"/>
                  </a:cubicBezTo>
                  <a:cubicBezTo>
                    <a:pt x="99" y="210"/>
                    <a:pt x="101" y="211"/>
                    <a:pt x="102" y="213"/>
                  </a:cubicBezTo>
                  <a:cubicBezTo>
                    <a:pt x="102" y="213"/>
                    <a:pt x="103" y="214"/>
                    <a:pt x="103" y="215"/>
                  </a:cubicBezTo>
                  <a:cubicBezTo>
                    <a:pt x="104" y="216"/>
                    <a:pt x="104" y="217"/>
                    <a:pt x="105" y="217"/>
                  </a:cubicBezTo>
                  <a:cubicBezTo>
                    <a:pt x="106" y="218"/>
                    <a:pt x="106" y="218"/>
                    <a:pt x="107" y="218"/>
                  </a:cubicBezTo>
                  <a:cubicBezTo>
                    <a:pt x="107" y="218"/>
                    <a:pt x="108" y="217"/>
                    <a:pt x="109" y="217"/>
                  </a:cubicBezTo>
                  <a:cubicBezTo>
                    <a:pt x="110" y="217"/>
                    <a:pt x="111" y="217"/>
                    <a:pt x="112" y="217"/>
                  </a:cubicBezTo>
                  <a:cubicBezTo>
                    <a:pt x="112" y="217"/>
                    <a:pt x="112" y="217"/>
                    <a:pt x="112" y="217"/>
                  </a:cubicBezTo>
                  <a:cubicBezTo>
                    <a:pt x="115" y="217"/>
                    <a:pt x="116" y="217"/>
                    <a:pt x="118" y="219"/>
                  </a:cubicBezTo>
                  <a:cubicBezTo>
                    <a:pt x="119" y="219"/>
                    <a:pt x="119" y="220"/>
                    <a:pt x="119" y="220"/>
                  </a:cubicBezTo>
                  <a:cubicBezTo>
                    <a:pt x="120" y="221"/>
                    <a:pt x="121" y="222"/>
                    <a:pt x="123" y="223"/>
                  </a:cubicBezTo>
                  <a:cubicBezTo>
                    <a:pt x="113" y="242"/>
                    <a:pt x="113" y="242"/>
                    <a:pt x="113" y="242"/>
                  </a:cubicBezTo>
                  <a:cubicBezTo>
                    <a:pt x="106" y="258"/>
                    <a:pt x="99" y="273"/>
                    <a:pt x="92" y="289"/>
                  </a:cubicBezTo>
                  <a:cubicBezTo>
                    <a:pt x="82" y="310"/>
                    <a:pt x="73" y="327"/>
                    <a:pt x="65" y="346"/>
                  </a:cubicBezTo>
                  <a:cubicBezTo>
                    <a:pt x="62" y="352"/>
                    <a:pt x="62" y="352"/>
                    <a:pt x="62" y="352"/>
                  </a:cubicBezTo>
                  <a:cubicBezTo>
                    <a:pt x="55" y="366"/>
                    <a:pt x="49" y="381"/>
                    <a:pt x="41" y="396"/>
                  </a:cubicBezTo>
                  <a:cubicBezTo>
                    <a:pt x="40" y="398"/>
                    <a:pt x="39" y="401"/>
                    <a:pt x="38" y="403"/>
                  </a:cubicBezTo>
                  <a:cubicBezTo>
                    <a:pt x="34" y="410"/>
                    <a:pt x="31" y="417"/>
                    <a:pt x="29" y="423"/>
                  </a:cubicBezTo>
                  <a:cubicBezTo>
                    <a:pt x="28" y="425"/>
                    <a:pt x="28" y="428"/>
                    <a:pt x="28" y="429"/>
                  </a:cubicBezTo>
                  <a:cubicBezTo>
                    <a:pt x="30" y="429"/>
                    <a:pt x="30" y="429"/>
                    <a:pt x="30" y="429"/>
                  </a:cubicBezTo>
                  <a:cubicBezTo>
                    <a:pt x="30" y="430"/>
                    <a:pt x="30" y="430"/>
                    <a:pt x="30" y="430"/>
                  </a:cubicBezTo>
                  <a:cubicBezTo>
                    <a:pt x="29" y="431"/>
                    <a:pt x="29" y="431"/>
                    <a:pt x="29" y="431"/>
                  </a:cubicBezTo>
                  <a:cubicBezTo>
                    <a:pt x="29" y="431"/>
                    <a:pt x="30" y="431"/>
                    <a:pt x="30" y="432"/>
                  </a:cubicBezTo>
                  <a:cubicBezTo>
                    <a:pt x="30" y="433"/>
                    <a:pt x="30" y="433"/>
                    <a:pt x="30" y="434"/>
                  </a:cubicBezTo>
                  <a:cubicBezTo>
                    <a:pt x="30" y="435"/>
                    <a:pt x="30" y="435"/>
                    <a:pt x="30" y="436"/>
                  </a:cubicBezTo>
                  <a:cubicBezTo>
                    <a:pt x="31" y="438"/>
                    <a:pt x="33" y="439"/>
                    <a:pt x="35" y="441"/>
                  </a:cubicBezTo>
                  <a:cubicBezTo>
                    <a:pt x="36" y="442"/>
                    <a:pt x="38" y="443"/>
                    <a:pt x="39" y="445"/>
                  </a:cubicBezTo>
                  <a:cubicBezTo>
                    <a:pt x="40" y="447"/>
                    <a:pt x="41" y="449"/>
                    <a:pt x="41" y="450"/>
                  </a:cubicBezTo>
                  <a:cubicBezTo>
                    <a:pt x="42" y="453"/>
                    <a:pt x="43" y="455"/>
                    <a:pt x="45" y="456"/>
                  </a:cubicBezTo>
                  <a:cubicBezTo>
                    <a:pt x="45" y="458"/>
                    <a:pt x="46" y="459"/>
                    <a:pt x="47" y="460"/>
                  </a:cubicBezTo>
                  <a:cubicBezTo>
                    <a:pt x="49" y="462"/>
                    <a:pt x="51" y="464"/>
                    <a:pt x="52" y="467"/>
                  </a:cubicBezTo>
                  <a:cubicBezTo>
                    <a:pt x="54" y="476"/>
                    <a:pt x="59" y="484"/>
                    <a:pt x="63" y="491"/>
                  </a:cubicBezTo>
                  <a:cubicBezTo>
                    <a:pt x="64" y="495"/>
                    <a:pt x="64" y="497"/>
                    <a:pt x="64" y="500"/>
                  </a:cubicBezTo>
                  <a:cubicBezTo>
                    <a:pt x="63" y="502"/>
                    <a:pt x="63" y="502"/>
                    <a:pt x="63" y="502"/>
                  </a:cubicBezTo>
                  <a:cubicBezTo>
                    <a:pt x="62" y="510"/>
                    <a:pt x="65" y="516"/>
                    <a:pt x="72" y="520"/>
                  </a:cubicBezTo>
                  <a:cubicBezTo>
                    <a:pt x="78" y="523"/>
                    <a:pt x="83" y="527"/>
                    <a:pt x="87" y="531"/>
                  </a:cubicBezTo>
                  <a:cubicBezTo>
                    <a:pt x="88" y="532"/>
                    <a:pt x="88" y="533"/>
                    <a:pt x="89" y="534"/>
                  </a:cubicBezTo>
                  <a:cubicBezTo>
                    <a:pt x="90" y="536"/>
                    <a:pt x="92" y="538"/>
                    <a:pt x="94" y="538"/>
                  </a:cubicBezTo>
                  <a:cubicBezTo>
                    <a:pt x="95" y="539"/>
                    <a:pt x="96" y="539"/>
                    <a:pt x="97" y="540"/>
                  </a:cubicBezTo>
                  <a:cubicBezTo>
                    <a:pt x="99" y="540"/>
                    <a:pt x="100" y="541"/>
                    <a:pt x="102" y="544"/>
                  </a:cubicBezTo>
                  <a:cubicBezTo>
                    <a:pt x="103" y="546"/>
                    <a:pt x="104" y="547"/>
                    <a:pt x="107" y="547"/>
                  </a:cubicBezTo>
                  <a:cubicBezTo>
                    <a:pt x="107" y="547"/>
                    <a:pt x="108" y="547"/>
                    <a:pt x="108" y="547"/>
                  </a:cubicBezTo>
                  <a:cubicBezTo>
                    <a:pt x="109" y="547"/>
                    <a:pt x="110" y="547"/>
                    <a:pt x="111" y="547"/>
                  </a:cubicBezTo>
                  <a:cubicBezTo>
                    <a:pt x="111" y="547"/>
                    <a:pt x="112" y="547"/>
                    <a:pt x="112" y="547"/>
                  </a:cubicBezTo>
                  <a:cubicBezTo>
                    <a:pt x="114" y="547"/>
                    <a:pt x="116" y="548"/>
                    <a:pt x="118" y="549"/>
                  </a:cubicBezTo>
                  <a:cubicBezTo>
                    <a:pt x="119" y="549"/>
                    <a:pt x="120" y="550"/>
                    <a:pt x="122" y="550"/>
                  </a:cubicBezTo>
                  <a:cubicBezTo>
                    <a:pt x="122" y="550"/>
                    <a:pt x="122" y="550"/>
                    <a:pt x="122" y="550"/>
                  </a:cubicBezTo>
                  <a:cubicBezTo>
                    <a:pt x="398" y="568"/>
                    <a:pt x="398" y="568"/>
                    <a:pt x="398" y="568"/>
                  </a:cubicBezTo>
                  <a:cubicBezTo>
                    <a:pt x="399" y="566"/>
                    <a:pt x="399" y="566"/>
                    <a:pt x="399" y="566"/>
                  </a:cubicBezTo>
                  <a:cubicBezTo>
                    <a:pt x="400" y="563"/>
                    <a:pt x="401" y="560"/>
                    <a:pt x="402" y="557"/>
                  </a:cubicBezTo>
                  <a:cubicBezTo>
                    <a:pt x="403" y="552"/>
                    <a:pt x="404" y="548"/>
                    <a:pt x="407" y="544"/>
                  </a:cubicBezTo>
                  <a:cubicBezTo>
                    <a:pt x="409" y="542"/>
                    <a:pt x="411" y="540"/>
                    <a:pt x="412" y="538"/>
                  </a:cubicBezTo>
                  <a:cubicBezTo>
                    <a:pt x="413" y="536"/>
                    <a:pt x="414" y="535"/>
                    <a:pt x="416" y="534"/>
                  </a:cubicBezTo>
                  <a:cubicBezTo>
                    <a:pt x="416" y="533"/>
                    <a:pt x="417" y="532"/>
                    <a:pt x="417" y="531"/>
                  </a:cubicBezTo>
                  <a:cubicBezTo>
                    <a:pt x="419" y="529"/>
                    <a:pt x="421" y="526"/>
                    <a:pt x="424" y="525"/>
                  </a:cubicBezTo>
                  <a:cubicBezTo>
                    <a:pt x="427" y="523"/>
                    <a:pt x="429" y="519"/>
                    <a:pt x="431" y="515"/>
                  </a:cubicBezTo>
                  <a:cubicBezTo>
                    <a:pt x="432" y="514"/>
                    <a:pt x="432" y="514"/>
                    <a:pt x="432" y="514"/>
                  </a:cubicBezTo>
                  <a:cubicBezTo>
                    <a:pt x="432" y="514"/>
                    <a:pt x="433" y="513"/>
                    <a:pt x="433" y="513"/>
                  </a:cubicBezTo>
                  <a:cubicBezTo>
                    <a:pt x="434" y="511"/>
                    <a:pt x="434" y="510"/>
                    <a:pt x="435" y="509"/>
                  </a:cubicBezTo>
                  <a:cubicBezTo>
                    <a:pt x="436" y="508"/>
                    <a:pt x="437" y="506"/>
                    <a:pt x="438" y="504"/>
                  </a:cubicBezTo>
                  <a:cubicBezTo>
                    <a:pt x="440" y="501"/>
                    <a:pt x="441" y="498"/>
                    <a:pt x="442" y="495"/>
                  </a:cubicBezTo>
                  <a:cubicBezTo>
                    <a:pt x="443" y="492"/>
                    <a:pt x="443" y="492"/>
                    <a:pt x="443" y="492"/>
                  </a:cubicBezTo>
                  <a:cubicBezTo>
                    <a:pt x="443" y="491"/>
                    <a:pt x="444" y="489"/>
                    <a:pt x="445" y="488"/>
                  </a:cubicBezTo>
                  <a:cubicBezTo>
                    <a:pt x="446" y="485"/>
                    <a:pt x="447" y="482"/>
                    <a:pt x="447" y="480"/>
                  </a:cubicBezTo>
                  <a:cubicBezTo>
                    <a:pt x="448" y="476"/>
                    <a:pt x="446" y="474"/>
                    <a:pt x="444" y="472"/>
                  </a:cubicBezTo>
                  <a:cubicBezTo>
                    <a:pt x="442" y="470"/>
                    <a:pt x="440" y="468"/>
                    <a:pt x="440" y="466"/>
                  </a:cubicBezTo>
                  <a:cubicBezTo>
                    <a:pt x="440" y="463"/>
                    <a:pt x="441" y="462"/>
                    <a:pt x="442" y="460"/>
                  </a:cubicBezTo>
                  <a:cubicBezTo>
                    <a:pt x="442" y="459"/>
                    <a:pt x="443" y="459"/>
                    <a:pt x="443" y="458"/>
                  </a:cubicBezTo>
                  <a:cubicBezTo>
                    <a:pt x="444" y="456"/>
                    <a:pt x="445" y="453"/>
                    <a:pt x="445" y="450"/>
                  </a:cubicBezTo>
                  <a:cubicBezTo>
                    <a:pt x="445" y="449"/>
                    <a:pt x="445" y="447"/>
                    <a:pt x="445" y="446"/>
                  </a:cubicBezTo>
                  <a:cubicBezTo>
                    <a:pt x="444" y="441"/>
                    <a:pt x="444" y="438"/>
                    <a:pt x="449" y="435"/>
                  </a:cubicBezTo>
                  <a:cubicBezTo>
                    <a:pt x="451" y="433"/>
                    <a:pt x="454" y="432"/>
                    <a:pt x="457" y="431"/>
                  </a:cubicBezTo>
                  <a:cubicBezTo>
                    <a:pt x="460" y="431"/>
                    <a:pt x="463" y="430"/>
                    <a:pt x="465" y="428"/>
                  </a:cubicBezTo>
                  <a:cubicBezTo>
                    <a:pt x="468" y="427"/>
                    <a:pt x="470" y="425"/>
                    <a:pt x="471" y="422"/>
                  </a:cubicBezTo>
                  <a:cubicBezTo>
                    <a:pt x="472" y="419"/>
                    <a:pt x="473" y="417"/>
                    <a:pt x="475" y="415"/>
                  </a:cubicBezTo>
                  <a:cubicBezTo>
                    <a:pt x="477" y="413"/>
                    <a:pt x="479" y="410"/>
                    <a:pt x="481" y="407"/>
                  </a:cubicBezTo>
                  <a:cubicBezTo>
                    <a:pt x="482" y="405"/>
                    <a:pt x="483" y="404"/>
                    <a:pt x="485" y="402"/>
                  </a:cubicBezTo>
                  <a:cubicBezTo>
                    <a:pt x="485" y="401"/>
                    <a:pt x="485" y="401"/>
                    <a:pt x="485" y="401"/>
                  </a:cubicBezTo>
                  <a:cubicBezTo>
                    <a:pt x="487" y="399"/>
                    <a:pt x="489" y="397"/>
                    <a:pt x="489" y="395"/>
                  </a:cubicBezTo>
                  <a:cubicBezTo>
                    <a:pt x="489" y="393"/>
                    <a:pt x="489" y="392"/>
                    <a:pt x="489" y="391"/>
                  </a:cubicBezTo>
                  <a:cubicBezTo>
                    <a:pt x="489" y="389"/>
                    <a:pt x="489" y="388"/>
                    <a:pt x="490" y="386"/>
                  </a:cubicBezTo>
                  <a:cubicBezTo>
                    <a:pt x="490" y="385"/>
                    <a:pt x="491" y="384"/>
                    <a:pt x="492" y="383"/>
                  </a:cubicBezTo>
                  <a:cubicBezTo>
                    <a:pt x="493" y="382"/>
                    <a:pt x="494" y="381"/>
                    <a:pt x="494" y="379"/>
                  </a:cubicBezTo>
                  <a:cubicBezTo>
                    <a:pt x="494" y="376"/>
                    <a:pt x="492" y="374"/>
                    <a:pt x="490" y="373"/>
                  </a:cubicBezTo>
                  <a:cubicBezTo>
                    <a:pt x="488" y="370"/>
                    <a:pt x="482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7" y="367"/>
                    <a:pt x="477" y="367"/>
                    <a:pt x="476" y="367"/>
                  </a:cubicBezTo>
                  <a:cubicBezTo>
                    <a:pt x="475" y="367"/>
                    <a:pt x="475" y="367"/>
                    <a:pt x="474" y="367"/>
                  </a:cubicBezTo>
                  <a:cubicBezTo>
                    <a:pt x="471" y="367"/>
                    <a:pt x="471" y="366"/>
                    <a:pt x="471" y="366"/>
                  </a:cubicBezTo>
                  <a:cubicBezTo>
                    <a:pt x="470" y="365"/>
                    <a:pt x="470" y="364"/>
                    <a:pt x="475" y="362"/>
                  </a:cubicBezTo>
                  <a:cubicBezTo>
                    <a:pt x="475" y="362"/>
                    <a:pt x="475" y="361"/>
                    <a:pt x="475" y="361"/>
                  </a:cubicBezTo>
                  <a:cubicBezTo>
                    <a:pt x="478" y="360"/>
                    <a:pt x="479" y="358"/>
                    <a:pt x="481" y="356"/>
                  </a:cubicBezTo>
                  <a:cubicBezTo>
                    <a:pt x="482" y="354"/>
                    <a:pt x="484" y="353"/>
                    <a:pt x="486" y="351"/>
                  </a:cubicBezTo>
                  <a:cubicBezTo>
                    <a:pt x="488" y="350"/>
                    <a:pt x="488" y="350"/>
                    <a:pt x="488" y="350"/>
                  </a:cubicBezTo>
                  <a:cubicBezTo>
                    <a:pt x="491" y="348"/>
                    <a:pt x="495" y="346"/>
                    <a:pt x="498" y="343"/>
                  </a:cubicBezTo>
                  <a:cubicBezTo>
                    <a:pt x="500" y="342"/>
                    <a:pt x="501" y="340"/>
                    <a:pt x="502" y="339"/>
                  </a:cubicBezTo>
                  <a:cubicBezTo>
                    <a:pt x="504" y="337"/>
                    <a:pt x="505" y="336"/>
                    <a:pt x="507" y="335"/>
                  </a:cubicBezTo>
                  <a:cubicBezTo>
                    <a:pt x="510" y="332"/>
                    <a:pt x="514" y="331"/>
                    <a:pt x="517" y="331"/>
                  </a:cubicBezTo>
                  <a:cubicBezTo>
                    <a:pt x="517" y="331"/>
                    <a:pt x="518" y="331"/>
                    <a:pt x="518" y="331"/>
                  </a:cubicBezTo>
                  <a:cubicBezTo>
                    <a:pt x="519" y="331"/>
                    <a:pt x="519" y="331"/>
                    <a:pt x="520" y="332"/>
                  </a:cubicBezTo>
                  <a:cubicBezTo>
                    <a:pt x="522" y="332"/>
                    <a:pt x="522" y="332"/>
                    <a:pt x="522" y="332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0" y="329"/>
                    <a:pt x="520" y="329"/>
                    <a:pt x="520" y="329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3" y="329"/>
                    <a:pt x="523" y="328"/>
                    <a:pt x="524" y="327"/>
                  </a:cubicBezTo>
                  <a:cubicBezTo>
                    <a:pt x="524" y="326"/>
                    <a:pt x="525" y="326"/>
                    <a:pt x="525" y="325"/>
                  </a:cubicBezTo>
                  <a:cubicBezTo>
                    <a:pt x="528" y="322"/>
                    <a:pt x="530" y="319"/>
                    <a:pt x="533" y="317"/>
                  </a:cubicBezTo>
                  <a:cubicBezTo>
                    <a:pt x="535" y="315"/>
                    <a:pt x="535" y="314"/>
                    <a:pt x="535" y="312"/>
                  </a:cubicBezTo>
                  <a:cubicBezTo>
                    <a:pt x="535" y="311"/>
                    <a:pt x="535" y="310"/>
                    <a:pt x="535" y="309"/>
                  </a:cubicBezTo>
                  <a:cubicBezTo>
                    <a:pt x="536" y="307"/>
                    <a:pt x="538" y="306"/>
                    <a:pt x="540" y="305"/>
                  </a:cubicBezTo>
                  <a:cubicBezTo>
                    <a:pt x="541" y="304"/>
                    <a:pt x="542" y="304"/>
                    <a:pt x="543" y="302"/>
                  </a:cubicBezTo>
                  <a:cubicBezTo>
                    <a:pt x="544" y="302"/>
                    <a:pt x="544" y="301"/>
                    <a:pt x="545" y="300"/>
                  </a:cubicBezTo>
                  <a:cubicBezTo>
                    <a:pt x="546" y="299"/>
                    <a:pt x="547" y="298"/>
                    <a:pt x="547" y="296"/>
                  </a:cubicBezTo>
                  <a:cubicBezTo>
                    <a:pt x="547" y="295"/>
                    <a:pt x="547" y="293"/>
                    <a:pt x="548" y="292"/>
                  </a:cubicBezTo>
                  <a:cubicBezTo>
                    <a:pt x="548" y="289"/>
                    <a:pt x="548" y="287"/>
                    <a:pt x="550" y="283"/>
                  </a:cubicBezTo>
                  <a:cubicBezTo>
                    <a:pt x="552" y="281"/>
                    <a:pt x="554" y="279"/>
                    <a:pt x="556" y="276"/>
                  </a:cubicBezTo>
                  <a:cubicBezTo>
                    <a:pt x="557" y="275"/>
                    <a:pt x="558" y="274"/>
                    <a:pt x="559" y="273"/>
                  </a:cubicBezTo>
                  <a:cubicBezTo>
                    <a:pt x="562" y="271"/>
                    <a:pt x="564" y="267"/>
                    <a:pt x="565" y="264"/>
                  </a:cubicBezTo>
                  <a:cubicBezTo>
                    <a:pt x="567" y="261"/>
                    <a:pt x="567" y="259"/>
                    <a:pt x="567" y="257"/>
                  </a:cubicBezTo>
                  <a:cubicBezTo>
                    <a:pt x="567" y="255"/>
                    <a:pt x="567" y="254"/>
                    <a:pt x="567" y="252"/>
                  </a:cubicBezTo>
                  <a:cubicBezTo>
                    <a:pt x="568" y="249"/>
                    <a:pt x="570" y="246"/>
                    <a:pt x="572" y="243"/>
                  </a:cubicBezTo>
                  <a:cubicBezTo>
                    <a:pt x="574" y="241"/>
                    <a:pt x="576" y="238"/>
                    <a:pt x="577" y="236"/>
                  </a:cubicBezTo>
                  <a:cubicBezTo>
                    <a:pt x="577" y="234"/>
                    <a:pt x="578" y="233"/>
                    <a:pt x="578" y="232"/>
                  </a:cubicBezTo>
                  <a:cubicBezTo>
                    <a:pt x="579" y="230"/>
                    <a:pt x="579" y="227"/>
                    <a:pt x="581" y="225"/>
                  </a:cubicBezTo>
                  <a:cubicBezTo>
                    <a:pt x="582" y="224"/>
                    <a:pt x="582" y="223"/>
                    <a:pt x="583" y="222"/>
                  </a:cubicBezTo>
                  <a:cubicBezTo>
                    <a:pt x="585" y="220"/>
                    <a:pt x="587" y="219"/>
                    <a:pt x="587" y="216"/>
                  </a:cubicBezTo>
                  <a:cubicBezTo>
                    <a:pt x="588" y="214"/>
                    <a:pt x="587" y="212"/>
                    <a:pt x="587" y="210"/>
                  </a:cubicBezTo>
                  <a:cubicBezTo>
                    <a:pt x="586" y="209"/>
                    <a:pt x="586" y="207"/>
                    <a:pt x="586" y="205"/>
                  </a:cubicBezTo>
                  <a:cubicBezTo>
                    <a:pt x="586" y="203"/>
                    <a:pt x="587" y="201"/>
                    <a:pt x="588" y="200"/>
                  </a:cubicBezTo>
                  <a:cubicBezTo>
                    <a:pt x="588" y="198"/>
                    <a:pt x="589" y="197"/>
                    <a:pt x="589" y="195"/>
                  </a:cubicBezTo>
                  <a:cubicBezTo>
                    <a:pt x="590" y="193"/>
                    <a:pt x="590" y="191"/>
                    <a:pt x="591" y="189"/>
                  </a:cubicBezTo>
                  <a:cubicBezTo>
                    <a:pt x="592" y="186"/>
                    <a:pt x="593" y="183"/>
                    <a:pt x="593" y="180"/>
                  </a:cubicBezTo>
                  <a:lnTo>
                    <a:pt x="593" y="178"/>
                  </a:lnTo>
                  <a:close/>
                  <a:moveTo>
                    <a:pt x="373" y="162"/>
                  </a:moveTo>
                  <a:cubicBezTo>
                    <a:pt x="373" y="162"/>
                    <a:pt x="372" y="162"/>
                    <a:pt x="371" y="162"/>
                  </a:cubicBezTo>
                  <a:cubicBezTo>
                    <a:pt x="370" y="162"/>
                    <a:pt x="369" y="163"/>
                    <a:pt x="367" y="163"/>
                  </a:cubicBezTo>
                  <a:cubicBezTo>
                    <a:pt x="367" y="164"/>
                    <a:pt x="367" y="164"/>
                    <a:pt x="367" y="164"/>
                  </a:cubicBezTo>
                  <a:cubicBezTo>
                    <a:pt x="368" y="163"/>
                    <a:pt x="368" y="162"/>
                    <a:pt x="369" y="161"/>
                  </a:cubicBezTo>
                  <a:cubicBezTo>
                    <a:pt x="371" y="160"/>
                    <a:pt x="371" y="159"/>
                    <a:pt x="371" y="158"/>
                  </a:cubicBezTo>
                  <a:cubicBezTo>
                    <a:pt x="372" y="158"/>
                    <a:pt x="372" y="157"/>
                    <a:pt x="372" y="157"/>
                  </a:cubicBezTo>
                  <a:cubicBezTo>
                    <a:pt x="373" y="156"/>
                    <a:pt x="373" y="156"/>
                    <a:pt x="374" y="155"/>
                  </a:cubicBezTo>
                  <a:cubicBezTo>
                    <a:pt x="374" y="155"/>
                    <a:pt x="375" y="154"/>
                    <a:pt x="375" y="154"/>
                  </a:cubicBezTo>
                  <a:cubicBezTo>
                    <a:pt x="375" y="155"/>
                    <a:pt x="375" y="156"/>
                    <a:pt x="375" y="156"/>
                  </a:cubicBezTo>
                  <a:cubicBezTo>
                    <a:pt x="375" y="159"/>
                    <a:pt x="374" y="161"/>
                    <a:pt x="373" y="162"/>
                  </a:cubicBezTo>
                  <a:close/>
                  <a:moveTo>
                    <a:pt x="389" y="127"/>
                  </a:moveTo>
                  <a:cubicBezTo>
                    <a:pt x="388" y="128"/>
                    <a:pt x="387" y="128"/>
                    <a:pt x="386" y="129"/>
                  </a:cubicBezTo>
                  <a:cubicBezTo>
                    <a:pt x="385" y="130"/>
                    <a:pt x="385" y="130"/>
                    <a:pt x="384" y="131"/>
                  </a:cubicBezTo>
                  <a:cubicBezTo>
                    <a:pt x="384" y="131"/>
                    <a:pt x="383" y="131"/>
                    <a:pt x="383" y="132"/>
                  </a:cubicBezTo>
                  <a:cubicBezTo>
                    <a:pt x="382" y="132"/>
                    <a:pt x="381" y="133"/>
                    <a:pt x="380" y="134"/>
                  </a:cubicBezTo>
                  <a:cubicBezTo>
                    <a:pt x="378" y="136"/>
                    <a:pt x="378" y="137"/>
                    <a:pt x="378" y="139"/>
                  </a:cubicBezTo>
                  <a:cubicBezTo>
                    <a:pt x="378" y="140"/>
                    <a:pt x="378" y="140"/>
                    <a:pt x="378" y="140"/>
                  </a:cubicBezTo>
                  <a:cubicBezTo>
                    <a:pt x="378" y="141"/>
                    <a:pt x="378" y="143"/>
                    <a:pt x="378" y="145"/>
                  </a:cubicBezTo>
                  <a:cubicBezTo>
                    <a:pt x="378" y="146"/>
                    <a:pt x="379" y="147"/>
                    <a:pt x="379" y="149"/>
                  </a:cubicBezTo>
                  <a:cubicBezTo>
                    <a:pt x="378" y="149"/>
                    <a:pt x="378" y="149"/>
                    <a:pt x="377" y="149"/>
                  </a:cubicBezTo>
                  <a:cubicBezTo>
                    <a:pt x="377" y="149"/>
                    <a:pt x="377" y="148"/>
                    <a:pt x="377" y="148"/>
                  </a:cubicBezTo>
                  <a:cubicBezTo>
                    <a:pt x="376" y="146"/>
                    <a:pt x="374" y="144"/>
                    <a:pt x="372" y="144"/>
                  </a:cubicBezTo>
                  <a:cubicBezTo>
                    <a:pt x="371" y="144"/>
                    <a:pt x="371" y="144"/>
                    <a:pt x="370" y="145"/>
                  </a:cubicBezTo>
                  <a:cubicBezTo>
                    <a:pt x="369" y="145"/>
                    <a:pt x="368" y="146"/>
                    <a:pt x="367" y="147"/>
                  </a:cubicBezTo>
                  <a:cubicBezTo>
                    <a:pt x="367" y="147"/>
                    <a:pt x="367" y="148"/>
                    <a:pt x="366" y="148"/>
                  </a:cubicBezTo>
                  <a:cubicBezTo>
                    <a:pt x="366" y="148"/>
                    <a:pt x="365" y="149"/>
                    <a:pt x="364" y="150"/>
                  </a:cubicBezTo>
                  <a:cubicBezTo>
                    <a:pt x="364" y="150"/>
                    <a:pt x="364" y="150"/>
                    <a:pt x="364" y="150"/>
                  </a:cubicBezTo>
                  <a:cubicBezTo>
                    <a:pt x="362" y="152"/>
                    <a:pt x="361" y="154"/>
                    <a:pt x="360" y="156"/>
                  </a:cubicBezTo>
                  <a:cubicBezTo>
                    <a:pt x="360" y="157"/>
                    <a:pt x="360" y="157"/>
                    <a:pt x="360" y="158"/>
                  </a:cubicBezTo>
                  <a:cubicBezTo>
                    <a:pt x="359" y="161"/>
                    <a:pt x="358" y="164"/>
                    <a:pt x="359" y="166"/>
                  </a:cubicBezTo>
                  <a:cubicBezTo>
                    <a:pt x="360" y="167"/>
                    <a:pt x="360" y="168"/>
                    <a:pt x="362" y="168"/>
                  </a:cubicBezTo>
                  <a:cubicBezTo>
                    <a:pt x="362" y="168"/>
                    <a:pt x="362" y="168"/>
                    <a:pt x="362" y="168"/>
                  </a:cubicBezTo>
                  <a:cubicBezTo>
                    <a:pt x="362" y="168"/>
                    <a:pt x="362" y="169"/>
                    <a:pt x="362" y="169"/>
                  </a:cubicBezTo>
                  <a:cubicBezTo>
                    <a:pt x="361" y="169"/>
                    <a:pt x="360" y="169"/>
                    <a:pt x="359" y="170"/>
                  </a:cubicBezTo>
                  <a:cubicBezTo>
                    <a:pt x="358" y="170"/>
                    <a:pt x="356" y="171"/>
                    <a:pt x="355" y="172"/>
                  </a:cubicBezTo>
                  <a:cubicBezTo>
                    <a:pt x="353" y="173"/>
                    <a:pt x="352" y="175"/>
                    <a:pt x="350" y="176"/>
                  </a:cubicBezTo>
                  <a:cubicBezTo>
                    <a:pt x="349" y="177"/>
                    <a:pt x="349" y="177"/>
                    <a:pt x="349" y="177"/>
                  </a:cubicBezTo>
                  <a:cubicBezTo>
                    <a:pt x="348" y="178"/>
                    <a:pt x="347" y="179"/>
                    <a:pt x="346" y="179"/>
                  </a:cubicBezTo>
                  <a:cubicBezTo>
                    <a:pt x="347" y="178"/>
                    <a:pt x="348" y="177"/>
                    <a:pt x="348" y="176"/>
                  </a:cubicBezTo>
                  <a:cubicBezTo>
                    <a:pt x="349" y="175"/>
                    <a:pt x="349" y="175"/>
                    <a:pt x="349" y="174"/>
                  </a:cubicBezTo>
                  <a:cubicBezTo>
                    <a:pt x="349" y="174"/>
                    <a:pt x="349" y="173"/>
                    <a:pt x="349" y="173"/>
                  </a:cubicBezTo>
                  <a:cubicBezTo>
                    <a:pt x="349" y="173"/>
                    <a:pt x="350" y="172"/>
                    <a:pt x="351" y="172"/>
                  </a:cubicBezTo>
                  <a:cubicBezTo>
                    <a:pt x="351" y="171"/>
                    <a:pt x="352" y="171"/>
                    <a:pt x="352" y="171"/>
                  </a:cubicBezTo>
                  <a:cubicBezTo>
                    <a:pt x="354" y="169"/>
                    <a:pt x="355" y="168"/>
                    <a:pt x="355" y="166"/>
                  </a:cubicBezTo>
                  <a:cubicBezTo>
                    <a:pt x="356" y="166"/>
                    <a:pt x="356" y="166"/>
                    <a:pt x="356" y="166"/>
                  </a:cubicBezTo>
                  <a:cubicBezTo>
                    <a:pt x="356" y="165"/>
                    <a:pt x="356" y="164"/>
                    <a:pt x="357" y="164"/>
                  </a:cubicBezTo>
                  <a:cubicBezTo>
                    <a:pt x="358" y="163"/>
                    <a:pt x="358" y="162"/>
                    <a:pt x="359" y="161"/>
                  </a:cubicBezTo>
                  <a:cubicBezTo>
                    <a:pt x="360" y="159"/>
                    <a:pt x="362" y="151"/>
                    <a:pt x="360" y="148"/>
                  </a:cubicBezTo>
                  <a:cubicBezTo>
                    <a:pt x="359" y="145"/>
                    <a:pt x="356" y="145"/>
                    <a:pt x="355" y="145"/>
                  </a:cubicBezTo>
                  <a:cubicBezTo>
                    <a:pt x="353" y="145"/>
                    <a:pt x="353" y="145"/>
                    <a:pt x="353" y="145"/>
                  </a:cubicBezTo>
                  <a:cubicBezTo>
                    <a:pt x="352" y="145"/>
                    <a:pt x="352" y="145"/>
                    <a:pt x="352" y="145"/>
                  </a:cubicBezTo>
                  <a:cubicBezTo>
                    <a:pt x="352" y="143"/>
                    <a:pt x="353" y="142"/>
                    <a:pt x="357" y="140"/>
                  </a:cubicBezTo>
                  <a:cubicBezTo>
                    <a:pt x="360" y="139"/>
                    <a:pt x="363" y="137"/>
                    <a:pt x="364" y="134"/>
                  </a:cubicBezTo>
                  <a:cubicBezTo>
                    <a:pt x="365" y="132"/>
                    <a:pt x="365" y="131"/>
                    <a:pt x="364" y="130"/>
                  </a:cubicBezTo>
                  <a:cubicBezTo>
                    <a:pt x="364" y="130"/>
                    <a:pt x="364" y="130"/>
                    <a:pt x="364" y="130"/>
                  </a:cubicBezTo>
                  <a:cubicBezTo>
                    <a:pt x="365" y="130"/>
                    <a:pt x="365" y="130"/>
                    <a:pt x="366" y="132"/>
                  </a:cubicBezTo>
                  <a:cubicBezTo>
                    <a:pt x="367" y="133"/>
                    <a:pt x="368" y="136"/>
                    <a:pt x="372" y="136"/>
                  </a:cubicBezTo>
                  <a:cubicBezTo>
                    <a:pt x="372" y="136"/>
                    <a:pt x="372" y="136"/>
                    <a:pt x="372" y="136"/>
                  </a:cubicBezTo>
                  <a:cubicBezTo>
                    <a:pt x="377" y="135"/>
                    <a:pt x="383" y="131"/>
                    <a:pt x="386" y="127"/>
                  </a:cubicBezTo>
                  <a:cubicBezTo>
                    <a:pt x="386" y="126"/>
                    <a:pt x="386" y="125"/>
                    <a:pt x="387" y="124"/>
                  </a:cubicBezTo>
                  <a:cubicBezTo>
                    <a:pt x="387" y="124"/>
                    <a:pt x="387" y="124"/>
                    <a:pt x="388" y="124"/>
                  </a:cubicBezTo>
                  <a:cubicBezTo>
                    <a:pt x="388" y="124"/>
                    <a:pt x="388" y="124"/>
                    <a:pt x="388" y="124"/>
                  </a:cubicBezTo>
                  <a:cubicBezTo>
                    <a:pt x="389" y="124"/>
                    <a:pt x="390" y="124"/>
                    <a:pt x="391" y="124"/>
                  </a:cubicBezTo>
                  <a:cubicBezTo>
                    <a:pt x="392" y="123"/>
                    <a:pt x="394" y="122"/>
                    <a:pt x="394" y="120"/>
                  </a:cubicBezTo>
                  <a:cubicBezTo>
                    <a:pt x="395" y="122"/>
                    <a:pt x="397" y="123"/>
                    <a:pt x="398" y="123"/>
                  </a:cubicBezTo>
                  <a:cubicBezTo>
                    <a:pt x="398" y="124"/>
                    <a:pt x="398" y="124"/>
                    <a:pt x="397" y="124"/>
                  </a:cubicBezTo>
                  <a:cubicBezTo>
                    <a:pt x="395" y="124"/>
                    <a:pt x="391" y="125"/>
                    <a:pt x="389" y="127"/>
                  </a:cubicBezTo>
                  <a:close/>
                  <a:moveTo>
                    <a:pt x="421" y="207"/>
                  </a:moveTo>
                  <a:cubicBezTo>
                    <a:pt x="419" y="207"/>
                    <a:pt x="419" y="207"/>
                    <a:pt x="419" y="207"/>
                  </a:cubicBezTo>
                  <a:cubicBezTo>
                    <a:pt x="419" y="208"/>
                    <a:pt x="419" y="208"/>
                    <a:pt x="419" y="208"/>
                  </a:cubicBezTo>
                  <a:cubicBezTo>
                    <a:pt x="418" y="207"/>
                    <a:pt x="417" y="206"/>
                    <a:pt x="415" y="205"/>
                  </a:cubicBezTo>
                  <a:cubicBezTo>
                    <a:pt x="412" y="204"/>
                    <a:pt x="410" y="204"/>
                    <a:pt x="408" y="204"/>
                  </a:cubicBezTo>
                  <a:cubicBezTo>
                    <a:pt x="404" y="204"/>
                    <a:pt x="404" y="204"/>
                    <a:pt x="404" y="204"/>
                  </a:cubicBezTo>
                  <a:cubicBezTo>
                    <a:pt x="406" y="204"/>
                    <a:pt x="408" y="203"/>
                    <a:pt x="410" y="203"/>
                  </a:cubicBezTo>
                  <a:cubicBezTo>
                    <a:pt x="410" y="203"/>
                    <a:pt x="410" y="203"/>
                    <a:pt x="410" y="203"/>
                  </a:cubicBezTo>
                  <a:cubicBezTo>
                    <a:pt x="412" y="203"/>
                    <a:pt x="413" y="203"/>
                    <a:pt x="414" y="204"/>
                  </a:cubicBezTo>
                  <a:cubicBezTo>
                    <a:pt x="415" y="204"/>
                    <a:pt x="416" y="204"/>
                    <a:pt x="417" y="205"/>
                  </a:cubicBezTo>
                  <a:cubicBezTo>
                    <a:pt x="419" y="205"/>
                    <a:pt x="421" y="206"/>
                    <a:pt x="423" y="206"/>
                  </a:cubicBezTo>
                  <a:cubicBezTo>
                    <a:pt x="424" y="206"/>
                    <a:pt x="426" y="205"/>
                    <a:pt x="427" y="205"/>
                  </a:cubicBezTo>
                  <a:cubicBezTo>
                    <a:pt x="425" y="206"/>
                    <a:pt x="423" y="207"/>
                    <a:pt x="421" y="207"/>
                  </a:cubicBezTo>
                  <a:close/>
                  <a:moveTo>
                    <a:pt x="433" y="202"/>
                  </a:moveTo>
                  <a:cubicBezTo>
                    <a:pt x="433" y="202"/>
                    <a:pt x="433" y="202"/>
                    <a:pt x="434" y="202"/>
                  </a:cubicBezTo>
                  <a:cubicBezTo>
                    <a:pt x="436" y="201"/>
                    <a:pt x="437" y="200"/>
                    <a:pt x="440" y="199"/>
                  </a:cubicBezTo>
                  <a:cubicBezTo>
                    <a:pt x="439" y="200"/>
                    <a:pt x="437" y="201"/>
                    <a:pt x="436" y="201"/>
                  </a:cubicBezTo>
                  <a:cubicBezTo>
                    <a:pt x="435" y="202"/>
                    <a:pt x="434" y="202"/>
                    <a:pt x="433" y="202"/>
                  </a:cubicBez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3" name="Freeform 14"/>
            <p:cNvSpPr>
              <a:spLocks/>
            </p:cNvSpPr>
            <p:nvPr/>
          </p:nvSpPr>
          <p:spPr bwMode="auto">
            <a:xfrm>
              <a:off x="4883325" y="1583096"/>
              <a:ext cx="447986" cy="251960"/>
            </a:xfrm>
            <a:custGeom>
              <a:avLst/>
              <a:gdLst>
                <a:gd name="T0" fmla="*/ 171 w 177"/>
                <a:gd name="T1" fmla="*/ 28 h 104"/>
                <a:gd name="T2" fmla="*/ 169 w 177"/>
                <a:gd name="T3" fmla="*/ 26 h 104"/>
                <a:gd name="T4" fmla="*/ 152 w 177"/>
                <a:gd name="T5" fmla="*/ 25 h 104"/>
                <a:gd name="T6" fmla="*/ 140 w 177"/>
                <a:gd name="T7" fmla="*/ 23 h 104"/>
                <a:gd name="T8" fmla="*/ 131 w 177"/>
                <a:gd name="T9" fmla="*/ 23 h 104"/>
                <a:gd name="T10" fmla="*/ 123 w 177"/>
                <a:gd name="T11" fmla="*/ 22 h 104"/>
                <a:gd name="T12" fmla="*/ 114 w 177"/>
                <a:gd name="T13" fmla="*/ 17 h 104"/>
                <a:gd name="T14" fmla="*/ 107 w 177"/>
                <a:gd name="T15" fmla="*/ 15 h 104"/>
                <a:gd name="T16" fmla="*/ 104 w 177"/>
                <a:gd name="T17" fmla="*/ 26 h 104"/>
                <a:gd name="T18" fmla="*/ 101 w 177"/>
                <a:gd name="T19" fmla="*/ 32 h 104"/>
                <a:gd name="T20" fmla="*/ 100 w 177"/>
                <a:gd name="T21" fmla="*/ 38 h 104"/>
                <a:gd name="T22" fmla="*/ 96 w 177"/>
                <a:gd name="T23" fmla="*/ 42 h 104"/>
                <a:gd name="T24" fmla="*/ 81 w 177"/>
                <a:gd name="T25" fmla="*/ 32 h 104"/>
                <a:gd name="T26" fmla="*/ 76 w 177"/>
                <a:gd name="T27" fmla="*/ 33 h 104"/>
                <a:gd name="T28" fmla="*/ 70 w 177"/>
                <a:gd name="T29" fmla="*/ 34 h 104"/>
                <a:gd name="T30" fmla="*/ 66 w 177"/>
                <a:gd name="T31" fmla="*/ 32 h 104"/>
                <a:gd name="T32" fmla="*/ 57 w 177"/>
                <a:gd name="T33" fmla="*/ 29 h 104"/>
                <a:gd name="T34" fmla="*/ 63 w 177"/>
                <a:gd name="T35" fmla="*/ 16 h 104"/>
                <a:gd name="T36" fmla="*/ 67 w 177"/>
                <a:gd name="T37" fmla="*/ 9 h 104"/>
                <a:gd name="T38" fmla="*/ 71 w 177"/>
                <a:gd name="T39" fmla="*/ 1 h 104"/>
                <a:gd name="T40" fmla="*/ 67 w 177"/>
                <a:gd name="T41" fmla="*/ 0 h 104"/>
                <a:gd name="T42" fmla="*/ 45 w 177"/>
                <a:gd name="T43" fmla="*/ 9 h 104"/>
                <a:gd name="T44" fmla="*/ 31 w 177"/>
                <a:gd name="T45" fmla="*/ 18 h 104"/>
                <a:gd name="T46" fmla="*/ 16 w 177"/>
                <a:gd name="T47" fmla="*/ 13 h 104"/>
                <a:gd name="T48" fmla="*/ 9 w 177"/>
                <a:gd name="T49" fmla="*/ 10 h 104"/>
                <a:gd name="T50" fmla="*/ 6 w 177"/>
                <a:gd name="T51" fmla="*/ 26 h 104"/>
                <a:gd name="T52" fmla="*/ 3 w 177"/>
                <a:gd name="T53" fmla="*/ 43 h 104"/>
                <a:gd name="T54" fmla="*/ 8 w 177"/>
                <a:gd name="T55" fmla="*/ 57 h 104"/>
                <a:gd name="T56" fmla="*/ 2 w 177"/>
                <a:gd name="T57" fmla="*/ 67 h 104"/>
                <a:gd name="T58" fmla="*/ 5 w 177"/>
                <a:gd name="T59" fmla="*/ 72 h 104"/>
                <a:gd name="T60" fmla="*/ 8 w 177"/>
                <a:gd name="T61" fmla="*/ 76 h 104"/>
                <a:gd name="T62" fmla="*/ 11 w 177"/>
                <a:gd name="T63" fmla="*/ 75 h 104"/>
                <a:gd name="T64" fmla="*/ 17 w 177"/>
                <a:gd name="T65" fmla="*/ 74 h 104"/>
                <a:gd name="T66" fmla="*/ 21 w 177"/>
                <a:gd name="T67" fmla="*/ 78 h 104"/>
                <a:gd name="T68" fmla="*/ 22 w 177"/>
                <a:gd name="T69" fmla="*/ 78 h 104"/>
                <a:gd name="T70" fmla="*/ 26 w 177"/>
                <a:gd name="T71" fmla="*/ 77 h 104"/>
                <a:gd name="T72" fmla="*/ 37 w 177"/>
                <a:gd name="T73" fmla="*/ 75 h 104"/>
                <a:gd name="T74" fmla="*/ 48 w 177"/>
                <a:gd name="T75" fmla="*/ 68 h 104"/>
                <a:gd name="T76" fmla="*/ 66 w 177"/>
                <a:gd name="T77" fmla="*/ 57 h 104"/>
                <a:gd name="T78" fmla="*/ 75 w 177"/>
                <a:gd name="T79" fmla="*/ 64 h 104"/>
                <a:gd name="T80" fmla="*/ 69 w 177"/>
                <a:gd name="T81" fmla="*/ 76 h 104"/>
                <a:gd name="T82" fmla="*/ 64 w 177"/>
                <a:gd name="T83" fmla="*/ 85 h 104"/>
                <a:gd name="T84" fmla="*/ 66 w 177"/>
                <a:gd name="T85" fmla="*/ 88 h 104"/>
                <a:gd name="T86" fmla="*/ 71 w 177"/>
                <a:gd name="T87" fmla="*/ 93 h 104"/>
                <a:gd name="T88" fmla="*/ 79 w 177"/>
                <a:gd name="T89" fmla="*/ 104 h 104"/>
                <a:gd name="T90" fmla="*/ 84 w 177"/>
                <a:gd name="T91" fmla="*/ 102 h 104"/>
                <a:gd name="T92" fmla="*/ 91 w 177"/>
                <a:gd name="T93" fmla="*/ 97 h 104"/>
                <a:gd name="T94" fmla="*/ 98 w 177"/>
                <a:gd name="T95" fmla="*/ 89 h 104"/>
                <a:gd name="T96" fmla="*/ 102 w 177"/>
                <a:gd name="T97" fmla="*/ 86 h 104"/>
                <a:gd name="T98" fmla="*/ 108 w 177"/>
                <a:gd name="T99" fmla="*/ 84 h 104"/>
                <a:gd name="T100" fmla="*/ 111 w 177"/>
                <a:gd name="T101" fmla="*/ 84 h 104"/>
                <a:gd name="T102" fmla="*/ 114 w 177"/>
                <a:gd name="T103" fmla="*/ 84 h 104"/>
                <a:gd name="T104" fmla="*/ 121 w 177"/>
                <a:gd name="T105" fmla="*/ 85 h 104"/>
                <a:gd name="T106" fmla="*/ 127 w 177"/>
                <a:gd name="T107" fmla="*/ 84 h 104"/>
                <a:gd name="T108" fmla="*/ 133 w 177"/>
                <a:gd name="T109" fmla="*/ 82 h 104"/>
                <a:gd name="T110" fmla="*/ 138 w 177"/>
                <a:gd name="T111" fmla="*/ 81 h 104"/>
                <a:gd name="T112" fmla="*/ 144 w 177"/>
                <a:gd name="T113" fmla="*/ 76 h 104"/>
                <a:gd name="T114" fmla="*/ 154 w 177"/>
                <a:gd name="T115" fmla="*/ 68 h 104"/>
                <a:gd name="T116" fmla="*/ 160 w 177"/>
                <a:gd name="T117" fmla="*/ 70 h 104"/>
                <a:gd name="T118" fmla="*/ 167 w 177"/>
                <a:gd name="T119" fmla="*/ 73 h 104"/>
                <a:gd name="T120" fmla="*/ 173 w 177"/>
                <a:gd name="T121" fmla="*/ 77 h 104"/>
                <a:gd name="T122" fmla="*/ 176 w 177"/>
                <a:gd name="T123" fmla="*/ 7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7" h="104">
                  <a:moveTo>
                    <a:pt x="176" y="60"/>
                  </a:moveTo>
                  <a:cubicBezTo>
                    <a:pt x="175" y="50"/>
                    <a:pt x="174" y="39"/>
                    <a:pt x="171" y="28"/>
                  </a:cubicBezTo>
                  <a:cubicBezTo>
                    <a:pt x="171" y="26"/>
                    <a:pt x="171" y="26"/>
                    <a:pt x="171" y="26"/>
                  </a:cubicBezTo>
                  <a:cubicBezTo>
                    <a:pt x="169" y="26"/>
                    <a:pt x="169" y="26"/>
                    <a:pt x="169" y="26"/>
                  </a:cubicBezTo>
                  <a:cubicBezTo>
                    <a:pt x="167" y="27"/>
                    <a:pt x="165" y="27"/>
                    <a:pt x="163" y="27"/>
                  </a:cubicBezTo>
                  <a:cubicBezTo>
                    <a:pt x="159" y="27"/>
                    <a:pt x="155" y="26"/>
                    <a:pt x="152" y="25"/>
                  </a:cubicBezTo>
                  <a:cubicBezTo>
                    <a:pt x="149" y="24"/>
                    <a:pt x="147" y="24"/>
                    <a:pt x="144" y="23"/>
                  </a:cubicBezTo>
                  <a:cubicBezTo>
                    <a:pt x="143" y="23"/>
                    <a:pt x="142" y="23"/>
                    <a:pt x="140" y="23"/>
                  </a:cubicBezTo>
                  <a:cubicBezTo>
                    <a:pt x="138" y="23"/>
                    <a:pt x="136" y="23"/>
                    <a:pt x="134" y="23"/>
                  </a:cubicBezTo>
                  <a:cubicBezTo>
                    <a:pt x="133" y="23"/>
                    <a:pt x="132" y="23"/>
                    <a:pt x="131" y="23"/>
                  </a:cubicBezTo>
                  <a:cubicBezTo>
                    <a:pt x="130" y="23"/>
                    <a:pt x="130" y="23"/>
                    <a:pt x="130" y="23"/>
                  </a:cubicBezTo>
                  <a:cubicBezTo>
                    <a:pt x="128" y="23"/>
                    <a:pt x="125" y="23"/>
                    <a:pt x="123" y="22"/>
                  </a:cubicBezTo>
                  <a:cubicBezTo>
                    <a:pt x="122" y="21"/>
                    <a:pt x="120" y="21"/>
                    <a:pt x="119" y="20"/>
                  </a:cubicBezTo>
                  <a:cubicBezTo>
                    <a:pt x="116" y="20"/>
                    <a:pt x="115" y="19"/>
                    <a:pt x="114" y="17"/>
                  </a:cubicBezTo>
                  <a:cubicBezTo>
                    <a:pt x="112" y="16"/>
                    <a:pt x="111" y="15"/>
                    <a:pt x="108" y="15"/>
                  </a:cubicBezTo>
                  <a:cubicBezTo>
                    <a:pt x="108" y="15"/>
                    <a:pt x="108" y="15"/>
                    <a:pt x="107" y="15"/>
                  </a:cubicBezTo>
                  <a:cubicBezTo>
                    <a:pt x="104" y="15"/>
                    <a:pt x="104" y="18"/>
                    <a:pt x="104" y="22"/>
                  </a:cubicBezTo>
                  <a:cubicBezTo>
                    <a:pt x="104" y="23"/>
                    <a:pt x="104" y="24"/>
                    <a:pt x="104" y="26"/>
                  </a:cubicBezTo>
                  <a:cubicBezTo>
                    <a:pt x="104" y="27"/>
                    <a:pt x="103" y="29"/>
                    <a:pt x="102" y="30"/>
                  </a:cubicBezTo>
                  <a:cubicBezTo>
                    <a:pt x="102" y="31"/>
                    <a:pt x="102" y="31"/>
                    <a:pt x="101" y="32"/>
                  </a:cubicBezTo>
                  <a:cubicBezTo>
                    <a:pt x="101" y="33"/>
                    <a:pt x="100" y="34"/>
                    <a:pt x="100" y="36"/>
                  </a:cubicBezTo>
                  <a:cubicBezTo>
                    <a:pt x="100" y="36"/>
                    <a:pt x="100" y="37"/>
                    <a:pt x="100" y="38"/>
                  </a:cubicBezTo>
                  <a:cubicBezTo>
                    <a:pt x="99" y="40"/>
                    <a:pt x="98" y="41"/>
                    <a:pt x="96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4" y="42"/>
                    <a:pt x="92" y="41"/>
                    <a:pt x="91" y="39"/>
                  </a:cubicBezTo>
                  <a:cubicBezTo>
                    <a:pt x="88" y="34"/>
                    <a:pt x="84" y="32"/>
                    <a:pt x="81" y="32"/>
                  </a:cubicBezTo>
                  <a:cubicBezTo>
                    <a:pt x="80" y="31"/>
                    <a:pt x="80" y="31"/>
                    <a:pt x="80" y="31"/>
                  </a:cubicBezTo>
                  <a:cubicBezTo>
                    <a:pt x="79" y="31"/>
                    <a:pt x="78" y="32"/>
                    <a:pt x="76" y="33"/>
                  </a:cubicBezTo>
                  <a:cubicBezTo>
                    <a:pt x="75" y="34"/>
                    <a:pt x="73" y="35"/>
                    <a:pt x="71" y="35"/>
                  </a:cubicBezTo>
                  <a:cubicBezTo>
                    <a:pt x="71" y="35"/>
                    <a:pt x="71" y="35"/>
                    <a:pt x="70" y="34"/>
                  </a:cubicBezTo>
                  <a:cubicBezTo>
                    <a:pt x="69" y="34"/>
                    <a:pt x="69" y="34"/>
                    <a:pt x="68" y="33"/>
                  </a:cubicBezTo>
                  <a:cubicBezTo>
                    <a:pt x="67" y="33"/>
                    <a:pt x="67" y="32"/>
                    <a:pt x="66" y="32"/>
                  </a:cubicBezTo>
                  <a:cubicBezTo>
                    <a:pt x="65" y="31"/>
                    <a:pt x="63" y="31"/>
                    <a:pt x="61" y="31"/>
                  </a:cubicBezTo>
                  <a:cubicBezTo>
                    <a:pt x="60" y="31"/>
                    <a:pt x="58" y="30"/>
                    <a:pt x="57" y="29"/>
                  </a:cubicBezTo>
                  <a:cubicBezTo>
                    <a:pt x="56" y="27"/>
                    <a:pt x="58" y="24"/>
                    <a:pt x="60" y="22"/>
                  </a:cubicBezTo>
                  <a:cubicBezTo>
                    <a:pt x="61" y="20"/>
                    <a:pt x="62" y="18"/>
                    <a:pt x="63" y="16"/>
                  </a:cubicBezTo>
                  <a:cubicBezTo>
                    <a:pt x="64" y="15"/>
                    <a:pt x="65" y="13"/>
                    <a:pt x="66" y="11"/>
                  </a:cubicBezTo>
                  <a:cubicBezTo>
                    <a:pt x="66" y="11"/>
                    <a:pt x="67" y="10"/>
                    <a:pt x="67" y="9"/>
                  </a:cubicBezTo>
                  <a:cubicBezTo>
                    <a:pt x="69" y="7"/>
                    <a:pt x="72" y="4"/>
                    <a:pt x="71" y="2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0" y="0"/>
                    <a:pt x="69" y="0"/>
                    <a:pt x="67" y="0"/>
                  </a:cubicBezTo>
                  <a:cubicBezTo>
                    <a:pt x="63" y="0"/>
                    <a:pt x="53" y="2"/>
                    <a:pt x="50" y="4"/>
                  </a:cubicBezTo>
                  <a:cubicBezTo>
                    <a:pt x="48" y="5"/>
                    <a:pt x="46" y="7"/>
                    <a:pt x="45" y="9"/>
                  </a:cubicBezTo>
                  <a:cubicBezTo>
                    <a:pt x="44" y="10"/>
                    <a:pt x="42" y="12"/>
                    <a:pt x="41" y="13"/>
                  </a:cubicBezTo>
                  <a:cubicBezTo>
                    <a:pt x="38" y="15"/>
                    <a:pt x="34" y="17"/>
                    <a:pt x="31" y="18"/>
                  </a:cubicBezTo>
                  <a:cubicBezTo>
                    <a:pt x="30" y="18"/>
                    <a:pt x="29" y="18"/>
                    <a:pt x="28" y="18"/>
                  </a:cubicBezTo>
                  <a:cubicBezTo>
                    <a:pt x="24" y="18"/>
                    <a:pt x="20" y="16"/>
                    <a:pt x="16" y="13"/>
                  </a:cubicBezTo>
                  <a:cubicBezTo>
                    <a:pt x="15" y="13"/>
                    <a:pt x="13" y="12"/>
                    <a:pt x="12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7"/>
                    <a:pt x="9" y="21"/>
                    <a:pt x="6" y="26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3" y="32"/>
                    <a:pt x="0" y="37"/>
                    <a:pt x="3" y="43"/>
                  </a:cubicBezTo>
                  <a:cubicBezTo>
                    <a:pt x="4" y="44"/>
                    <a:pt x="4" y="46"/>
                    <a:pt x="5" y="47"/>
                  </a:cubicBezTo>
                  <a:cubicBezTo>
                    <a:pt x="7" y="50"/>
                    <a:pt x="9" y="53"/>
                    <a:pt x="8" y="57"/>
                  </a:cubicBezTo>
                  <a:cubicBezTo>
                    <a:pt x="7" y="60"/>
                    <a:pt x="6" y="63"/>
                    <a:pt x="3" y="65"/>
                  </a:cubicBezTo>
                  <a:cubicBezTo>
                    <a:pt x="2" y="67"/>
                    <a:pt x="2" y="67"/>
                    <a:pt x="2" y="67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5" y="69"/>
                    <a:pt x="5" y="70"/>
                    <a:pt x="5" y="72"/>
                  </a:cubicBezTo>
                  <a:cubicBezTo>
                    <a:pt x="6" y="74"/>
                    <a:pt x="6" y="75"/>
                    <a:pt x="7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9" y="76"/>
                    <a:pt x="10" y="75"/>
                    <a:pt x="11" y="75"/>
                  </a:cubicBezTo>
                  <a:cubicBezTo>
                    <a:pt x="12" y="74"/>
                    <a:pt x="14" y="73"/>
                    <a:pt x="15" y="73"/>
                  </a:cubicBezTo>
                  <a:cubicBezTo>
                    <a:pt x="16" y="73"/>
                    <a:pt x="16" y="74"/>
                    <a:pt x="17" y="74"/>
                  </a:cubicBezTo>
                  <a:cubicBezTo>
                    <a:pt x="18" y="75"/>
                    <a:pt x="18" y="75"/>
                    <a:pt x="19" y="76"/>
                  </a:cubicBezTo>
                  <a:cubicBezTo>
                    <a:pt x="19" y="77"/>
                    <a:pt x="20" y="78"/>
                    <a:pt x="21" y="78"/>
                  </a:cubicBezTo>
                  <a:cubicBezTo>
                    <a:pt x="21" y="78"/>
                    <a:pt x="21" y="78"/>
                    <a:pt x="21" y="78"/>
                  </a:cubicBezTo>
                  <a:cubicBezTo>
                    <a:pt x="22" y="78"/>
                    <a:pt x="22" y="78"/>
                    <a:pt x="22" y="78"/>
                  </a:cubicBezTo>
                  <a:cubicBezTo>
                    <a:pt x="22" y="78"/>
                    <a:pt x="23" y="78"/>
                    <a:pt x="24" y="78"/>
                  </a:cubicBezTo>
                  <a:cubicBezTo>
                    <a:pt x="25" y="78"/>
                    <a:pt x="25" y="77"/>
                    <a:pt x="26" y="77"/>
                  </a:cubicBezTo>
                  <a:cubicBezTo>
                    <a:pt x="27" y="77"/>
                    <a:pt x="29" y="77"/>
                    <a:pt x="30" y="77"/>
                  </a:cubicBezTo>
                  <a:cubicBezTo>
                    <a:pt x="33" y="76"/>
                    <a:pt x="35" y="76"/>
                    <a:pt x="37" y="75"/>
                  </a:cubicBezTo>
                  <a:cubicBezTo>
                    <a:pt x="39" y="74"/>
                    <a:pt x="40" y="73"/>
                    <a:pt x="41" y="72"/>
                  </a:cubicBezTo>
                  <a:cubicBezTo>
                    <a:pt x="43" y="71"/>
                    <a:pt x="45" y="69"/>
                    <a:pt x="48" y="68"/>
                  </a:cubicBezTo>
                  <a:cubicBezTo>
                    <a:pt x="51" y="66"/>
                    <a:pt x="54" y="64"/>
                    <a:pt x="57" y="61"/>
                  </a:cubicBezTo>
                  <a:cubicBezTo>
                    <a:pt x="59" y="60"/>
                    <a:pt x="62" y="57"/>
                    <a:pt x="66" y="57"/>
                  </a:cubicBezTo>
                  <a:cubicBezTo>
                    <a:pt x="67" y="57"/>
                    <a:pt x="67" y="57"/>
                    <a:pt x="68" y="57"/>
                  </a:cubicBezTo>
                  <a:cubicBezTo>
                    <a:pt x="72" y="58"/>
                    <a:pt x="75" y="61"/>
                    <a:pt x="75" y="64"/>
                  </a:cubicBezTo>
                  <a:cubicBezTo>
                    <a:pt x="76" y="66"/>
                    <a:pt x="74" y="69"/>
                    <a:pt x="72" y="72"/>
                  </a:cubicBezTo>
                  <a:cubicBezTo>
                    <a:pt x="71" y="74"/>
                    <a:pt x="70" y="75"/>
                    <a:pt x="69" y="76"/>
                  </a:cubicBezTo>
                  <a:cubicBezTo>
                    <a:pt x="68" y="78"/>
                    <a:pt x="67" y="79"/>
                    <a:pt x="66" y="81"/>
                  </a:cubicBezTo>
                  <a:cubicBezTo>
                    <a:pt x="66" y="82"/>
                    <a:pt x="65" y="83"/>
                    <a:pt x="64" y="85"/>
                  </a:cubicBezTo>
                  <a:cubicBezTo>
                    <a:pt x="63" y="88"/>
                    <a:pt x="63" y="88"/>
                    <a:pt x="63" y="88"/>
                  </a:cubicBezTo>
                  <a:cubicBezTo>
                    <a:pt x="66" y="88"/>
                    <a:pt x="66" y="88"/>
                    <a:pt x="66" y="88"/>
                  </a:cubicBezTo>
                  <a:cubicBezTo>
                    <a:pt x="68" y="88"/>
                    <a:pt x="69" y="88"/>
                    <a:pt x="70" y="88"/>
                  </a:cubicBezTo>
                  <a:cubicBezTo>
                    <a:pt x="71" y="90"/>
                    <a:pt x="71" y="92"/>
                    <a:pt x="71" y="93"/>
                  </a:cubicBezTo>
                  <a:cubicBezTo>
                    <a:pt x="71" y="94"/>
                    <a:pt x="71" y="95"/>
                    <a:pt x="71" y="96"/>
                  </a:cubicBezTo>
                  <a:cubicBezTo>
                    <a:pt x="71" y="99"/>
                    <a:pt x="76" y="104"/>
                    <a:pt x="79" y="104"/>
                  </a:cubicBezTo>
                  <a:cubicBezTo>
                    <a:pt x="79" y="104"/>
                    <a:pt x="79" y="104"/>
                    <a:pt x="79" y="104"/>
                  </a:cubicBezTo>
                  <a:cubicBezTo>
                    <a:pt x="81" y="103"/>
                    <a:pt x="83" y="103"/>
                    <a:pt x="84" y="102"/>
                  </a:cubicBezTo>
                  <a:cubicBezTo>
                    <a:pt x="85" y="102"/>
                    <a:pt x="86" y="101"/>
                    <a:pt x="86" y="101"/>
                  </a:cubicBezTo>
                  <a:cubicBezTo>
                    <a:pt x="89" y="100"/>
                    <a:pt x="89" y="99"/>
                    <a:pt x="91" y="97"/>
                  </a:cubicBezTo>
                  <a:cubicBezTo>
                    <a:pt x="92" y="94"/>
                    <a:pt x="93" y="92"/>
                    <a:pt x="95" y="91"/>
                  </a:cubicBezTo>
                  <a:cubicBezTo>
                    <a:pt x="96" y="90"/>
                    <a:pt x="97" y="89"/>
                    <a:pt x="98" y="89"/>
                  </a:cubicBezTo>
                  <a:cubicBezTo>
                    <a:pt x="99" y="89"/>
                    <a:pt x="100" y="88"/>
                    <a:pt x="101" y="87"/>
                  </a:cubicBezTo>
                  <a:cubicBezTo>
                    <a:pt x="102" y="87"/>
                    <a:pt x="102" y="86"/>
                    <a:pt x="102" y="86"/>
                  </a:cubicBezTo>
                  <a:cubicBezTo>
                    <a:pt x="103" y="85"/>
                    <a:pt x="104" y="84"/>
                    <a:pt x="107" y="84"/>
                  </a:cubicBezTo>
                  <a:cubicBezTo>
                    <a:pt x="108" y="84"/>
                    <a:pt x="108" y="84"/>
                    <a:pt x="108" y="84"/>
                  </a:cubicBezTo>
                  <a:cubicBezTo>
                    <a:pt x="109" y="84"/>
                    <a:pt x="110" y="84"/>
                    <a:pt x="111" y="84"/>
                  </a:cubicBezTo>
                  <a:cubicBezTo>
                    <a:pt x="111" y="84"/>
                    <a:pt x="111" y="84"/>
                    <a:pt x="111" y="84"/>
                  </a:cubicBezTo>
                  <a:cubicBezTo>
                    <a:pt x="112" y="84"/>
                    <a:pt x="113" y="84"/>
                    <a:pt x="114" y="84"/>
                  </a:cubicBezTo>
                  <a:cubicBezTo>
                    <a:pt x="114" y="84"/>
                    <a:pt x="114" y="84"/>
                    <a:pt x="114" y="84"/>
                  </a:cubicBezTo>
                  <a:cubicBezTo>
                    <a:pt x="115" y="84"/>
                    <a:pt x="117" y="84"/>
                    <a:pt x="118" y="85"/>
                  </a:cubicBezTo>
                  <a:cubicBezTo>
                    <a:pt x="119" y="85"/>
                    <a:pt x="120" y="85"/>
                    <a:pt x="121" y="85"/>
                  </a:cubicBezTo>
                  <a:cubicBezTo>
                    <a:pt x="122" y="85"/>
                    <a:pt x="122" y="85"/>
                    <a:pt x="122" y="85"/>
                  </a:cubicBezTo>
                  <a:cubicBezTo>
                    <a:pt x="123" y="85"/>
                    <a:pt x="125" y="85"/>
                    <a:pt x="127" y="84"/>
                  </a:cubicBezTo>
                  <a:cubicBezTo>
                    <a:pt x="127" y="84"/>
                    <a:pt x="128" y="84"/>
                    <a:pt x="129" y="83"/>
                  </a:cubicBezTo>
                  <a:cubicBezTo>
                    <a:pt x="130" y="83"/>
                    <a:pt x="132" y="83"/>
                    <a:pt x="133" y="82"/>
                  </a:cubicBezTo>
                  <a:cubicBezTo>
                    <a:pt x="134" y="82"/>
                    <a:pt x="135" y="82"/>
                    <a:pt x="136" y="82"/>
                  </a:cubicBezTo>
                  <a:cubicBezTo>
                    <a:pt x="137" y="81"/>
                    <a:pt x="137" y="81"/>
                    <a:pt x="138" y="81"/>
                  </a:cubicBezTo>
                  <a:cubicBezTo>
                    <a:pt x="140" y="81"/>
                    <a:pt x="141" y="81"/>
                    <a:pt x="143" y="79"/>
                  </a:cubicBezTo>
                  <a:cubicBezTo>
                    <a:pt x="143" y="78"/>
                    <a:pt x="144" y="77"/>
                    <a:pt x="144" y="76"/>
                  </a:cubicBezTo>
                  <a:cubicBezTo>
                    <a:pt x="146" y="72"/>
                    <a:pt x="148" y="69"/>
                    <a:pt x="152" y="69"/>
                  </a:cubicBezTo>
                  <a:cubicBezTo>
                    <a:pt x="153" y="68"/>
                    <a:pt x="153" y="68"/>
                    <a:pt x="154" y="68"/>
                  </a:cubicBezTo>
                  <a:cubicBezTo>
                    <a:pt x="155" y="68"/>
                    <a:pt x="156" y="69"/>
                    <a:pt x="157" y="69"/>
                  </a:cubicBezTo>
                  <a:cubicBezTo>
                    <a:pt x="158" y="70"/>
                    <a:pt x="159" y="70"/>
                    <a:pt x="160" y="70"/>
                  </a:cubicBezTo>
                  <a:cubicBezTo>
                    <a:pt x="161" y="71"/>
                    <a:pt x="161" y="71"/>
                    <a:pt x="162" y="71"/>
                  </a:cubicBezTo>
                  <a:cubicBezTo>
                    <a:pt x="164" y="71"/>
                    <a:pt x="165" y="71"/>
                    <a:pt x="167" y="73"/>
                  </a:cubicBezTo>
                  <a:cubicBezTo>
                    <a:pt x="168" y="75"/>
                    <a:pt x="169" y="76"/>
                    <a:pt x="170" y="76"/>
                  </a:cubicBezTo>
                  <a:cubicBezTo>
                    <a:pt x="171" y="76"/>
                    <a:pt x="172" y="77"/>
                    <a:pt x="173" y="77"/>
                  </a:cubicBezTo>
                  <a:cubicBezTo>
                    <a:pt x="176" y="79"/>
                    <a:pt x="176" y="79"/>
                    <a:pt x="176" y="79"/>
                  </a:cubicBezTo>
                  <a:cubicBezTo>
                    <a:pt x="176" y="76"/>
                    <a:pt x="176" y="76"/>
                    <a:pt x="176" y="76"/>
                  </a:cubicBezTo>
                  <a:cubicBezTo>
                    <a:pt x="177" y="70"/>
                    <a:pt x="177" y="66"/>
                    <a:pt x="176" y="60"/>
                  </a:cubicBez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4" name="Freeform 15"/>
            <p:cNvSpPr>
              <a:spLocks/>
            </p:cNvSpPr>
            <p:nvPr/>
          </p:nvSpPr>
          <p:spPr bwMode="auto">
            <a:xfrm>
              <a:off x="4906139" y="1448188"/>
              <a:ext cx="410654" cy="234105"/>
            </a:xfrm>
            <a:custGeom>
              <a:avLst/>
              <a:gdLst>
                <a:gd name="T0" fmla="*/ 159 w 162"/>
                <a:gd name="T1" fmla="*/ 74 h 97"/>
                <a:gd name="T2" fmla="*/ 155 w 162"/>
                <a:gd name="T3" fmla="*/ 52 h 97"/>
                <a:gd name="T4" fmla="*/ 148 w 162"/>
                <a:gd name="T5" fmla="*/ 29 h 97"/>
                <a:gd name="T6" fmla="*/ 131 w 162"/>
                <a:gd name="T7" fmla="*/ 17 h 97"/>
                <a:gd name="T8" fmla="*/ 116 w 162"/>
                <a:gd name="T9" fmla="*/ 15 h 97"/>
                <a:gd name="T10" fmla="*/ 110 w 162"/>
                <a:gd name="T11" fmla="*/ 15 h 97"/>
                <a:gd name="T12" fmla="*/ 104 w 162"/>
                <a:gd name="T13" fmla="*/ 14 h 97"/>
                <a:gd name="T14" fmla="*/ 91 w 162"/>
                <a:gd name="T15" fmla="*/ 12 h 97"/>
                <a:gd name="T16" fmla="*/ 81 w 162"/>
                <a:gd name="T17" fmla="*/ 6 h 97"/>
                <a:gd name="T18" fmla="*/ 73 w 162"/>
                <a:gd name="T19" fmla="*/ 3 h 97"/>
                <a:gd name="T20" fmla="*/ 67 w 162"/>
                <a:gd name="T21" fmla="*/ 3 h 97"/>
                <a:gd name="T22" fmla="*/ 64 w 162"/>
                <a:gd name="T23" fmla="*/ 0 h 97"/>
                <a:gd name="T24" fmla="*/ 59 w 162"/>
                <a:gd name="T25" fmla="*/ 1 h 97"/>
                <a:gd name="T26" fmla="*/ 41 w 162"/>
                <a:gd name="T27" fmla="*/ 11 h 97"/>
                <a:gd name="T28" fmla="*/ 37 w 162"/>
                <a:gd name="T29" fmla="*/ 18 h 97"/>
                <a:gd name="T30" fmla="*/ 33 w 162"/>
                <a:gd name="T31" fmla="*/ 24 h 97"/>
                <a:gd name="T32" fmla="*/ 30 w 162"/>
                <a:gd name="T33" fmla="*/ 30 h 97"/>
                <a:gd name="T34" fmla="*/ 21 w 162"/>
                <a:gd name="T35" fmla="*/ 44 h 97"/>
                <a:gd name="T36" fmla="*/ 16 w 162"/>
                <a:gd name="T37" fmla="*/ 52 h 97"/>
                <a:gd name="T38" fmla="*/ 10 w 162"/>
                <a:gd name="T39" fmla="*/ 54 h 97"/>
                <a:gd name="T40" fmla="*/ 0 w 162"/>
                <a:gd name="T41" fmla="*/ 64 h 97"/>
                <a:gd name="T42" fmla="*/ 2 w 162"/>
                <a:gd name="T43" fmla="*/ 66 h 97"/>
                <a:gd name="T44" fmla="*/ 19 w 162"/>
                <a:gd name="T45" fmla="*/ 74 h 97"/>
                <a:gd name="T46" fmla="*/ 31 w 162"/>
                <a:gd name="T47" fmla="*/ 69 h 97"/>
                <a:gd name="T48" fmla="*/ 40 w 162"/>
                <a:gd name="T49" fmla="*/ 60 h 97"/>
                <a:gd name="T50" fmla="*/ 61 w 162"/>
                <a:gd name="T51" fmla="*/ 56 h 97"/>
                <a:gd name="T52" fmla="*/ 59 w 162"/>
                <a:gd name="T53" fmla="*/ 66 h 97"/>
                <a:gd name="T54" fmla="*/ 54 w 162"/>
                <a:gd name="T55" fmla="*/ 73 h 97"/>
                <a:gd name="T56" fmla="*/ 48 w 162"/>
                <a:gd name="T57" fmla="*/ 84 h 97"/>
                <a:gd name="T58" fmla="*/ 49 w 162"/>
                <a:gd name="T59" fmla="*/ 86 h 97"/>
                <a:gd name="T60" fmla="*/ 58 w 162"/>
                <a:gd name="T61" fmla="*/ 88 h 97"/>
                <a:gd name="T62" fmla="*/ 61 w 162"/>
                <a:gd name="T63" fmla="*/ 90 h 97"/>
                <a:gd name="T64" fmla="*/ 67 w 162"/>
                <a:gd name="T65" fmla="*/ 89 h 97"/>
                <a:gd name="T66" fmla="*/ 72 w 162"/>
                <a:gd name="T67" fmla="*/ 87 h 97"/>
                <a:gd name="T68" fmla="*/ 87 w 162"/>
                <a:gd name="T69" fmla="*/ 97 h 97"/>
                <a:gd name="T70" fmla="*/ 87 w 162"/>
                <a:gd name="T71" fmla="*/ 97 h 97"/>
                <a:gd name="T72" fmla="*/ 91 w 162"/>
                <a:gd name="T73" fmla="*/ 92 h 97"/>
                <a:gd name="T74" fmla="*/ 93 w 162"/>
                <a:gd name="T75" fmla="*/ 86 h 97"/>
                <a:gd name="T76" fmla="*/ 95 w 162"/>
                <a:gd name="T77" fmla="*/ 78 h 97"/>
                <a:gd name="T78" fmla="*/ 99 w 162"/>
                <a:gd name="T79" fmla="*/ 70 h 97"/>
                <a:gd name="T80" fmla="*/ 110 w 162"/>
                <a:gd name="T81" fmla="*/ 76 h 97"/>
                <a:gd name="T82" fmla="*/ 121 w 162"/>
                <a:gd name="T83" fmla="*/ 79 h 97"/>
                <a:gd name="T84" fmla="*/ 125 w 162"/>
                <a:gd name="T85" fmla="*/ 79 h 97"/>
                <a:gd name="T86" fmla="*/ 135 w 162"/>
                <a:gd name="T87" fmla="*/ 79 h 97"/>
                <a:gd name="T88" fmla="*/ 154 w 162"/>
                <a:gd name="T89" fmla="*/ 83 h 97"/>
                <a:gd name="T90" fmla="*/ 162 w 162"/>
                <a:gd name="T91" fmla="*/ 81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2" h="97">
                  <a:moveTo>
                    <a:pt x="161" y="78"/>
                  </a:moveTo>
                  <a:cubicBezTo>
                    <a:pt x="160" y="77"/>
                    <a:pt x="160" y="75"/>
                    <a:pt x="159" y="74"/>
                  </a:cubicBezTo>
                  <a:cubicBezTo>
                    <a:pt x="158" y="70"/>
                    <a:pt x="156" y="65"/>
                    <a:pt x="156" y="61"/>
                  </a:cubicBezTo>
                  <a:cubicBezTo>
                    <a:pt x="155" y="58"/>
                    <a:pt x="155" y="55"/>
                    <a:pt x="155" y="52"/>
                  </a:cubicBezTo>
                  <a:cubicBezTo>
                    <a:pt x="154" y="46"/>
                    <a:pt x="154" y="39"/>
                    <a:pt x="150" y="33"/>
                  </a:cubicBezTo>
                  <a:cubicBezTo>
                    <a:pt x="150" y="32"/>
                    <a:pt x="149" y="31"/>
                    <a:pt x="148" y="29"/>
                  </a:cubicBezTo>
                  <a:cubicBezTo>
                    <a:pt x="147" y="27"/>
                    <a:pt x="146" y="24"/>
                    <a:pt x="144" y="22"/>
                  </a:cubicBezTo>
                  <a:cubicBezTo>
                    <a:pt x="142" y="20"/>
                    <a:pt x="137" y="18"/>
                    <a:pt x="131" y="17"/>
                  </a:cubicBezTo>
                  <a:cubicBezTo>
                    <a:pt x="128" y="17"/>
                    <a:pt x="125" y="16"/>
                    <a:pt x="120" y="15"/>
                  </a:cubicBezTo>
                  <a:cubicBezTo>
                    <a:pt x="119" y="15"/>
                    <a:pt x="118" y="15"/>
                    <a:pt x="116" y="15"/>
                  </a:cubicBezTo>
                  <a:cubicBezTo>
                    <a:pt x="115" y="15"/>
                    <a:pt x="114" y="15"/>
                    <a:pt x="113" y="15"/>
                  </a:cubicBezTo>
                  <a:cubicBezTo>
                    <a:pt x="112" y="15"/>
                    <a:pt x="111" y="15"/>
                    <a:pt x="110" y="15"/>
                  </a:cubicBezTo>
                  <a:cubicBezTo>
                    <a:pt x="109" y="15"/>
                    <a:pt x="109" y="15"/>
                    <a:pt x="108" y="15"/>
                  </a:cubicBezTo>
                  <a:cubicBezTo>
                    <a:pt x="107" y="15"/>
                    <a:pt x="105" y="15"/>
                    <a:pt x="104" y="14"/>
                  </a:cubicBezTo>
                  <a:cubicBezTo>
                    <a:pt x="102" y="14"/>
                    <a:pt x="100" y="14"/>
                    <a:pt x="98" y="13"/>
                  </a:cubicBezTo>
                  <a:cubicBezTo>
                    <a:pt x="95" y="13"/>
                    <a:pt x="93" y="13"/>
                    <a:pt x="91" y="12"/>
                  </a:cubicBezTo>
                  <a:cubicBezTo>
                    <a:pt x="87" y="11"/>
                    <a:pt x="85" y="10"/>
                    <a:pt x="82" y="8"/>
                  </a:cubicBezTo>
                  <a:cubicBezTo>
                    <a:pt x="82" y="7"/>
                    <a:pt x="81" y="7"/>
                    <a:pt x="81" y="6"/>
                  </a:cubicBezTo>
                  <a:cubicBezTo>
                    <a:pt x="79" y="5"/>
                    <a:pt x="78" y="4"/>
                    <a:pt x="75" y="3"/>
                  </a:cubicBezTo>
                  <a:cubicBezTo>
                    <a:pt x="74" y="3"/>
                    <a:pt x="74" y="3"/>
                    <a:pt x="73" y="3"/>
                  </a:cubicBezTo>
                  <a:cubicBezTo>
                    <a:pt x="72" y="3"/>
                    <a:pt x="70" y="3"/>
                    <a:pt x="70" y="3"/>
                  </a:cubicBezTo>
                  <a:cubicBezTo>
                    <a:pt x="69" y="3"/>
                    <a:pt x="68" y="3"/>
                    <a:pt x="67" y="3"/>
                  </a:cubicBezTo>
                  <a:cubicBezTo>
                    <a:pt x="66" y="2"/>
                    <a:pt x="65" y="1"/>
                    <a:pt x="65" y="1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1" y="0"/>
                    <a:pt x="60" y="1"/>
                    <a:pt x="59" y="1"/>
                  </a:cubicBezTo>
                  <a:cubicBezTo>
                    <a:pt x="59" y="1"/>
                    <a:pt x="58" y="1"/>
                    <a:pt x="57" y="1"/>
                  </a:cubicBezTo>
                  <a:cubicBezTo>
                    <a:pt x="51" y="3"/>
                    <a:pt x="45" y="5"/>
                    <a:pt x="41" y="11"/>
                  </a:cubicBezTo>
                  <a:cubicBezTo>
                    <a:pt x="40" y="12"/>
                    <a:pt x="39" y="14"/>
                    <a:pt x="38" y="15"/>
                  </a:cubicBezTo>
                  <a:cubicBezTo>
                    <a:pt x="38" y="16"/>
                    <a:pt x="37" y="17"/>
                    <a:pt x="37" y="18"/>
                  </a:cubicBezTo>
                  <a:cubicBezTo>
                    <a:pt x="36" y="19"/>
                    <a:pt x="35" y="20"/>
                    <a:pt x="35" y="21"/>
                  </a:cubicBezTo>
                  <a:cubicBezTo>
                    <a:pt x="34" y="22"/>
                    <a:pt x="33" y="23"/>
                    <a:pt x="33" y="24"/>
                  </a:cubicBezTo>
                  <a:cubicBezTo>
                    <a:pt x="32" y="25"/>
                    <a:pt x="32" y="26"/>
                    <a:pt x="32" y="27"/>
                  </a:cubicBezTo>
                  <a:cubicBezTo>
                    <a:pt x="31" y="28"/>
                    <a:pt x="31" y="29"/>
                    <a:pt x="30" y="30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27" y="35"/>
                    <a:pt x="24" y="39"/>
                    <a:pt x="21" y="44"/>
                  </a:cubicBezTo>
                  <a:cubicBezTo>
                    <a:pt x="21" y="44"/>
                    <a:pt x="21" y="45"/>
                    <a:pt x="20" y="46"/>
                  </a:cubicBezTo>
                  <a:cubicBezTo>
                    <a:pt x="19" y="48"/>
                    <a:pt x="18" y="50"/>
                    <a:pt x="16" y="52"/>
                  </a:cubicBezTo>
                  <a:cubicBezTo>
                    <a:pt x="14" y="54"/>
                    <a:pt x="13" y="54"/>
                    <a:pt x="12" y="54"/>
                  </a:cubicBezTo>
                  <a:cubicBezTo>
                    <a:pt x="11" y="54"/>
                    <a:pt x="10" y="54"/>
                    <a:pt x="10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4" y="54"/>
                    <a:pt x="1" y="60"/>
                    <a:pt x="0" y="64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2" y="66"/>
                    <a:pt x="2" y="66"/>
                    <a:pt x="2" y="66"/>
                  </a:cubicBezTo>
                  <a:cubicBezTo>
                    <a:pt x="4" y="67"/>
                    <a:pt x="6" y="68"/>
                    <a:pt x="8" y="69"/>
                  </a:cubicBezTo>
                  <a:cubicBezTo>
                    <a:pt x="11" y="71"/>
                    <a:pt x="15" y="74"/>
                    <a:pt x="19" y="74"/>
                  </a:cubicBezTo>
                  <a:cubicBezTo>
                    <a:pt x="20" y="74"/>
                    <a:pt x="21" y="74"/>
                    <a:pt x="21" y="74"/>
                  </a:cubicBezTo>
                  <a:cubicBezTo>
                    <a:pt x="24" y="73"/>
                    <a:pt x="28" y="71"/>
                    <a:pt x="31" y="69"/>
                  </a:cubicBezTo>
                  <a:cubicBezTo>
                    <a:pt x="33" y="68"/>
                    <a:pt x="34" y="66"/>
                    <a:pt x="36" y="65"/>
                  </a:cubicBezTo>
                  <a:cubicBezTo>
                    <a:pt x="37" y="63"/>
                    <a:pt x="38" y="61"/>
                    <a:pt x="40" y="60"/>
                  </a:cubicBezTo>
                  <a:cubicBezTo>
                    <a:pt x="42" y="59"/>
                    <a:pt x="52" y="55"/>
                    <a:pt x="58" y="55"/>
                  </a:cubicBezTo>
                  <a:cubicBezTo>
                    <a:pt x="59" y="55"/>
                    <a:pt x="60" y="56"/>
                    <a:pt x="61" y="56"/>
                  </a:cubicBezTo>
                  <a:cubicBezTo>
                    <a:pt x="62" y="56"/>
                    <a:pt x="62" y="57"/>
                    <a:pt x="62" y="57"/>
                  </a:cubicBezTo>
                  <a:cubicBezTo>
                    <a:pt x="63" y="60"/>
                    <a:pt x="61" y="63"/>
                    <a:pt x="59" y="66"/>
                  </a:cubicBezTo>
                  <a:cubicBezTo>
                    <a:pt x="58" y="66"/>
                    <a:pt x="58" y="67"/>
                    <a:pt x="57" y="68"/>
                  </a:cubicBezTo>
                  <a:cubicBezTo>
                    <a:pt x="56" y="69"/>
                    <a:pt x="55" y="71"/>
                    <a:pt x="54" y="73"/>
                  </a:cubicBezTo>
                  <a:cubicBezTo>
                    <a:pt x="53" y="75"/>
                    <a:pt x="53" y="77"/>
                    <a:pt x="51" y="78"/>
                  </a:cubicBezTo>
                  <a:cubicBezTo>
                    <a:pt x="48" y="82"/>
                    <a:pt x="48" y="83"/>
                    <a:pt x="48" y="84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50" y="86"/>
                    <a:pt x="50" y="86"/>
                    <a:pt x="52" y="86"/>
                  </a:cubicBezTo>
                  <a:cubicBezTo>
                    <a:pt x="54" y="86"/>
                    <a:pt x="56" y="87"/>
                    <a:pt x="58" y="88"/>
                  </a:cubicBezTo>
                  <a:cubicBezTo>
                    <a:pt x="58" y="88"/>
                    <a:pt x="59" y="88"/>
                    <a:pt x="59" y="89"/>
                  </a:cubicBezTo>
                  <a:cubicBezTo>
                    <a:pt x="60" y="89"/>
                    <a:pt x="60" y="90"/>
                    <a:pt x="61" y="90"/>
                  </a:cubicBezTo>
                  <a:cubicBezTo>
                    <a:pt x="62" y="90"/>
                    <a:pt x="62" y="90"/>
                    <a:pt x="62" y="90"/>
                  </a:cubicBezTo>
                  <a:cubicBezTo>
                    <a:pt x="64" y="90"/>
                    <a:pt x="65" y="90"/>
                    <a:pt x="67" y="89"/>
                  </a:cubicBezTo>
                  <a:cubicBezTo>
                    <a:pt x="68" y="88"/>
                    <a:pt x="70" y="87"/>
                    <a:pt x="71" y="87"/>
                  </a:cubicBezTo>
                  <a:cubicBezTo>
                    <a:pt x="72" y="87"/>
                    <a:pt x="72" y="87"/>
                    <a:pt x="72" y="87"/>
                  </a:cubicBezTo>
                  <a:cubicBezTo>
                    <a:pt x="76" y="88"/>
                    <a:pt x="79" y="90"/>
                    <a:pt x="82" y="95"/>
                  </a:cubicBezTo>
                  <a:cubicBezTo>
                    <a:pt x="83" y="97"/>
                    <a:pt x="85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8" y="97"/>
                    <a:pt x="90" y="97"/>
                    <a:pt x="90" y="94"/>
                  </a:cubicBezTo>
                  <a:cubicBezTo>
                    <a:pt x="91" y="93"/>
                    <a:pt x="91" y="92"/>
                    <a:pt x="91" y="92"/>
                  </a:cubicBezTo>
                  <a:cubicBezTo>
                    <a:pt x="91" y="90"/>
                    <a:pt x="91" y="89"/>
                    <a:pt x="92" y="88"/>
                  </a:cubicBezTo>
                  <a:cubicBezTo>
                    <a:pt x="92" y="87"/>
                    <a:pt x="93" y="86"/>
                    <a:pt x="93" y="86"/>
                  </a:cubicBezTo>
                  <a:cubicBezTo>
                    <a:pt x="94" y="84"/>
                    <a:pt x="94" y="83"/>
                    <a:pt x="95" y="82"/>
                  </a:cubicBezTo>
                  <a:cubicBezTo>
                    <a:pt x="95" y="80"/>
                    <a:pt x="95" y="79"/>
                    <a:pt x="95" y="78"/>
                  </a:cubicBezTo>
                  <a:cubicBezTo>
                    <a:pt x="95" y="73"/>
                    <a:pt x="95" y="71"/>
                    <a:pt x="98" y="70"/>
                  </a:cubicBezTo>
                  <a:cubicBezTo>
                    <a:pt x="99" y="70"/>
                    <a:pt x="99" y="70"/>
                    <a:pt x="99" y="70"/>
                  </a:cubicBezTo>
                  <a:cubicBezTo>
                    <a:pt x="102" y="70"/>
                    <a:pt x="103" y="72"/>
                    <a:pt x="105" y="73"/>
                  </a:cubicBezTo>
                  <a:cubicBezTo>
                    <a:pt x="106" y="74"/>
                    <a:pt x="108" y="76"/>
                    <a:pt x="110" y="76"/>
                  </a:cubicBezTo>
                  <a:cubicBezTo>
                    <a:pt x="111" y="76"/>
                    <a:pt x="113" y="77"/>
                    <a:pt x="114" y="77"/>
                  </a:cubicBezTo>
                  <a:cubicBezTo>
                    <a:pt x="117" y="78"/>
                    <a:pt x="119" y="79"/>
                    <a:pt x="121" y="79"/>
                  </a:cubicBezTo>
                  <a:cubicBezTo>
                    <a:pt x="121" y="79"/>
                    <a:pt x="121" y="79"/>
                    <a:pt x="121" y="79"/>
                  </a:cubicBezTo>
                  <a:cubicBezTo>
                    <a:pt x="123" y="79"/>
                    <a:pt x="124" y="79"/>
                    <a:pt x="125" y="79"/>
                  </a:cubicBezTo>
                  <a:cubicBezTo>
                    <a:pt x="127" y="79"/>
                    <a:pt x="129" y="78"/>
                    <a:pt x="131" y="78"/>
                  </a:cubicBezTo>
                  <a:cubicBezTo>
                    <a:pt x="133" y="78"/>
                    <a:pt x="134" y="78"/>
                    <a:pt x="135" y="79"/>
                  </a:cubicBezTo>
                  <a:cubicBezTo>
                    <a:pt x="138" y="79"/>
                    <a:pt x="141" y="80"/>
                    <a:pt x="143" y="81"/>
                  </a:cubicBezTo>
                  <a:cubicBezTo>
                    <a:pt x="147" y="82"/>
                    <a:pt x="150" y="83"/>
                    <a:pt x="154" y="83"/>
                  </a:cubicBezTo>
                  <a:cubicBezTo>
                    <a:pt x="156" y="83"/>
                    <a:pt x="158" y="83"/>
                    <a:pt x="160" y="82"/>
                  </a:cubicBezTo>
                  <a:cubicBezTo>
                    <a:pt x="162" y="81"/>
                    <a:pt x="162" y="81"/>
                    <a:pt x="162" y="81"/>
                  </a:cubicBezTo>
                  <a:lnTo>
                    <a:pt x="161" y="78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5" name="Freeform 16"/>
            <p:cNvSpPr>
              <a:spLocks/>
            </p:cNvSpPr>
            <p:nvPr/>
          </p:nvSpPr>
          <p:spPr bwMode="auto">
            <a:xfrm>
              <a:off x="4589853" y="1208131"/>
              <a:ext cx="479096" cy="559471"/>
            </a:xfrm>
            <a:custGeom>
              <a:avLst/>
              <a:gdLst>
                <a:gd name="T0" fmla="*/ 189 w 189"/>
                <a:gd name="T1" fmla="*/ 95 h 231"/>
                <a:gd name="T2" fmla="*/ 178 w 189"/>
                <a:gd name="T3" fmla="*/ 90 h 231"/>
                <a:gd name="T4" fmla="*/ 169 w 189"/>
                <a:gd name="T5" fmla="*/ 86 h 231"/>
                <a:gd name="T6" fmla="*/ 164 w 189"/>
                <a:gd name="T7" fmla="*/ 77 h 231"/>
                <a:gd name="T8" fmla="*/ 155 w 189"/>
                <a:gd name="T9" fmla="*/ 70 h 231"/>
                <a:gd name="T10" fmla="*/ 148 w 189"/>
                <a:gd name="T11" fmla="*/ 61 h 231"/>
                <a:gd name="T12" fmla="*/ 139 w 189"/>
                <a:gd name="T13" fmla="*/ 52 h 231"/>
                <a:gd name="T14" fmla="*/ 127 w 189"/>
                <a:gd name="T15" fmla="*/ 41 h 231"/>
                <a:gd name="T16" fmla="*/ 120 w 189"/>
                <a:gd name="T17" fmla="*/ 35 h 231"/>
                <a:gd name="T18" fmla="*/ 91 w 189"/>
                <a:gd name="T19" fmla="*/ 15 h 231"/>
                <a:gd name="T20" fmla="*/ 63 w 189"/>
                <a:gd name="T21" fmla="*/ 0 h 231"/>
                <a:gd name="T22" fmla="*/ 56 w 189"/>
                <a:gd name="T23" fmla="*/ 1 h 231"/>
                <a:gd name="T24" fmla="*/ 46 w 189"/>
                <a:gd name="T25" fmla="*/ 1 h 231"/>
                <a:gd name="T26" fmla="*/ 35 w 189"/>
                <a:gd name="T27" fmla="*/ 0 h 231"/>
                <a:gd name="T28" fmla="*/ 26 w 189"/>
                <a:gd name="T29" fmla="*/ 1 h 231"/>
                <a:gd name="T30" fmla="*/ 19 w 189"/>
                <a:gd name="T31" fmla="*/ 1 h 231"/>
                <a:gd name="T32" fmla="*/ 14 w 189"/>
                <a:gd name="T33" fmla="*/ 1 h 231"/>
                <a:gd name="T34" fmla="*/ 10 w 189"/>
                <a:gd name="T35" fmla="*/ 1 h 231"/>
                <a:gd name="T36" fmla="*/ 8 w 189"/>
                <a:gd name="T37" fmla="*/ 4 h 231"/>
                <a:gd name="T38" fmla="*/ 5 w 189"/>
                <a:gd name="T39" fmla="*/ 14 h 231"/>
                <a:gd name="T40" fmla="*/ 3 w 189"/>
                <a:gd name="T41" fmla="*/ 31 h 231"/>
                <a:gd name="T42" fmla="*/ 6 w 189"/>
                <a:gd name="T43" fmla="*/ 41 h 231"/>
                <a:gd name="T44" fmla="*/ 11 w 189"/>
                <a:gd name="T45" fmla="*/ 51 h 231"/>
                <a:gd name="T46" fmla="*/ 13 w 189"/>
                <a:gd name="T47" fmla="*/ 61 h 231"/>
                <a:gd name="T48" fmla="*/ 10 w 189"/>
                <a:gd name="T49" fmla="*/ 83 h 231"/>
                <a:gd name="T50" fmla="*/ 12 w 189"/>
                <a:gd name="T51" fmla="*/ 95 h 231"/>
                <a:gd name="T52" fmla="*/ 15 w 189"/>
                <a:gd name="T53" fmla="*/ 104 h 231"/>
                <a:gd name="T54" fmla="*/ 16 w 189"/>
                <a:gd name="T55" fmla="*/ 113 h 231"/>
                <a:gd name="T56" fmla="*/ 17 w 189"/>
                <a:gd name="T57" fmla="*/ 114 h 231"/>
                <a:gd name="T58" fmla="*/ 22 w 189"/>
                <a:gd name="T59" fmla="*/ 140 h 231"/>
                <a:gd name="T60" fmla="*/ 23 w 189"/>
                <a:gd name="T61" fmla="*/ 152 h 231"/>
                <a:gd name="T62" fmla="*/ 26 w 189"/>
                <a:gd name="T63" fmla="*/ 161 h 231"/>
                <a:gd name="T64" fmla="*/ 35 w 189"/>
                <a:gd name="T65" fmla="*/ 177 h 231"/>
                <a:gd name="T66" fmla="*/ 39 w 189"/>
                <a:gd name="T67" fmla="*/ 188 h 231"/>
                <a:gd name="T68" fmla="*/ 33 w 189"/>
                <a:gd name="T69" fmla="*/ 207 h 231"/>
                <a:gd name="T70" fmla="*/ 35 w 189"/>
                <a:gd name="T71" fmla="*/ 208 h 231"/>
                <a:gd name="T72" fmla="*/ 40 w 189"/>
                <a:gd name="T73" fmla="*/ 208 h 231"/>
                <a:gd name="T74" fmla="*/ 50 w 189"/>
                <a:gd name="T75" fmla="*/ 209 h 231"/>
                <a:gd name="T76" fmla="*/ 57 w 189"/>
                <a:gd name="T77" fmla="*/ 209 h 231"/>
                <a:gd name="T78" fmla="*/ 67 w 189"/>
                <a:gd name="T79" fmla="*/ 208 h 231"/>
                <a:gd name="T80" fmla="*/ 77 w 189"/>
                <a:gd name="T81" fmla="*/ 209 h 231"/>
                <a:gd name="T82" fmla="*/ 88 w 189"/>
                <a:gd name="T83" fmla="*/ 219 h 231"/>
                <a:gd name="T84" fmla="*/ 100 w 189"/>
                <a:gd name="T85" fmla="*/ 230 h 231"/>
                <a:gd name="T86" fmla="*/ 112 w 189"/>
                <a:gd name="T87" fmla="*/ 226 h 231"/>
                <a:gd name="T88" fmla="*/ 124 w 189"/>
                <a:gd name="T89" fmla="*/ 212 h 231"/>
                <a:gd name="T90" fmla="*/ 118 w 189"/>
                <a:gd name="T91" fmla="*/ 198 h 231"/>
                <a:gd name="T92" fmla="*/ 122 w 189"/>
                <a:gd name="T93" fmla="*/ 181 h 231"/>
                <a:gd name="T94" fmla="*/ 125 w 189"/>
                <a:gd name="T95" fmla="*/ 163 h 231"/>
                <a:gd name="T96" fmla="*/ 135 w 189"/>
                <a:gd name="T97" fmla="*/ 152 h 231"/>
                <a:gd name="T98" fmla="*/ 141 w 189"/>
                <a:gd name="T99" fmla="*/ 151 h 231"/>
                <a:gd name="T100" fmla="*/ 146 w 189"/>
                <a:gd name="T101" fmla="*/ 143 h 231"/>
                <a:gd name="T102" fmla="*/ 155 w 189"/>
                <a:gd name="T103" fmla="*/ 129 h 231"/>
                <a:gd name="T104" fmla="*/ 157 w 189"/>
                <a:gd name="T105" fmla="*/ 123 h 231"/>
                <a:gd name="T106" fmla="*/ 161 w 189"/>
                <a:gd name="T107" fmla="*/ 117 h 231"/>
                <a:gd name="T108" fmla="*/ 165 w 189"/>
                <a:gd name="T109" fmla="*/ 110 h 231"/>
                <a:gd name="T110" fmla="*/ 184 w 189"/>
                <a:gd name="T111" fmla="*/ 99 h 231"/>
                <a:gd name="T112" fmla="*/ 189 w 189"/>
                <a:gd name="T113" fmla="*/ 98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89" h="231">
                  <a:moveTo>
                    <a:pt x="189" y="96"/>
                  </a:moveTo>
                  <a:cubicBezTo>
                    <a:pt x="189" y="95"/>
                    <a:pt x="189" y="95"/>
                    <a:pt x="189" y="95"/>
                  </a:cubicBezTo>
                  <a:cubicBezTo>
                    <a:pt x="188" y="94"/>
                    <a:pt x="188" y="94"/>
                    <a:pt x="188" y="94"/>
                  </a:cubicBezTo>
                  <a:cubicBezTo>
                    <a:pt x="185" y="93"/>
                    <a:pt x="181" y="92"/>
                    <a:pt x="178" y="90"/>
                  </a:cubicBezTo>
                  <a:cubicBezTo>
                    <a:pt x="177" y="90"/>
                    <a:pt x="176" y="89"/>
                    <a:pt x="175" y="89"/>
                  </a:cubicBezTo>
                  <a:cubicBezTo>
                    <a:pt x="172" y="88"/>
                    <a:pt x="170" y="87"/>
                    <a:pt x="169" y="86"/>
                  </a:cubicBezTo>
                  <a:cubicBezTo>
                    <a:pt x="169" y="85"/>
                    <a:pt x="168" y="84"/>
                    <a:pt x="168" y="83"/>
                  </a:cubicBezTo>
                  <a:cubicBezTo>
                    <a:pt x="168" y="81"/>
                    <a:pt x="167" y="79"/>
                    <a:pt x="164" y="77"/>
                  </a:cubicBezTo>
                  <a:cubicBezTo>
                    <a:pt x="162" y="76"/>
                    <a:pt x="159" y="75"/>
                    <a:pt x="158" y="73"/>
                  </a:cubicBezTo>
                  <a:cubicBezTo>
                    <a:pt x="157" y="72"/>
                    <a:pt x="156" y="71"/>
                    <a:pt x="155" y="70"/>
                  </a:cubicBezTo>
                  <a:cubicBezTo>
                    <a:pt x="155" y="68"/>
                    <a:pt x="154" y="67"/>
                    <a:pt x="153" y="66"/>
                  </a:cubicBezTo>
                  <a:cubicBezTo>
                    <a:pt x="152" y="64"/>
                    <a:pt x="150" y="63"/>
                    <a:pt x="148" y="61"/>
                  </a:cubicBezTo>
                  <a:cubicBezTo>
                    <a:pt x="147" y="61"/>
                    <a:pt x="146" y="60"/>
                    <a:pt x="146" y="59"/>
                  </a:cubicBezTo>
                  <a:cubicBezTo>
                    <a:pt x="143" y="57"/>
                    <a:pt x="141" y="55"/>
                    <a:pt x="139" y="52"/>
                  </a:cubicBezTo>
                  <a:cubicBezTo>
                    <a:pt x="137" y="50"/>
                    <a:pt x="135" y="48"/>
                    <a:pt x="133" y="45"/>
                  </a:cubicBezTo>
                  <a:cubicBezTo>
                    <a:pt x="131" y="44"/>
                    <a:pt x="129" y="42"/>
                    <a:pt x="127" y="41"/>
                  </a:cubicBezTo>
                  <a:cubicBezTo>
                    <a:pt x="126" y="40"/>
                    <a:pt x="125" y="40"/>
                    <a:pt x="124" y="39"/>
                  </a:cubicBezTo>
                  <a:cubicBezTo>
                    <a:pt x="122" y="38"/>
                    <a:pt x="121" y="36"/>
                    <a:pt x="120" y="35"/>
                  </a:cubicBezTo>
                  <a:cubicBezTo>
                    <a:pt x="118" y="34"/>
                    <a:pt x="118" y="34"/>
                    <a:pt x="118" y="34"/>
                  </a:cubicBezTo>
                  <a:cubicBezTo>
                    <a:pt x="110" y="26"/>
                    <a:pt x="100" y="21"/>
                    <a:pt x="91" y="15"/>
                  </a:cubicBezTo>
                  <a:cubicBezTo>
                    <a:pt x="84" y="11"/>
                    <a:pt x="76" y="7"/>
                    <a:pt x="70" y="2"/>
                  </a:cubicBezTo>
                  <a:cubicBezTo>
                    <a:pt x="68" y="1"/>
                    <a:pt x="66" y="0"/>
                    <a:pt x="63" y="0"/>
                  </a:cubicBezTo>
                  <a:cubicBezTo>
                    <a:pt x="61" y="0"/>
                    <a:pt x="60" y="0"/>
                    <a:pt x="58" y="0"/>
                  </a:cubicBezTo>
                  <a:cubicBezTo>
                    <a:pt x="58" y="0"/>
                    <a:pt x="57" y="1"/>
                    <a:pt x="56" y="1"/>
                  </a:cubicBezTo>
                  <a:cubicBezTo>
                    <a:pt x="55" y="1"/>
                    <a:pt x="54" y="1"/>
                    <a:pt x="52" y="1"/>
                  </a:cubicBezTo>
                  <a:cubicBezTo>
                    <a:pt x="50" y="1"/>
                    <a:pt x="48" y="1"/>
                    <a:pt x="46" y="1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9" y="0"/>
                    <a:pt x="37" y="0"/>
                    <a:pt x="35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30" y="0"/>
                    <a:pt x="28" y="0"/>
                    <a:pt x="26" y="1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20" y="1"/>
                    <a:pt x="19" y="1"/>
                    <a:pt x="19" y="1"/>
                  </a:cubicBezTo>
                  <a:cubicBezTo>
                    <a:pt x="18" y="1"/>
                    <a:pt x="17" y="1"/>
                    <a:pt x="16" y="1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13" y="1"/>
                    <a:pt x="12" y="1"/>
                    <a:pt x="12" y="1"/>
                  </a:cubicBezTo>
                  <a:cubicBezTo>
                    <a:pt x="11" y="1"/>
                    <a:pt x="10" y="1"/>
                    <a:pt x="10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6"/>
                    <a:pt x="9" y="8"/>
                    <a:pt x="7" y="11"/>
                  </a:cubicBezTo>
                  <a:cubicBezTo>
                    <a:pt x="6" y="12"/>
                    <a:pt x="6" y="13"/>
                    <a:pt x="5" y="14"/>
                  </a:cubicBezTo>
                  <a:cubicBezTo>
                    <a:pt x="3" y="16"/>
                    <a:pt x="2" y="17"/>
                    <a:pt x="1" y="20"/>
                  </a:cubicBezTo>
                  <a:cubicBezTo>
                    <a:pt x="0" y="24"/>
                    <a:pt x="1" y="27"/>
                    <a:pt x="3" y="31"/>
                  </a:cubicBezTo>
                  <a:cubicBezTo>
                    <a:pt x="4" y="33"/>
                    <a:pt x="4" y="34"/>
                    <a:pt x="5" y="37"/>
                  </a:cubicBezTo>
                  <a:cubicBezTo>
                    <a:pt x="5" y="38"/>
                    <a:pt x="5" y="40"/>
                    <a:pt x="6" y="41"/>
                  </a:cubicBezTo>
                  <a:cubicBezTo>
                    <a:pt x="6" y="43"/>
                    <a:pt x="7" y="44"/>
                    <a:pt x="8" y="46"/>
                  </a:cubicBezTo>
                  <a:cubicBezTo>
                    <a:pt x="9" y="47"/>
                    <a:pt x="10" y="49"/>
                    <a:pt x="11" y="51"/>
                  </a:cubicBezTo>
                  <a:cubicBezTo>
                    <a:pt x="11" y="53"/>
                    <a:pt x="11" y="54"/>
                    <a:pt x="12" y="56"/>
                  </a:cubicBezTo>
                  <a:cubicBezTo>
                    <a:pt x="12" y="58"/>
                    <a:pt x="13" y="60"/>
                    <a:pt x="13" y="61"/>
                  </a:cubicBezTo>
                  <a:cubicBezTo>
                    <a:pt x="15" y="66"/>
                    <a:pt x="14" y="68"/>
                    <a:pt x="12" y="72"/>
                  </a:cubicBezTo>
                  <a:cubicBezTo>
                    <a:pt x="10" y="76"/>
                    <a:pt x="9" y="79"/>
                    <a:pt x="10" y="83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10" y="88"/>
                    <a:pt x="11" y="92"/>
                    <a:pt x="12" y="95"/>
                  </a:cubicBezTo>
                  <a:cubicBezTo>
                    <a:pt x="12" y="96"/>
                    <a:pt x="13" y="97"/>
                    <a:pt x="13" y="98"/>
                  </a:cubicBezTo>
                  <a:cubicBezTo>
                    <a:pt x="14" y="100"/>
                    <a:pt x="15" y="102"/>
                    <a:pt x="15" y="104"/>
                  </a:cubicBezTo>
                  <a:cubicBezTo>
                    <a:pt x="15" y="105"/>
                    <a:pt x="15" y="106"/>
                    <a:pt x="15" y="106"/>
                  </a:cubicBezTo>
                  <a:cubicBezTo>
                    <a:pt x="15" y="108"/>
                    <a:pt x="15" y="110"/>
                    <a:pt x="16" y="113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17" y="114"/>
                    <a:pt x="17" y="114"/>
                    <a:pt x="17" y="114"/>
                  </a:cubicBezTo>
                  <a:cubicBezTo>
                    <a:pt x="21" y="115"/>
                    <a:pt x="23" y="123"/>
                    <a:pt x="23" y="134"/>
                  </a:cubicBezTo>
                  <a:cubicBezTo>
                    <a:pt x="23" y="136"/>
                    <a:pt x="22" y="138"/>
                    <a:pt x="22" y="140"/>
                  </a:cubicBezTo>
                  <a:cubicBezTo>
                    <a:pt x="22" y="142"/>
                    <a:pt x="22" y="144"/>
                    <a:pt x="22" y="146"/>
                  </a:cubicBezTo>
                  <a:cubicBezTo>
                    <a:pt x="22" y="148"/>
                    <a:pt x="23" y="150"/>
                    <a:pt x="23" y="152"/>
                  </a:cubicBezTo>
                  <a:cubicBezTo>
                    <a:pt x="24" y="153"/>
                    <a:pt x="25" y="154"/>
                    <a:pt x="25" y="156"/>
                  </a:cubicBezTo>
                  <a:cubicBezTo>
                    <a:pt x="25" y="157"/>
                    <a:pt x="25" y="159"/>
                    <a:pt x="26" y="161"/>
                  </a:cubicBezTo>
                  <a:cubicBezTo>
                    <a:pt x="26" y="166"/>
                    <a:pt x="27" y="172"/>
                    <a:pt x="31" y="175"/>
                  </a:cubicBezTo>
                  <a:cubicBezTo>
                    <a:pt x="32" y="176"/>
                    <a:pt x="34" y="176"/>
                    <a:pt x="35" y="177"/>
                  </a:cubicBezTo>
                  <a:cubicBezTo>
                    <a:pt x="37" y="177"/>
                    <a:pt x="38" y="177"/>
                    <a:pt x="40" y="179"/>
                  </a:cubicBezTo>
                  <a:cubicBezTo>
                    <a:pt x="42" y="181"/>
                    <a:pt x="42" y="185"/>
                    <a:pt x="39" y="188"/>
                  </a:cubicBezTo>
                  <a:cubicBezTo>
                    <a:pt x="35" y="194"/>
                    <a:pt x="33" y="198"/>
                    <a:pt x="33" y="203"/>
                  </a:cubicBezTo>
                  <a:cubicBezTo>
                    <a:pt x="33" y="205"/>
                    <a:pt x="33" y="206"/>
                    <a:pt x="33" y="207"/>
                  </a:cubicBezTo>
                  <a:cubicBezTo>
                    <a:pt x="34" y="209"/>
                    <a:pt x="34" y="209"/>
                    <a:pt x="34" y="209"/>
                  </a:cubicBezTo>
                  <a:cubicBezTo>
                    <a:pt x="35" y="208"/>
                    <a:pt x="35" y="208"/>
                    <a:pt x="35" y="208"/>
                  </a:cubicBezTo>
                  <a:cubicBezTo>
                    <a:pt x="36" y="208"/>
                    <a:pt x="36" y="208"/>
                    <a:pt x="37" y="208"/>
                  </a:cubicBezTo>
                  <a:cubicBezTo>
                    <a:pt x="38" y="208"/>
                    <a:pt x="39" y="208"/>
                    <a:pt x="40" y="208"/>
                  </a:cubicBezTo>
                  <a:cubicBezTo>
                    <a:pt x="43" y="208"/>
                    <a:pt x="46" y="208"/>
                    <a:pt x="48" y="209"/>
                  </a:cubicBezTo>
                  <a:cubicBezTo>
                    <a:pt x="50" y="209"/>
                    <a:pt x="50" y="209"/>
                    <a:pt x="50" y="209"/>
                  </a:cubicBezTo>
                  <a:cubicBezTo>
                    <a:pt x="51" y="209"/>
                    <a:pt x="53" y="210"/>
                    <a:pt x="54" y="210"/>
                  </a:cubicBezTo>
                  <a:cubicBezTo>
                    <a:pt x="55" y="210"/>
                    <a:pt x="56" y="210"/>
                    <a:pt x="57" y="209"/>
                  </a:cubicBezTo>
                  <a:cubicBezTo>
                    <a:pt x="60" y="208"/>
                    <a:pt x="62" y="208"/>
                    <a:pt x="65" y="208"/>
                  </a:cubicBezTo>
                  <a:cubicBezTo>
                    <a:pt x="65" y="208"/>
                    <a:pt x="66" y="208"/>
                    <a:pt x="67" y="208"/>
                  </a:cubicBezTo>
                  <a:cubicBezTo>
                    <a:pt x="67" y="208"/>
                    <a:pt x="68" y="208"/>
                    <a:pt x="69" y="208"/>
                  </a:cubicBezTo>
                  <a:cubicBezTo>
                    <a:pt x="72" y="208"/>
                    <a:pt x="74" y="208"/>
                    <a:pt x="77" y="209"/>
                  </a:cubicBezTo>
                  <a:cubicBezTo>
                    <a:pt x="80" y="213"/>
                    <a:pt x="83" y="216"/>
                    <a:pt x="87" y="219"/>
                  </a:cubicBezTo>
                  <a:cubicBezTo>
                    <a:pt x="88" y="219"/>
                    <a:pt x="88" y="219"/>
                    <a:pt x="88" y="219"/>
                  </a:cubicBezTo>
                  <a:cubicBezTo>
                    <a:pt x="90" y="221"/>
                    <a:pt x="91" y="222"/>
                    <a:pt x="93" y="224"/>
                  </a:cubicBezTo>
                  <a:cubicBezTo>
                    <a:pt x="95" y="227"/>
                    <a:pt x="97" y="229"/>
                    <a:pt x="100" y="230"/>
                  </a:cubicBezTo>
                  <a:cubicBezTo>
                    <a:pt x="101" y="231"/>
                    <a:pt x="102" y="231"/>
                    <a:pt x="103" y="231"/>
                  </a:cubicBezTo>
                  <a:cubicBezTo>
                    <a:pt x="106" y="231"/>
                    <a:pt x="109" y="229"/>
                    <a:pt x="112" y="226"/>
                  </a:cubicBezTo>
                  <a:cubicBezTo>
                    <a:pt x="113" y="225"/>
                    <a:pt x="113" y="225"/>
                    <a:pt x="113" y="225"/>
                  </a:cubicBezTo>
                  <a:cubicBezTo>
                    <a:pt x="118" y="222"/>
                    <a:pt x="122" y="218"/>
                    <a:pt x="124" y="212"/>
                  </a:cubicBezTo>
                  <a:cubicBezTo>
                    <a:pt x="125" y="208"/>
                    <a:pt x="123" y="206"/>
                    <a:pt x="121" y="202"/>
                  </a:cubicBezTo>
                  <a:cubicBezTo>
                    <a:pt x="120" y="201"/>
                    <a:pt x="119" y="200"/>
                    <a:pt x="118" y="198"/>
                  </a:cubicBezTo>
                  <a:cubicBezTo>
                    <a:pt x="116" y="192"/>
                    <a:pt x="118" y="187"/>
                    <a:pt x="121" y="182"/>
                  </a:cubicBezTo>
                  <a:cubicBezTo>
                    <a:pt x="122" y="181"/>
                    <a:pt x="122" y="181"/>
                    <a:pt x="122" y="181"/>
                  </a:cubicBezTo>
                  <a:cubicBezTo>
                    <a:pt x="124" y="176"/>
                    <a:pt x="125" y="172"/>
                    <a:pt x="125" y="168"/>
                  </a:cubicBezTo>
                  <a:cubicBezTo>
                    <a:pt x="125" y="166"/>
                    <a:pt x="125" y="165"/>
                    <a:pt x="125" y="163"/>
                  </a:cubicBezTo>
                  <a:cubicBezTo>
                    <a:pt x="125" y="160"/>
                    <a:pt x="129" y="152"/>
                    <a:pt x="133" y="152"/>
                  </a:cubicBezTo>
                  <a:cubicBezTo>
                    <a:pt x="133" y="152"/>
                    <a:pt x="135" y="152"/>
                    <a:pt x="135" y="152"/>
                  </a:cubicBezTo>
                  <a:cubicBezTo>
                    <a:pt x="135" y="152"/>
                    <a:pt x="136" y="153"/>
                    <a:pt x="137" y="153"/>
                  </a:cubicBezTo>
                  <a:cubicBezTo>
                    <a:pt x="138" y="153"/>
                    <a:pt x="139" y="152"/>
                    <a:pt x="141" y="151"/>
                  </a:cubicBezTo>
                  <a:cubicBezTo>
                    <a:pt x="143" y="149"/>
                    <a:pt x="144" y="147"/>
                    <a:pt x="145" y="145"/>
                  </a:cubicBezTo>
                  <a:cubicBezTo>
                    <a:pt x="145" y="144"/>
                    <a:pt x="146" y="143"/>
                    <a:pt x="146" y="143"/>
                  </a:cubicBezTo>
                  <a:cubicBezTo>
                    <a:pt x="148" y="138"/>
                    <a:pt x="151" y="134"/>
                    <a:pt x="154" y="130"/>
                  </a:cubicBezTo>
                  <a:cubicBezTo>
                    <a:pt x="155" y="129"/>
                    <a:pt x="155" y="129"/>
                    <a:pt x="155" y="129"/>
                  </a:cubicBezTo>
                  <a:cubicBezTo>
                    <a:pt x="156" y="128"/>
                    <a:pt x="156" y="127"/>
                    <a:pt x="156" y="125"/>
                  </a:cubicBezTo>
                  <a:cubicBezTo>
                    <a:pt x="157" y="125"/>
                    <a:pt x="157" y="124"/>
                    <a:pt x="157" y="123"/>
                  </a:cubicBezTo>
                  <a:cubicBezTo>
                    <a:pt x="158" y="122"/>
                    <a:pt x="159" y="120"/>
                    <a:pt x="160" y="119"/>
                  </a:cubicBezTo>
                  <a:cubicBezTo>
                    <a:pt x="160" y="119"/>
                    <a:pt x="161" y="118"/>
                    <a:pt x="161" y="117"/>
                  </a:cubicBezTo>
                  <a:cubicBezTo>
                    <a:pt x="162" y="116"/>
                    <a:pt x="162" y="115"/>
                    <a:pt x="163" y="114"/>
                  </a:cubicBezTo>
                  <a:cubicBezTo>
                    <a:pt x="164" y="112"/>
                    <a:pt x="164" y="111"/>
                    <a:pt x="165" y="110"/>
                  </a:cubicBezTo>
                  <a:cubicBezTo>
                    <a:pt x="169" y="104"/>
                    <a:pt x="176" y="102"/>
                    <a:pt x="182" y="100"/>
                  </a:cubicBezTo>
                  <a:cubicBezTo>
                    <a:pt x="183" y="100"/>
                    <a:pt x="183" y="100"/>
                    <a:pt x="184" y="99"/>
                  </a:cubicBezTo>
                  <a:cubicBezTo>
                    <a:pt x="185" y="99"/>
                    <a:pt x="186" y="99"/>
                    <a:pt x="187" y="99"/>
                  </a:cubicBezTo>
                  <a:cubicBezTo>
                    <a:pt x="189" y="98"/>
                    <a:pt x="189" y="98"/>
                    <a:pt x="189" y="98"/>
                  </a:cubicBezTo>
                  <a:lnTo>
                    <a:pt x="189" y="96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6" name="Freeform 17"/>
            <p:cNvSpPr>
              <a:spLocks/>
            </p:cNvSpPr>
            <p:nvPr/>
          </p:nvSpPr>
          <p:spPr bwMode="auto">
            <a:xfrm>
              <a:off x="872190" y="626837"/>
              <a:ext cx="1994160" cy="1346103"/>
            </a:xfrm>
            <a:custGeom>
              <a:avLst/>
              <a:gdLst>
                <a:gd name="T0" fmla="*/ 773 w 788"/>
                <a:gd name="T1" fmla="*/ 194 h 556"/>
                <a:gd name="T2" fmla="*/ 758 w 788"/>
                <a:gd name="T3" fmla="*/ 182 h 556"/>
                <a:gd name="T4" fmla="*/ 722 w 788"/>
                <a:gd name="T5" fmla="*/ 163 h 556"/>
                <a:gd name="T6" fmla="*/ 688 w 788"/>
                <a:gd name="T7" fmla="*/ 133 h 556"/>
                <a:gd name="T8" fmla="*/ 675 w 788"/>
                <a:gd name="T9" fmla="*/ 113 h 556"/>
                <a:gd name="T10" fmla="*/ 659 w 788"/>
                <a:gd name="T11" fmla="*/ 86 h 556"/>
                <a:gd name="T12" fmla="*/ 611 w 788"/>
                <a:gd name="T13" fmla="*/ 100 h 556"/>
                <a:gd name="T14" fmla="*/ 592 w 788"/>
                <a:gd name="T15" fmla="*/ 135 h 556"/>
                <a:gd name="T16" fmla="*/ 548 w 788"/>
                <a:gd name="T17" fmla="*/ 147 h 556"/>
                <a:gd name="T18" fmla="*/ 527 w 788"/>
                <a:gd name="T19" fmla="*/ 152 h 556"/>
                <a:gd name="T20" fmla="*/ 512 w 788"/>
                <a:gd name="T21" fmla="*/ 125 h 556"/>
                <a:gd name="T22" fmla="*/ 495 w 788"/>
                <a:gd name="T23" fmla="*/ 22 h 556"/>
                <a:gd name="T24" fmla="*/ 460 w 788"/>
                <a:gd name="T25" fmla="*/ 1 h 556"/>
                <a:gd name="T26" fmla="*/ 452 w 788"/>
                <a:gd name="T27" fmla="*/ 6 h 556"/>
                <a:gd name="T28" fmla="*/ 432 w 788"/>
                <a:gd name="T29" fmla="*/ 15 h 556"/>
                <a:gd name="T30" fmla="*/ 421 w 788"/>
                <a:gd name="T31" fmla="*/ 31 h 556"/>
                <a:gd name="T32" fmla="*/ 399 w 788"/>
                <a:gd name="T33" fmla="*/ 43 h 556"/>
                <a:gd name="T34" fmla="*/ 379 w 788"/>
                <a:gd name="T35" fmla="*/ 60 h 556"/>
                <a:gd name="T36" fmla="*/ 369 w 788"/>
                <a:gd name="T37" fmla="*/ 68 h 556"/>
                <a:gd name="T38" fmla="*/ 337 w 788"/>
                <a:gd name="T39" fmla="*/ 68 h 556"/>
                <a:gd name="T40" fmla="*/ 309 w 788"/>
                <a:gd name="T41" fmla="*/ 51 h 556"/>
                <a:gd name="T42" fmla="*/ 298 w 788"/>
                <a:gd name="T43" fmla="*/ 42 h 556"/>
                <a:gd name="T44" fmla="*/ 271 w 788"/>
                <a:gd name="T45" fmla="*/ 13 h 556"/>
                <a:gd name="T46" fmla="*/ 244 w 788"/>
                <a:gd name="T47" fmla="*/ 15 h 556"/>
                <a:gd name="T48" fmla="*/ 201 w 788"/>
                <a:gd name="T49" fmla="*/ 29 h 556"/>
                <a:gd name="T50" fmla="*/ 167 w 788"/>
                <a:gd name="T51" fmla="*/ 45 h 556"/>
                <a:gd name="T52" fmla="*/ 195 w 788"/>
                <a:gd name="T53" fmla="*/ 79 h 556"/>
                <a:gd name="T54" fmla="*/ 157 w 788"/>
                <a:gd name="T55" fmla="*/ 88 h 556"/>
                <a:gd name="T56" fmla="*/ 158 w 788"/>
                <a:gd name="T57" fmla="*/ 119 h 556"/>
                <a:gd name="T58" fmla="*/ 188 w 788"/>
                <a:gd name="T59" fmla="*/ 171 h 556"/>
                <a:gd name="T60" fmla="*/ 170 w 788"/>
                <a:gd name="T61" fmla="*/ 281 h 556"/>
                <a:gd name="T62" fmla="*/ 156 w 788"/>
                <a:gd name="T63" fmla="*/ 305 h 556"/>
                <a:gd name="T64" fmla="*/ 129 w 788"/>
                <a:gd name="T65" fmla="*/ 304 h 556"/>
                <a:gd name="T66" fmla="*/ 75 w 788"/>
                <a:gd name="T67" fmla="*/ 326 h 556"/>
                <a:gd name="T68" fmla="*/ 60 w 788"/>
                <a:gd name="T69" fmla="*/ 336 h 556"/>
                <a:gd name="T70" fmla="*/ 34 w 788"/>
                <a:gd name="T71" fmla="*/ 369 h 556"/>
                <a:gd name="T72" fmla="*/ 27 w 788"/>
                <a:gd name="T73" fmla="*/ 410 h 556"/>
                <a:gd name="T74" fmla="*/ 0 w 788"/>
                <a:gd name="T75" fmla="*/ 446 h 556"/>
                <a:gd name="T76" fmla="*/ 323 w 788"/>
                <a:gd name="T77" fmla="*/ 553 h 556"/>
                <a:gd name="T78" fmla="*/ 340 w 788"/>
                <a:gd name="T79" fmla="*/ 534 h 556"/>
                <a:gd name="T80" fmla="*/ 361 w 788"/>
                <a:gd name="T81" fmla="*/ 535 h 556"/>
                <a:gd name="T82" fmla="*/ 374 w 788"/>
                <a:gd name="T83" fmla="*/ 533 h 556"/>
                <a:gd name="T84" fmla="*/ 382 w 788"/>
                <a:gd name="T85" fmla="*/ 530 h 556"/>
                <a:gd name="T86" fmla="*/ 395 w 788"/>
                <a:gd name="T87" fmla="*/ 532 h 556"/>
                <a:gd name="T88" fmla="*/ 413 w 788"/>
                <a:gd name="T89" fmla="*/ 511 h 556"/>
                <a:gd name="T90" fmla="*/ 423 w 788"/>
                <a:gd name="T91" fmla="*/ 510 h 556"/>
                <a:gd name="T92" fmla="*/ 434 w 788"/>
                <a:gd name="T93" fmla="*/ 508 h 556"/>
                <a:gd name="T94" fmla="*/ 445 w 788"/>
                <a:gd name="T95" fmla="*/ 483 h 556"/>
                <a:gd name="T96" fmla="*/ 462 w 788"/>
                <a:gd name="T97" fmla="*/ 470 h 556"/>
                <a:gd name="T98" fmla="*/ 483 w 788"/>
                <a:gd name="T99" fmla="*/ 463 h 556"/>
                <a:gd name="T100" fmla="*/ 512 w 788"/>
                <a:gd name="T101" fmla="*/ 478 h 556"/>
                <a:gd name="T102" fmla="*/ 530 w 788"/>
                <a:gd name="T103" fmla="*/ 496 h 556"/>
                <a:gd name="T104" fmla="*/ 554 w 788"/>
                <a:gd name="T105" fmla="*/ 497 h 556"/>
                <a:gd name="T106" fmla="*/ 695 w 788"/>
                <a:gd name="T107" fmla="*/ 479 h 556"/>
                <a:gd name="T108" fmla="*/ 698 w 788"/>
                <a:gd name="T109" fmla="*/ 459 h 556"/>
                <a:gd name="T110" fmla="*/ 704 w 788"/>
                <a:gd name="T111" fmla="*/ 435 h 556"/>
                <a:gd name="T112" fmla="*/ 696 w 788"/>
                <a:gd name="T113" fmla="*/ 410 h 556"/>
                <a:gd name="T114" fmla="*/ 707 w 788"/>
                <a:gd name="T115" fmla="*/ 372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88" h="556">
                  <a:moveTo>
                    <a:pt x="787" y="198"/>
                  </a:moveTo>
                  <a:cubicBezTo>
                    <a:pt x="786" y="198"/>
                    <a:pt x="786" y="197"/>
                    <a:pt x="785" y="196"/>
                  </a:cubicBezTo>
                  <a:cubicBezTo>
                    <a:pt x="785" y="196"/>
                    <a:pt x="784" y="195"/>
                    <a:pt x="784" y="195"/>
                  </a:cubicBezTo>
                  <a:cubicBezTo>
                    <a:pt x="782" y="193"/>
                    <a:pt x="781" y="193"/>
                    <a:pt x="778" y="193"/>
                  </a:cubicBezTo>
                  <a:cubicBezTo>
                    <a:pt x="778" y="193"/>
                    <a:pt x="778" y="193"/>
                    <a:pt x="778" y="193"/>
                  </a:cubicBezTo>
                  <a:cubicBezTo>
                    <a:pt x="777" y="193"/>
                    <a:pt x="776" y="193"/>
                    <a:pt x="775" y="194"/>
                  </a:cubicBezTo>
                  <a:cubicBezTo>
                    <a:pt x="775" y="194"/>
                    <a:pt x="773" y="194"/>
                    <a:pt x="773" y="194"/>
                  </a:cubicBezTo>
                  <a:cubicBezTo>
                    <a:pt x="772" y="194"/>
                    <a:pt x="771" y="194"/>
                    <a:pt x="771" y="194"/>
                  </a:cubicBezTo>
                  <a:cubicBezTo>
                    <a:pt x="770" y="193"/>
                    <a:pt x="769" y="192"/>
                    <a:pt x="769" y="191"/>
                  </a:cubicBezTo>
                  <a:cubicBezTo>
                    <a:pt x="768" y="190"/>
                    <a:pt x="768" y="189"/>
                    <a:pt x="768" y="189"/>
                  </a:cubicBezTo>
                  <a:cubicBezTo>
                    <a:pt x="766" y="187"/>
                    <a:pt x="765" y="187"/>
                    <a:pt x="763" y="186"/>
                  </a:cubicBezTo>
                  <a:cubicBezTo>
                    <a:pt x="763" y="186"/>
                    <a:pt x="763" y="186"/>
                    <a:pt x="763" y="186"/>
                  </a:cubicBezTo>
                  <a:cubicBezTo>
                    <a:pt x="760" y="184"/>
                    <a:pt x="760" y="184"/>
                    <a:pt x="759" y="183"/>
                  </a:cubicBezTo>
                  <a:cubicBezTo>
                    <a:pt x="758" y="182"/>
                    <a:pt x="758" y="182"/>
                    <a:pt x="758" y="182"/>
                  </a:cubicBezTo>
                  <a:cubicBezTo>
                    <a:pt x="757" y="180"/>
                    <a:pt x="756" y="180"/>
                    <a:pt x="754" y="179"/>
                  </a:cubicBezTo>
                  <a:cubicBezTo>
                    <a:pt x="754" y="179"/>
                    <a:pt x="753" y="179"/>
                    <a:pt x="752" y="178"/>
                  </a:cubicBezTo>
                  <a:cubicBezTo>
                    <a:pt x="751" y="178"/>
                    <a:pt x="751" y="177"/>
                    <a:pt x="750" y="176"/>
                  </a:cubicBezTo>
                  <a:cubicBezTo>
                    <a:pt x="749" y="176"/>
                    <a:pt x="749" y="175"/>
                    <a:pt x="748" y="175"/>
                  </a:cubicBezTo>
                  <a:cubicBezTo>
                    <a:pt x="746" y="173"/>
                    <a:pt x="743" y="173"/>
                    <a:pt x="740" y="172"/>
                  </a:cubicBezTo>
                  <a:cubicBezTo>
                    <a:pt x="738" y="172"/>
                    <a:pt x="736" y="172"/>
                    <a:pt x="734" y="171"/>
                  </a:cubicBezTo>
                  <a:cubicBezTo>
                    <a:pt x="730" y="170"/>
                    <a:pt x="726" y="166"/>
                    <a:pt x="722" y="163"/>
                  </a:cubicBezTo>
                  <a:cubicBezTo>
                    <a:pt x="721" y="163"/>
                    <a:pt x="721" y="163"/>
                    <a:pt x="721" y="163"/>
                  </a:cubicBezTo>
                  <a:cubicBezTo>
                    <a:pt x="719" y="161"/>
                    <a:pt x="717" y="160"/>
                    <a:pt x="716" y="158"/>
                  </a:cubicBezTo>
                  <a:cubicBezTo>
                    <a:pt x="714" y="156"/>
                    <a:pt x="711" y="154"/>
                    <a:pt x="709" y="152"/>
                  </a:cubicBezTo>
                  <a:cubicBezTo>
                    <a:pt x="707" y="151"/>
                    <a:pt x="706" y="151"/>
                    <a:pt x="705" y="150"/>
                  </a:cubicBezTo>
                  <a:cubicBezTo>
                    <a:pt x="702" y="149"/>
                    <a:pt x="700" y="148"/>
                    <a:pt x="698" y="145"/>
                  </a:cubicBezTo>
                  <a:cubicBezTo>
                    <a:pt x="697" y="144"/>
                    <a:pt x="696" y="143"/>
                    <a:pt x="695" y="141"/>
                  </a:cubicBezTo>
                  <a:cubicBezTo>
                    <a:pt x="692" y="138"/>
                    <a:pt x="690" y="136"/>
                    <a:pt x="688" y="133"/>
                  </a:cubicBezTo>
                  <a:cubicBezTo>
                    <a:pt x="688" y="132"/>
                    <a:pt x="688" y="132"/>
                    <a:pt x="687" y="131"/>
                  </a:cubicBezTo>
                  <a:cubicBezTo>
                    <a:pt x="686" y="129"/>
                    <a:pt x="686" y="128"/>
                    <a:pt x="684" y="127"/>
                  </a:cubicBezTo>
                  <a:cubicBezTo>
                    <a:pt x="683" y="127"/>
                    <a:pt x="682" y="127"/>
                    <a:pt x="681" y="126"/>
                  </a:cubicBezTo>
                  <a:cubicBezTo>
                    <a:pt x="680" y="126"/>
                    <a:pt x="678" y="126"/>
                    <a:pt x="678" y="124"/>
                  </a:cubicBezTo>
                  <a:cubicBezTo>
                    <a:pt x="677" y="123"/>
                    <a:pt x="677" y="121"/>
                    <a:pt x="677" y="120"/>
                  </a:cubicBezTo>
                  <a:cubicBezTo>
                    <a:pt x="678" y="118"/>
                    <a:pt x="678" y="117"/>
                    <a:pt x="677" y="116"/>
                  </a:cubicBezTo>
                  <a:cubicBezTo>
                    <a:pt x="677" y="115"/>
                    <a:pt x="676" y="114"/>
                    <a:pt x="675" y="113"/>
                  </a:cubicBezTo>
                  <a:cubicBezTo>
                    <a:pt x="674" y="111"/>
                    <a:pt x="673" y="110"/>
                    <a:pt x="673" y="108"/>
                  </a:cubicBezTo>
                  <a:cubicBezTo>
                    <a:pt x="672" y="104"/>
                    <a:pt x="672" y="100"/>
                    <a:pt x="672" y="96"/>
                  </a:cubicBezTo>
                  <a:cubicBezTo>
                    <a:pt x="673" y="93"/>
                    <a:pt x="673" y="90"/>
                    <a:pt x="673" y="88"/>
                  </a:cubicBezTo>
                  <a:cubicBezTo>
                    <a:pt x="673" y="87"/>
                    <a:pt x="673" y="87"/>
                    <a:pt x="673" y="87"/>
                  </a:cubicBezTo>
                  <a:cubicBezTo>
                    <a:pt x="672" y="85"/>
                    <a:pt x="672" y="85"/>
                    <a:pt x="672" y="85"/>
                  </a:cubicBezTo>
                  <a:cubicBezTo>
                    <a:pt x="671" y="85"/>
                    <a:pt x="671" y="85"/>
                    <a:pt x="671" y="85"/>
                  </a:cubicBezTo>
                  <a:cubicBezTo>
                    <a:pt x="666" y="85"/>
                    <a:pt x="663" y="85"/>
                    <a:pt x="659" y="86"/>
                  </a:cubicBezTo>
                  <a:cubicBezTo>
                    <a:pt x="657" y="86"/>
                    <a:pt x="657" y="86"/>
                    <a:pt x="657" y="86"/>
                  </a:cubicBezTo>
                  <a:cubicBezTo>
                    <a:pt x="654" y="86"/>
                    <a:pt x="650" y="86"/>
                    <a:pt x="646" y="86"/>
                  </a:cubicBezTo>
                  <a:cubicBezTo>
                    <a:pt x="645" y="86"/>
                    <a:pt x="645" y="86"/>
                    <a:pt x="645" y="86"/>
                  </a:cubicBezTo>
                  <a:cubicBezTo>
                    <a:pt x="641" y="86"/>
                    <a:pt x="636" y="87"/>
                    <a:pt x="631" y="87"/>
                  </a:cubicBezTo>
                  <a:cubicBezTo>
                    <a:pt x="630" y="87"/>
                    <a:pt x="630" y="87"/>
                    <a:pt x="630" y="87"/>
                  </a:cubicBezTo>
                  <a:cubicBezTo>
                    <a:pt x="627" y="88"/>
                    <a:pt x="622" y="88"/>
                    <a:pt x="619" y="89"/>
                  </a:cubicBezTo>
                  <a:cubicBezTo>
                    <a:pt x="616" y="91"/>
                    <a:pt x="613" y="96"/>
                    <a:pt x="611" y="100"/>
                  </a:cubicBezTo>
                  <a:cubicBezTo>
                    <a:pt x="610" y="101"/>
                    <a:pt x="610" y="101"/>
                    <a:pt x="610" y="101"/>
                  </a:cubicBezTo>
                  <a:cubicBezTo>
                    <a:pt x="609" y="102"/>
                    <a:pt x="608" y="104"/>
                    <a:pt x="607" y="106"/>
                  </a:cubicBezTo>
                  <a:cubicBezTo>
                    <a:pt x="605" y="109"/>
                    <a:pt x="603" y="112"/>
                    <a:pt x="602" y="115"/>
                  </a:cubicBezTo>
                  <a:cubicBezTo>
                    <a:pt x="601" y="118"/>
                    <a:pt x="602" y="120"/>
                    <a:pt x="604" y="121"/>
                  </a:cubicBezTo>
                  <a:cubicBezTo>
                    <a:pt x="605" y="123"/>
                    <a:pt x="606" y="124"/>
                    <a:pt x="606" y="126"/>
                  </a:cubicBezTo>
                  <a:cubicBezTo>
                    <a:pt x="606" y="129"/>
                    <a:pt x="602" y="132"/>
                    <a:pt x="595" y="135"/>
                  </a:cubicBezTo>
                  <a:cubicBezTo>
                    <a:pt x="594" y="135"/>
                    <a:pt x="593" y="135"/>
                    <a:pt x="592" y="135"/>
                  </a:cubicBezTo>
                  <a:cubicBezTo>
                    <a:pt x="587" y="135"/>
                    <a:pt x="584" y="131"/>
                    <a:pt x="581" y="127"/>
                  </a:cubicBezTo>
                  <a:cubicBezTo>
                    <a:pt x="579" y="124"/>
                    <a:pt x="577" y="121"/>
                    <a:pt x="574" y="120"/>
                  </a:cubicBezTo>
                  <a:cubicBezTo>
                    <a:pt x="573" y="119"/>
                    <a:pt x="571" y="119"/>
                    <a:pt x="570" y="119"/>
                  </a:cubicBezTo>
                  <a:cubicBezTo>
                    <a:pt x="568" y="119"/>
                    <a:pt x="566" y="120"/>
                    <a:pt x="564" y="120"/>
                  </a:cubicBezTo>
                  <a:cubicBezTo>
                    <a:pt x="558" y="123"/>
                    <a:pt x="553" y="127"/>
                    <a:pt x="551" y="132"/>
                  </a:cubicBezTo>
                  <a:cubicBezTo>
                    <a:pt x="549" y="136"/>
                    <a:pt x="549" y="141"/>
                    <a:pt x="548" y="146"/>
                  </a:cubicBezTo>
                  <a:cubicBezTo>
                    <a:pt x="548" y="147"/>
                    <a:pt x="548" y="147"/>
                    <a:pt x="548" y="147"/>
                  </a:cubicBezTo>
                  <a:cubicBezTo>
                    <a:pt x="547" y="149"/>
                    <a:pt x="547" y="151"/>
                    <a:pt x="547" y="154"/>
                  </a:cubicBezTo>
                  <a:cubicBezTo>
                    <a:pt x="548" y="156"/>
                    <a:pt x="548" y="159"/>
                    <a:pt x="547" y="162"/>
                  </a:cubicBezTo>
                  <a:cubicBezTo>
                    <a:pt x="546" y="162"/>
                    <a:pt x="546" y="162"/>
                    <a:pt x="545" y="162"/>
                  </a:cubicBezTo>
                  <a:cubicBezTo>
                    <a:pt x="541" y="162"/>
                    <a:pt x="536" y="160"/>
                    <a:pt x="534" y="158"/>
                  </a:cubicBezTo>
                  <a:cubicBezTo>
                    <a:pt x="533" y="157"/>
                    <a:pt x="533" y="156"/>
                    <a:pt x="532" y="156"/>
                  </a:cubicBezTo>
                  <a:cubicBezTo>
                    <a:pt x="532" y="154"/>
                    <a:pt x="532" y="153"/>
                    <a:pt x="531" y="153"/>
                  </a:cubicBezTo>
                  <a:cubicBezTo>
                    <a:pt x="530" y="152"/>
                    <a:pt x="529" y="152"/>
                    <a:pt x="527" y="152"/>
                  </a:cubicBezTo>
                  <a:cubicBezTo>
                    <a:pt x="527" y="152"/>
                    <a:pt x="526" y="152"/>
                    <a:pt x="525" y="151"/>
                  </a:cubicBezTo>
                  <a:cubicBezTo>
                    <a:pt x="523" y="150"/>
                    <a:pt x="521" y="148"/>
                    <a:pt x="520" y="146"/>
                  </a:cubicBezTo>
                  <a:cubicBezTo>
                    <a:pt x="519" y="144"/>
                    <a:pt x="518" y="143"/>
                    <a:pt x="517" y="142"/>
                  </a:cubicBezTo>
                  <a:cubicBezTo>
                    <a:pt x="516" y="141"/>
                    <a:pt x="515" y="141"/>
                    <a:pt x="515" y="140"/>
                  </a:cubicBezTo>
                  <a:cubicBezTo>
                    <a:pt x="512" y="139"/>
                    <a:pt x="510" y="137"/>
                    <a:pt x="509" y="134"/>
                  </a:cubicBezTo>
                  <a:cubicBezTo>
                    <a:pt x="509" y="131"/>
                    <a:pt x="510" y="130"/>
                    <a:pt x="511" y="128"/>
                  </a:cubicBezTo>
                  <a:cubicBezTo>
                    <a:pt x="511" y="127"/>
                    <a:pt x="512" y="126"/>
                    <a:pt x="512" y="125"/>
                  </a:cubicBezTo>
                  <a:cubicBezTo>
                    <a:pt x="513" y="122"/>
                    <a:pt x="512" y="119"/>
                    <a:pt x="512" y="117"/>
                  </a:cubicBezTo>
                  <a:cubicBezTo>
                    <a:pt x="511" y="114"/>
                    <a:pt x="509" y="111"/>
                    <a:pt x="507" y="109"/>
                  </a:cubicBezTo>
                  <a:cubicBezTo>
                    <a:pt x="506" y="107"/>
                    <a:pt x="505" y="105"/>
                    <a:pt x="504" y="103"/>
                  </a:cubicBezTo>
                  <a:cubicBezTo>
                    <a:pt x="500" y="95"/>
                    <a:pt x="502" y="86"/>
                    <a:pt x="503" y="77"/>
                  </a:cubicBezTo>
                  <a:cubicBezTo>
                    <a:pt x="504" y="73"/>
                    <a:pt x="505" y="69"/>
                    <a:pt x="505" y="66"/>
                  </a:cubicBezTo>
                  <a:cubicBezTo>
                    <a:pt x="506" y="53"/>
                    <a:pt x="501" y="42"/>
                    <a:pt x="496" y="32"/>
                  </a:cubicBezTo>
                  <a:cubicBezTo>
                    <a:pt x="494" y="26"/>
                    <a:pt x="494" y="25"/>
                    <a:pt x="495" y="22"/>
                  </a:cubicBezTo>
                  <a:cubicBezTo>
                    <a:pt x="495" y="21"/>
                    <a:pt x="496" y="19"/>
                    <a:pt x="496" y="17"/>
                  </a:cubicBezTo>
                  <a:cubicBezTo>
                    <a:pt x="497" y="10"/>
                    <a:pt x="495" y="9"/>
                    <a:pt x="490" y="8"/>
                  </a:cubicBezTo>
                  <a:cubicBezTo>
                    <a:pt x="488" y="8"/>
                    <a:pt x="487" y="8"/>
                    <a:pt x="485" y="7"/>
                  </a:cubicBezTo>
                  <a:cubicBezTo>
                    <a:pt x="483" y="7"/>
                    <a:pt x="480" y="5"/>
                    <a:pt x="478" y="4"/>
                  </a:cubicBezTo>
                  <a:cubicBezTo>
                    <a:pt x="476" y="3"/>
                    <a:pt x="474" y="2"/>
                    <a:pt x="472" y="1"/>
                  </a:cubicBezTo>
                  <a:cubicBezTo>
                    <a:pt x="471" y="0"/>
                    <a:pt x="469" y="0"/>
                    <a:pt x="467" y="0"/>
                  </a:cubicBezTo>
                  <a:cubicBezTo>
                    <a:pt x="465" y="0"/>
                    <a:pt x="463" y="1"/>
                    <a:pt x="460" y="1"/>
                  </a:cubicBezTo>
                  <a:cubicBezTo>
                    <a:pt x="459" y="1"/>
                    <a:pt x="459" y="1"/>
                    <a:pt x="459" y="1"/>
                  </a:cubicBezTo>
                  <a:cubicBezTo>
                    <a:pt x="459" y="2"/>
                    <a:pt x="459" y="2"/>
                    <a:pt x="459" y="2"/>
                  </a:cubicBezTo>
                  <a:cubicBezTo>
                    <a:pt x="459" y="2"/>
                    <a:pt x="458" y="2"/>
                    <a:pt x="458" y="2"/>
                  </a:cubicBezTo>
                  <a:cubicBezTo>
                    <a:pt x="458" y="2"/>
                    <a:pt x="458" y="2"/>
                    <a:pt x="457" y="2"/>
                  </a:cubicBezTo>
                  <a:cubicBezTo>
                    <a:pt x="457" y="2"/>
                    <a:pt x="456" y="2"/>
                    <a:pt x="455" y="3"/>
                  </a:cubicBezTo>
                  <a:cubicBezTo>
                    <a:pt x="454" y="3"/>
                    <a:pt x="453" y="4"/>
                    <a:pt x="453" y="5"/>
                  </a:cubicBezTo>
                  <a:cubicBezTo>
                    <a:pt x="452" y="5"/>
                    <a:pt x="452" y="5"/>
                    <a:pt x="452" y="6"/>
                  </a:cubicBezTo>
                  <a:cubicBezTo>
                    <a:pt x="451" y="6"/>
                    <a:pt x="451" y="6"/>
                    <a:pt x="450" y="7"/>
                  </a:cubicBezTo>
                  <a:cubicBezTo>
                    <a:pt x="449" y="9"/>
                    <a:pt x="446" y="11"/>
                    <a:pt x="444" y="11"/>
                  </a:cubicBezTo>
                  <a:cubicBezTo>
                    <a:pt x="444" y="11"/>
                    <a:pt x="444" y="11"/>
                    <a:pt x="444" y="11"/>
                  </a:cubicBezTo>
                  <a:cubicBezTo>
                    <a:pt x="443" y="10"/>
                    <a:pt x="443" y="10"/>
                    <a:pt x="442" y="10"/>
                  </a:cubicBezTo>
                  <a:cubicBezTo>
                    <a:pt x="442" y="10"/>
                    <a:pt x="441" y="9"/>
                    <a:pt x="440" y="9"/>
                  </a:cubicBezTo>
                  <a:cubicBezTo>
                    <a:pt x="439" y="9"/>
                    <a:pt x="438" y="9"/>
                    <a:pt x="437" y="10"/>
                  </a:cubicBezTo>
                  <a:cubicBezTo>
                    <a:pt x="435" y="11"/>
                    <a:pt x="433" y="13"/>
                    <a:pt x="432" y="15"/>
                  </a:cubicBezTo>
                  <a:cubicBezTo>
                    <a:pt x="431" y="18"/>
                    <a:pt x="431" y="20"/>
                    <a:pt x="430" y="21"/>
                  </a:cubicBezTo>
                  <a:cubicBezTo>
                    <a:pt x="430" y="23"/>
                    <a:pt x="430" y="24"/>
                    <a:pt x="430" y="25"/>
                  </a:cubicBezTo>
                  <a:cubicBezTo>
                    <a:pt x="429" y="27"/>
                    <a:pt x="428" y="29"/>
                    <a:pt x="426" y="31"/>
                  </a:cubicBezTo>
                  <a:cubicBezTo>
                    <a:pt x="425" y="31"/>
                    <a:pt x="425" y="32"/>
                    <a:pt x="424" y="32"/>
                  </a:cubicBezTo>
                  <a:cubicBezTo>
                    <a:pt x="423" y="33"/>
                    <a:pt x="422" y="34"/>
                    <a:pt x="421" y="35"/>
                  </a:cubicBezTo>
                  <a:cubicBezTo>
                    <a:pt x="421" y="34"/>
                    <a:pt x="421" y="34"/>
                    <a:pt x="421" y="34"/>
                  </a:cubicBezTo>
                  <a:cubicBezTo>
                    <a:pt x="421" y="31"/>
                    <a:pt x="421" y="31"/>
                    <a:pt x="421" y="31"/>
                  </a:cubicBezTo>
                  <a:cubicBezTo>
                    <a:pt x="419" y="32"/>
                    <a:pt x="419" y="32"/>
                    <a:pt x="419" y="32"/>
                  </a:cubicBezTo>
                  <a:cubicBezTo>
                    <a:pt x="415" y="33"/>
                    <a:pt x="409" y="36"/>
                    <a:pt x="407" y="41"/>
                  </a:cubicBezTo>
                  <a:cubicBezTo>
                    <a:pt x="406" y="41"/>
                    <a:pt x="406" y="41"/>
                    <a:pt x="406" y="41"/>
                  </a:cubicBezTo>
                  <a:cubicBezTo>
                    <a:pt x="405" y="43"/>
                    <a:pt x="405" y="44"/>
                    <a:pt x="404" y="44"/>
                  </a:cubicBezTo>
                  <a:cubicBezTo>
                    <a:pt x="403" y="44"/>
                    <a:pt x="403" y="44"/>
                    <a:pt x="403" y="44"/>
                  </a:cubicBezTo>
                  <a:cubicBezTo>
                    <a:pt x="403" y="44"/>
                    <a:pt x="402" y="44"/>
                    <a:pt x="401" y="44"/>
                  </a:cubicBezTo>
                  <a:cubicBezTo>
                    <a:pt x="401" y="43"/>
                    <a:pt x="400" y="43"/>
                    <a:pt x="399" y="43"/>
                  </a:cubicBezTo>
                  <a:cubicBezTo>
                    <a:pt x="398" y="43"/>
                    <a:pt x="398" y="43"/>
                    <a:pt x="398" y="43"/>
                  </a:cubicBezTo>
                  <a:cubicBezTo>
                    <a:pt x="395" y="43"/>
                    <a:pt x="392" y="45"/>
                    <a:pt x="390" y="47"/>
                  </a:cubicBezTo>
                  <a:cubicBezTo>
                    <a:pt x="390" y="47"/>
                    <a:pt x="389" y="48"/>
                    <a:pt x="388" y="48"/>
                  </a:cubicBezTo>
                  <a:cubicBezTo>
                    <a:pt x="387" y="49"/>
                    <a:pt x="387" y="49"/>
                    <a:pt x="387" y="49"/>
                  </a:cubicBezTo>
                  <a:cubicBezTo>
                    <a:pt x="384" y="51"/>
                    <a:pt x="382" y="52"/>
                    <a:pt x="380" y="57"/>
                  </a:cubicBezTo>
                  <a:cubicBezTo>
                    <a:pt x="380" y="58"/>
                    <a:pt x="380" y="58"/>
                    <a:pt x="380" y="58"/>
                  </a:cubicBezTo>
                  <a:cubicBezTo>
                    <a:pt x="380" y="59"/>
                    <a:pt x="379" y="60"/>
                    <a:pt x="379" y="60"/>
                  </a:cubicBezTo>
                  <a:cubicBezTo>
                    <a:pt x="378" y="60"/>
                    <a:pt x="378" y="60"/>
                    <a:pt x="378" y="60"/>
                  </a:cubicBezTo>
                  <a:cubicBezTo>
                    <a:pt x="377" y="60"/>
                    <a:pt x="377" y="60"/>
                    <a:pt x="376" y="60"/>
                  </a:cubicBezTo>
                  <a:cubicBezTo>
                    <a:pt x="375" y="60"/>
                    <a:pt x="374" y="60"/>
                    <a:pt x="373" y="61"/>
                  </a:cubicBezTo>
                  <a:cubicBezTo>
                    <a:pt x="371" y="62"/>
                    <a:pt x="371" y="65"/>
                    <a:pt x="370" y="67"/>
                  </a:cubicBezTo>
                  <a:cubicBezTo>
                    <a:pt x="370" y="68"/>
                    <a:pt x="370" y="70"/>
                    <a:pt x="369" y="71"/>
                  </a:cubicBezTo>
                  <a:cubicBezTo>
                    <a:pt x="369" y="71"/>
                    <a:pt x="368" y="71"/>
                    <a:pt x="368" y="71"/>
                  </a:cubicBezTo>
                  <a:cubicBezTo>
                    <a:pt x="368" y="70"/>
                    <a:pt x="368" y="69"/>
                    <a:pt x="369" y="68"/>
                  </a:cubicBezTo>
                  <a:cubicBezTo>
                    <a:pt x="369" y="67"/>
                    <a:pt x="369" y="65"/>
                    <a:pt x="369" y="65"/>
                  </a:cubicBezTo>
                  <a:cubicBezTo>
                    <a:pt x="369" y="62"/>
                    <a:pt x="369" y="57"/>
                    <a:pt x="364" y="55"/>
                  </a:cubicBezTo>
                  <a:cubicBezTo>
                    <a:pt x="363" y="55"/>
                    <a:pt x="362" y="55"/>
                    <a:pt x="361" y="55"/>
                  </a:cubicBezTo>
                  <a:cubicBezTo>
                    <a:pt x="357" y="55"/>
                    <a:pt x="352" y="57"/>
                    <a:pt x="346" y="62"/>
                  </a:cubicBezTo>
                  <a:cubicBezTo>
                    <a:pt x="345" y="63"/>
                    <a:pt x="344" y="64"/>
                    <a:pt x="344" y="65"/>
                  </a:cubicBezTo>
                  <a:cubicBezTo>
                    <a:pt x="343" y="66"/>
                    <a:pt x="342" y="67"/>
                    <a:pt x="341" y="67"/>
                  </a:cubicBezTo>
                  <a:cubicBezTo>
                    <a:pt x="340" y="68"/>
                    <a:pt x="339" y="68"/>
                    <a:pt x="337" y="68"/>
                  </a:cubicBezTo>
                  <a:cubicBezTo>
                    <a:pt x="336" y="68"/>
                    <a:pt x="335" y="68"/>
                    <a:pt x="334" y="68"/>
                  </a:cubicBezTo>
                  <a:cubicBezTo>
                    <a:pt x="332" y="68"/>
                    <a:pt x="332" y="68"/>
                    <a:pt x="332" y="68"/>
                  </a:cubicBezTo>
                  <a:cubicBezTo>
                    <a:pt x="329" y="68"/>
                    <a:pt x="328" y="67"/>
                    <a:pt x="326" y="64"/>
                  </a:cubicBezTo>
                  <a:cubicBezTo>
                    <a:pt x="324" y="62"/>
                    <a:pt x="324" y="62"/>
                    <a:pt x="324" y="62"/>
                  </a:cubicBezTo>
                  <a:cubicBezTo>
                    <a:pt x="322" y="60"/>
                    <a:pt x="320" y="58"/>
                    <a:pt x="317" y="57"/>
                  </a:cubicBezTo>
                  <a:cubicBezTo>
                    <a:pt x="316" y="56"/>
                    <a:pt x="315" y="55"/>
                    <a:pt x="314" y="55"/>
                  </a:cubicBezTo>
                  <a:cubicBezTo>
                    <a:pt x="312" y="54"/>
                    <a:pt x="311" y="53"/>
                    <a:pt x="309" y="51"/>
                  </a:cubicBezTo>
                  <a:cubicBezTo>
                    <a:pt x="309" y="51"/>
                    <a:pt x="309" y="51"/>
                    <a:pt x="309" y="51"/>
                  </a:cubicBezTo>
                  <a:cubicBezTo>
                    <a:pt x="307" y="49"/>
                    <a:pt x="306" y="48"/>
                    <a:pt x="302" y="48"/>
                  </a:cubicBezTo>
                  <a:cubicBezTo>
                    <a:pt x="302" y="48"/>
                    <a:pt x="301" y="48"/>
                    <a:pt x="301" y="48"/>
                  </a:cubicBezTo>
                  <a:cubicBezTo>
                    <a:pt x="300" y="48"/>
                    <a:pt x="300" y="48"/>
                    <a:pt x="299" y="48"/>
                  </a:cubicBezTo>
                  <a:cubicBezTo>
                    <a:pt x="298" y="48"/>
                    <a:pt x="298" y="48"/>
                    <a:pt x="298" y="48"/>
                  </a:cubicBezTo>
                  <a:cubicBezTo>
                    <a:pt x="298" y="48"/>
                    <a:pt x="298" y="47"/>
                    <a:pt x="298" y="45"/>
                  </a:cubicBezTo>
                  <a:cubicBezTo>
                    <a:pt x="298" y="44"/>
                    <a:pt x="298" y="43"/>
                    <a:pt x="298" y="42"/>
                  </a:cubicBezTo>
                  <a:cubicBezTo>
                    <a:pt x="298" y="38"/>
                    <a:pt x="299" y="34"/>
                    <a:pt x="297" y="30"/>
                  </a:cubicBezTo>
                  <a:cubicBezTo>
                    <a:pt x="295" y="24"/>
                    <a:pt x="293" y="21"/>
                    <a:pt x="289" y="16"/>
                  </a:cubicBezTo>
                  <a:cubicBezTo>
                    <a:pt x="288" y="16"/>
                    <a:pt x="288" y="15"/>
                    <a:pt x="287" y="13"/>
                  </a:cubicBezTo>
                  <a:cubicBezTo>
                    <a:pt x="285" y="10"/>
                    <a:pt x="283" y="6"/>
                    <a:pt x="279" y="6"/>
                  </a:cubicBezTo>
                  <a:cubicBezTo>
                    <a:pt x="279" y="6"/>
                    <a:pt x="278" y="7"/>
                    <a:pt x="277" y="7"/>
                  </a:cubicBezTo>
                  <a:cubicBezTo>
                    <a:pt x="275" y="8"/>
                    <a:pt x="273" y="10"/>
                    <a:pt x="272" y="12"/>
                  </a:cubicBezTo>
                  <a:cubicBezTo>
                    <a:pt x="271" y="12"/>
                    <a:pt x="271" y="13"/>
                    <a:pt x="271" y="13"/>
                  </a:cubicBezTo>
                  <a:cubicBezTo>
                    <a:pt x="269" y="15"/>
                    <a:pt x="267" y="17"/>
                    <a:pt x="265" y="18"/>
                  </a:cubicBezTo>
                  <a:cubicBezTo>
                    <a:pt x="264" y="19"/>
                    <a:pt x="264" y="20"/>
                    <a:pt x="263" y="21"/>
                  </a:cubicBezTo>
                  <a:cubicBezTo>
                    <a:pt x="261" y="22"/>
                    <a:pt x="258" y="25"/>
                    <a:pt x="256" y="25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5"/>
                    <a:pt x="252" y="22"/>
                    <a:pt x="250" y="20"/>
                  </a:cubicBezTo>
                  <a:cubicBezTo>
                    <a:pt x="250" y="19"/>
                    <a:pt x="249" y="19"/>
                    <a:pt x="249" y="18"/>
                  </a:cubicBezTo>
                  <a:cubicBezTo>
                    <a:pt x="247" y="16"/>
                    <a:pt x="246" y="15"/>
                    <a:pt x="244" y="15"/>
                  </a:cubicBezTo>
                  <a:cubicBezTo>
                    <a:pt x="243" y="15"/>
                    <a:pt x="240" y="15"/>
                    <a:pt x="240" y="21"/>
                  </a:cubicBezTo>
                  <a:cubicBezTo>
                    <a:pt x="240" y="22"/>
                    <a:pt x="240" y="23"/>
                    <a:pt x="240" y="24"/>
                  </a:cubicBezTo>
                  <a:cubicBezTo>
                    <a:pt x="240" y="27"/>
                    <a:pt x="240" y="28"/>
                    <a:pt x="238" y="28"/>
                  </a:cubicBezTo>
                  <a:cubicBezTo>
                    <a:pt x="230" y="30"/>
                    <a:pt x="221" y="30"/>
                    <a:pt x="213" y="30"/>
                  </a:cubicBezTo>
                  <a:cubicBezTo>
                    <a:pt x="211" y="30"/>
                    <a:pt x="210" y="30"/>
                    <a:pt x="208" y="30"/>
                  </a:cubicBezTo>
                  <a:cubicBezTo>
                    <a:pt x="206" y="29"/>
                    <a:pt x="204" y="29"/>
                    <a:pt x="202" y="29"/>
                  </a:cubicBezTo>
                  <a:cubicBezTo>
                    <a:pt x="202" y="29"/>
                    <a:pt x="201" y="29"/>
                    <a:pt x="201" y="29"/>
                  </a:cubicBezTo>
                  <a:cubicBezTo>
                    <a:pt x="199" y="29"/>
                    <a:pt x="197" y="29"/>
                    <a:pt x="195" y="29"/>
                  </a:cubicBezTo>
                  <a:cubicBezTo>
                    <a:pt x="193" y="29"/>
                    <a:pt x="192" y="29"/>
                    <a:pt x="190" y="29"/>
                  </a:cubicBezTo>
                  <a:cubicBezTo>
                    <a:pt x="187" y="28"/>
                    <a:pt x="185" y="28"/>
                    <a:pt x="182" y="28"/>
                  </a:cubicBezTo>
                  <a:cubicBezTo>
                    <a:pt x="181" y="28"/>
                    <a:pt x="179" y="27"/>
                    <a:pt x="179" y="27"/>
                  </a:cubicBezTo>
                  <a:cubicBezTo>
                    <a:pt x="176" y="27"/>
                    <a:pt x="169" y="30"/>
                    <a:pt x="167" y="34"/>
                  </a:cubicBezTo>
                  <a:cubicBezTo>
                    <a:pt x="166" y="36"/>
                    <a:pt x="166" y="40"/>
                    <a:pt x="167" y="43"/>
                  </a:cubicBezTo>
                  <a:cubicBezTo>
                    <a:pt x="167" y="44"/>
                    <a:pt x="167" y="44"/>
                    <a:pt x="167" y="45"/>
                  </a:cubicBezTo>
                  <a:cubicBezTo>
                    <a:pt x="167" y="51"/>
                    <a:pt x="167" y="56"/>
                    <a:pt x="167" y="62"/>
                  </a:cubicBezTo>
                  <a:cubicBezTo>
                    <a:pt x="167" y="63"/>
                    <a:pt x="167" y="63"/>
                    <a:pt x="167" y="63"/>
                  </a:cubicBezTo>
                  <a:cubicBezTo>
                    <a:pt x="192" y="65"/>
                    <a:pt x="192" y="65"/>
                    <a:pt x="192" y="65"/>
                  </a:cubicBezTo>
                  <a:cubicBezTo>
                    <a:pt x="196" y="66"/>
                    <a:pt x="198" y="72"/>
                    <a:pt x="199" y="74"/>
                  </a:cubicBezTo>
                  <a:cubicBezTo>
                    <a:pt x="199" y="76"/>
                    <a:pt x="199" y="77"/>
                    <a:pt x="198" y="78"/>
                  </a:cubicBezTo>
                  <a:cubicBezTo>
                    <a:pt x="198" y="79"/>
                    <a:pt x="197" y="79"/>
                    <a:pt x="196" y="79"/>
                  </a:cubicBezTo>
                  <a:cubicBezTo>
                    <a:pt x="196" y="79"/>
                    <a:pt x="196" y="79"/>
                    <a:pt x="195" y="79"/>
                  </a:cubicBezTo>
                  <a:cubicBezTo>
                    <a:pt x="194" y="79"/>
                    <a:pt x="193" y="78"/>
                    <a:pt x="191" y="77"/>
                  </a:cubicBezTo>
                  <a:cubicBezTo>
                    <a:pt x="190" y="76"/>
                    <a:pt x="188" y="75"/>
                    <a:pt x="186" y="75"/>
                  </a:cubicBezTo>
                  <a:cubicBezTo>
                    <a:pt x="185" y="75"/>
                    <a:pt x="184" y="76"/>
                    <a:pt x="182" y="76"/>
                  </a:cubicBezTo>
                  <a:cubicBezTo>
                    <a:pt x="181" y="77"/>
                    <a:pt x="179" y="77"/>
                    <a:pt x="177" y="78"/>
                  </a:cubicBezTo>
                  <a:cubicBezTo>
                    <a:pt x="175" y="78"/>
                    <a:pt x="173" y="79"/>
                    <a:pt x="172" y="80"/>
                  </a:cubicBezTo>
                  <a:cubicBezTo>
                    <a:pt x="171" y="80"/>
                    <a:pt x="170" y="80"/>
                    <a:pt x="170" y="80"/>
                  </a:cubicBezTo>
                  <a:cubicBezTo>
                    <a:pt x="164" y="82"/>
                    <a:pt x="159" y="84"/>
                    <a:pt x="157" y="88"/>
                  </a:cubicBezTo>
                  <a:cubicBezTo>
                    <a:pt x="157" y="90"/>
                    <a:pt x="157" y="92"/>
                    <a:pt x="157" y="94"/>
                  </a:cubicBezTo>
                  <a:cubicBezTo>
                    <a:pt x="157" y="95"/>
                    <a:pt x="157" y="96"/>
                    <a:pt x="157" y="96"/>
                  </a:cubicBezTo>
                  <a:cubicBezTo>
                    <a:pt x="157" y="98"/>
                    <a:pt x="158" y="100"/>
                    <a:pt x="158" y="102"/>
                  </a:cubicBezTo>
                  <a:cubicBezTo>
                    <a:pt x="158" y="103"/>
                    <a:pt x="158" y="105"/>
                    <a:pt x="158" y="106"/>
                  </a:cubicBezTo>
                  <a:cubicBezTo>
                    <a:pt x="158" y="110"/>
                    <a:pt x="158" y="113"/>
                    <a:pt x="158" y="116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9" y="124"/>
                    <a:pt x="166" y="128"/>
                    <a:pt x="169" y="129"/>
                  </a:cubicBezTo>
                  <a:cubicBezTo>
                    <a:pt x="173" y="130"/>
                    <a:pt x="175" y="133"/>
                    <a:pt x="178" y="137"/>
                  </a:cubicBezTo>
                  <a:cubicBezTo>
                    <a:pt x="179" y="138"/>
                    <a:pt x="179" y="141"/>
                    <a:pt x="180" y="143"/>
                  </a:cubicBezTo>
                  <a:cubicBezTo>
                    <a:pt x="180" y="145"/>
                    <a:pt x="180" y="146"/>
                    <a:pt x="180" y="147"/>
                  </a:cubicBezTo>
                  <a:cubicBezTo>
                    <a:pt x="181" y="149"/>
                    <a:pt x="182" y="150"/>
                    <a:pt x="183" y="152"/>
                  </a:cubicBezTo>
                  <a:cubicBezTo>
                    <a:pt x="183" y="152"/>
                    <a:pt x="183" y="153"/>
                    <a:pt x="184" y="153"/>
                  </a:cubicBezTo>
                  <a:cubicBezTo>
                    <a:pt x="186" y="158"/>
                    <a:pt x="190" y="165"/>
                    <a:pt x="188" y="171"/>
                  </a:cubicBezTo>
                  <a:cubicBezTo>
                    <a:pt x="188" y="173"/>
                    <a:pt x="188" y="175"/>
                    <a:pt x="187" y="177"/>
                  </a:cubicBezTo>
                  <a:cubicBezTo>
                    <a:pt x="187" y="178"/>
                    <a:pt x="187" y="180"/>
                    <a:pt x="187" y="181"/>
                  </a:cubicBezTo>
                  <a:cubicBezTo>
                    <a:pt x="185" y="188"/>
                    <a:pt x="184" y="196"/>
                    <a:pt x="183" y="203"/>
                  </a:cubicBezTo>
                  <a:cubicBezTo>
                    <a:pt x="182" y="208"/>
                    <a:pt x="181" y="213"/>
                    <a:pt x="180" y="218"/>
                  </a:cubicBezTo>
                  <a:cubicBezTo>
                    <a:pt x="179" y="226"/>
                    <a:pt x="178" y="234"/>
                    <a:pt x="176" y="242"/>
                  </a:cubicBezTo>
                  <a:cubicBezTo>
                    <a:pt x="175" y="249"/>
                    <a:pt x="174" y="255"/>
                    <a:pt x="173" y="262"/>
                  </a:cubicBezTo>
                  <a:cubicBezTo>
                    <a:pt x="172" y="268"/>
                    <a:pt x="171" y="275"/>
                    <a:pt x="170" y="281"/>
                  </a:cubicBezTo>
                  <a:cubicBezTo>
                    <a:pt x="169" y="287"/>
                    <a:pt x="168" y="293"/>
                    <a:pt x="167" y="299"/>
                  </a:cubicBezTo>
                  <a:cubicBezTo>
                    <a:pt x="166" y="302"/>
                    <a:pt x="165" y="305"/>
                    <a:pt x="165" y="309"/>
                  </a:cubicBezTo>
                  <a:cubicBezTo>
                    <a:pt x="165" y="309"/>
                    <a:pt x="165" y="309"/>
                    <a:pt x="165" y="309"/>
                  </a:cubicBezTo>
                  <a:cubicBezTo>
                    <a:pt x="164" y="309"/>
                    <a:pt x="164" y="308"/>
                    <a:pt x="163" y="308"/>
                  </a:cubicBezTo>
                  <a:cubicBezTo>
                    <a:pt x="163" y="308"/>
                    <a:pt x="163" y="308"/>
                    <a:pt x="163" y="308"/>
                  </a:cubicBezTo>
                  <a:cubicBezTo>
                    <a:pt x="161" y="307"/>
                    <a:pt x="160" y="307"/>
                    <a:pt x="159" y="306"/>
                  </a:cubicBezTo>
                  <a:cubicBezTo>
                    <a:pt x="158" y="306"/>
                    <a:pt x="157" y="306"/>
                    <a:pt x="156" y="305"/>
                  </a:cubicBezTo>
                  <a:cubicBezTo>
                    <a:pt x="156" y="304"/>
                    <a:pt x="156" y="303"/>
                    <a:pt x="156" y="303"/>
                  </a:cubicBezTo>
                  <a:cubicBezTo>
                    <a:pt x="155" y="300"/>
                    <a:pt x="154" y="300"/>
                    <a:pt x="150" y="300"/>
                  </a:cubicBezTo>
                  <a:cubicBezTo>
                    <a:pt x="149" y="299"/>
                    <a:pt x="148" y="299"/>
                    <a:pt x="146" y="299"/>
                  </a:cubicBezTo>
                  <a:cubicBezTo>
                    <a:pt x="144" y="298"/>
                    <a:pt x="142" y="298"/>
                    <a:pt x="140" y="298"/>
                  </a:cubicBezTo>
                  <a:cubicBezTo>
                    <a:pt x="138" y="298"/>
                    <a:pt x="136" y="298"/>
                    <a:pt x="135" y="299"/>
                  </a:cubicBezTo>
                  <a:cubicBezTo>
                    <a:pt x="133" y="300"/>
                    <a:pt x="131" y="302"/>
                    <a:pt x="129" y="304"/>
                  </a:cubicBezTo>
                  <a:cubicBezTo>
                    <a:pt x="129" y="304"/>
                    <a:pt x="129" y="304"/>
                    <a:pt x="129" y="304"/>
                  </a:cubicBezTo>
                  <a:cubicBezTo>
                    <a:pt x="128" y="305"/>
                    <a:pt x="127" y="306"/>
                    <a:pt x="126" y="307"/>
                  </a:cubicBezTo>
                  <a:cubicBezTo>
                    <a:pt x="125" y="310"/>
                    <a:pt x="124" y="311"/>
                    <a:pt x="121" y="311"/>
                  </a:cubicBezTo>
                  <a:cubicBezTo>
                    <a:pt x="116" y="311"/>
                    <a:pt x="113" y="312"/>
                    <a:pt x="109" y="314"/>
                  </a:cubicBezTo>
                  <a:cubicBezTo>
                    <a:pt x="108" y="314"/>
                    <a:pt x="107" y="315"/>
                    <a:pt x="106" y="315"/>
                  </a:cubicBezTo>
                  <a:cubicBezTo>
                    <a:pt x="104" y="316"/>
                    <a:pt x="102" y="317"/>
                    <a:pt x="99" y="317"/>
                  </a:cubicBezTo>
                  <a:cubicBezTo>
                    <a:pt x="97" y="318"/>
                    <a:pt x="97" y="318"/>
                    <a:pt x="97" y="318"/>
                  </a:cubicBezTo>
                  <a:cubicBezTo>
                    <a:pt x="90" y="319"/>
                    <a:pt x="81" y="320"/>
                    <a:pt x="75" y="326"/>
                  </a:cubicBezTo>
                  <a:cubicBezTo>
                    <a:pt x="74" y="326"/>
                    <a:pt x="74" y="327"/>
                    <a:pt x="73" y="327"/>
                  </a:cubicBezTo>
                  <a:cubicBezTo>
                    <a:pt x="72" y="327"/>
                    <a:pt x="72" y="327"/>
                    <a:pt x="71" y="328"/>
                  </a:cubicBezTo>
                  <a:cubicBezTo>
                    <a:pt x="70" y="328"/>
                    <a:pt x="69" y="329"/>
                    <a:pt x="68" y="330"/>
                  </a:cubicBezTo>
                  <a:cubicBezTo>
                    <a:pt x="67" y="330"/>
                    <a:pt x="67" y="331"/>
                    <a:pt x="66" y="331"/>
                  </a:cubicBezTo>
                  <a:cubicBezTo>
                    <a:pt x="65" y="331"/>
                    <a:pt x="65" y="332"/>
                    <a:pt x="65" y="332"/>
                  </a:cubicBezTo>
                  <a:cubicBezTo>
                    <a:pt x="63" y="332"/>
                    <a:pt x="62" y="333"/>
                    <a:pt x="61" y="334"/>
                  </a:cubicBezTo>
                  <a:cubicBezTo>
                    <a:pt x="60" y="335"/>
                    <a:pt x="60" y="335"/>
                    <a:pt x="60" y="336"/>
                  </a:cubicBezTo>
                  <a:cubicBezTo>
                    <a:pt x="59" y="337"/>
                    <a:pt x="58" y="338"/>
                    <a:pt x="57" y="339"/>
                  </a:cubicBezTo>
                  <a:cubicBezTo>
                    <a:pt x="55" y="342"/>
                    <a:pt x="52" y="344"/>
                    <a:pt x="48" y="345"/>
                  </a:cubicBezTo>
                  <a:cubicBezTo>
                    <a:pt x="45" y="346"/>
                    <a:pt x="41" y="349"/>
                    <a:pt x="39" y="351"/>
                  </a:cubicBezTo>
                  <a:cubicBezTo>
                    <a:pt x="36" y="353"/>
                    <a:pt x="36" y="356"/>
                    <a:pt x="36" y="358"/>
                  </a:cubicBezTo>
                  <a:cubicBezTo>
                    <a:pt x="36" y="359"/>
                    <a:pt x="36" y="360"/>
                    <a:pt x="36" y="360"/>
                  </a:cubicBezTo>
                  <a:cubicBezTo>
                    <a:pt x="36" y="361"/>
                    <a:pt x="36" y="361"/>
                    <a:pt x="36" y="361"/>
                  </a:cubicBezTo>
                  <a:cubicBezTo>
                    <a:pt x="35" y="364"/>
                    <a:pt x="34" y="366"/>
                    <a:pt x="34" y="369"/>
                  </a:cubicBezTo>
                  <a:cubicBezTo>
                    <a:pt x="34" y="375"/>
                    <a:pt x="33" y="378"/>
                    <a:pt x="31" y="383"/>
                  </a:cubicBezTo>
                  <a:cubicBezTo>
                    <a:pt x="30" y="383"/>
                    <a:pt x="30" y="384"/>
                    <a:pt x="29" y="385"/>
                  </a:cubicBezTo>
                  <a:cubicBezTo>
                    <a:pt x="29" y="387"/>
                    <a:pt x="28" y="388"/>
                    <a:pt x="27" y="389"/>
                  </a:cubicBezTo>
                  <a:cubicBezTo>
                    <a:pt x="27" y="389"/>
                    <a:pt x="27" y="390"/>
                    <a:pt x="26" y="390"/>
                  </a:cubicBezTo>
                  <a:cubicBezTo>
                    <a:pt x="25" y="391"/>
                    <a:pt x="24" y="393"/>
                    <a:pt x="23" y="395"/>
                  </a:cubicBezTo>
                  <a:cubicBezTo>
                    <a:pt x="22" y="401"/>
                    <a:pt x="24" y="405"/>
                    <a:pt x="27" y="408"/>
                  </a:cubicBezTo>
                  <a:cubicBezTo>
                    <a:pt x="27" y="410"/>
                    <a:pt x="27" y="410"/>
                    <a:pt x="27" y="410"/>
                  </a:cubicBezTo>
                  <a:cubicBezTo>
                    <a:pt x="29" y="413"/>
                    <a:pt x="29" y="415"/>
                    <a:pt x="26" y="417"/>
                  </a:cubicBezTo>
                  <a:cubicBezTo>
                    <a:pt x="23" y="419"/>
                    <a:pt x="23" y="419"/>
                    <a:pt x="23" y="419"/>
                  </a:cubicBezTo>
                  <a:cubicBezTo>
                    <a:pt x="20" y="421"/>
                    <a:pt x="17" y="423"/>
                    <a:pt x="13" y="425"/>
                  </a:cubicBezTo>
                  <a:cubicBezTo>
                    <a:pt x="9" y="428"/>
                    <a:pt x="7" y="431"/>
                    <a:pt x="4" y="436"/>
                  </a:cubicBezTo>
                  <a:cubicBezTo>
                    <a:pt x="4" y="436"/>
                    <a:pt x="4" y="436"/>
                    <a:pt x="4" y="436"/>
                  </a:cubicBezTo>
                  <a:cubicBezTo>
                    <a:pt x="2" y="438"/>
                    <a:pt x="0" y="441"/>
                    <a:pt x="0" y="445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57" y="467"/>
                    <a:pt x="57" y="467"/>
                    <a:pt x="57" y="467"/>
                  </a:cubicBezTo>
                  <a:cubicBezTo>
                    <a:pt x="119" y="477"/>
                    <a:pt x="159" y="485"/>
                    <a:pt x="164" y="487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238" y="524"/>
                    <a:pt x="238" y="524"/>
                    <a:pt x="238" y="524"/>
                  </a:cubicBezTo>
                  <a:cubicBezTo>
                    <a:pt x="322" y="556"/>
                    <a:pt x="322" y="556"/>
                    <a:pt x="322" y="556"/>
                  </a:cubicBezTo>
                  <a:cubicBezTo>
                    <a:pt x="323" y="553"/>
                    <a:pt x="323" y="553"/>
                    <a:pt x="323" y="553"/>
                  </a:cubicBezTo>
                  <a:cubicBezTo>
                    <a:pt x="325" y="551"/>
                    <a:pt x="326" y="549"/>
                    <a:pt x="329" y="548"/>
                  </a:cubicBezTo>
                  <a:cubicBezTo>
                    <a:pt x="329" y="547"/>
                    <a:pt x="330" y="547"/>
                    <a:pt x="330" y="547"/>
                  </a:cubicBezTo>
                  <a:cubicBezTo>
                    <a:pt x="332" y="546"/>
                    <a:pt x="333" y="546"/>
                    <a:pt x="333" y="544"/>
                  </a:cubicBezTo>
                  <a:cubicBezTo>
                    <a:pt x="334" y="544"/>
                    <a:pt x="334" y="543"/>
                    <a:pt x="335" y="542"/>
                  </a:cubicBezTo>
                  <a:cubicBezTo>
                    <a:pt x="335" y="541"/>
                    <a:pt x="336" y="540"/>
                    <a:pt x="337" y="539"/>
                  </a:cubicBezTo>
                  <a:cubicBezTo>
                    <a:pt x="337" y="539"/>
                    <a:pt x="337" y="538"/>
                    <a:pt x="337" y="537"/>
                  </a:cubicBezTo>
                  <a:cubicBezTo>
                    <a:pt x="338" y="536"/>
                    <a:pt x="338" y="535"/>
                    <a:pt x="340" y="534"/>
                  </a:cubicBezTo>
                  <a:cubicBezTo>
                    <a:pt x="341" y="533"/>
                    <a:pt x="343" y="533"/>
                    <a:pt x="345" y="533"/>
                  </a:cubicBezTo>
                  <a:cubicBezTo>
                    <a:pt x="346" y="533"/>
                    <a:pt x="346" y="533"/>
                    <a:pt x="346" y="533"/>
                  </a:cubicBezTo>
                  <a:cubicBezTo>
                    <a:pt x="347" y="533"/>
                    <a:pt x="348" y="533"/>
                    <a:pt x="350" y="533"/>
                  </a:cubicBezTo>
                  <a:cubicBezTo>
                    <a:pt x="352" y="533"/>
                    <a:pt x="354" y="532"/>
                    <a:pt x="356" y="532"/>
                  </a:cubicBezTo>
                  <a:cubicBezTo>
                    <a:pt x="357" y="532"/>
                    <a:pt x="358" y="532"/>
                    <a:pt x="359" y="533"/>
                  </a:cubicBezTo>
                  <a:cubicBezTo>
                    <a:pt x="360" y="533"/>
                    <a:pt x="360" y="534"/>
                    <a:pt x="360" y="534"/>
                  </a:cubicBezTo>
                  <a:cubicBezTo>
                    <a:pt x="361" y="534"/>
                    <a:pt x="361" y="535"/>
                    <a:pt x="361" y="535"/>
                  </a:cubicBezTo>
                  <a:cubicBezTo>
                    <a:pt x="362" y="536"/>
                    <a:pt x="362" y="536"/>
                    <a:pt x="363" y="537"/>
                  </a:cubicBezTo>
                  <a:cubicBezTo>
                    <a:pt x="364" y="537"/>
                    <a:pt x="364" y="537"/>
                    <a:pt x="364" y="537"/>
                  </a:cubicBezTo>
                  <a:cubicBezTo>
                    <a:pt x="365" y="538"/>
                    <a:pt x="366" y="539"/>
                    <a:pt x="367" y="539"/>
                  </a:cubicBezTo>
                  <a:cubicBezTo>
                    <a:pt x="368" y="539"/>
                    <a:pt x="368" y="538"/>
                    <a:pt x="369" y="538"/>
                  </a:cubicBezTo>
                  <a:cubicBezTo>
                    <a:pt x="370" y="538"/>
                    <a:pt x="372" y="536"/>
                    <a:pt x="373" y="535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2"/>
                    <a:pt x="375" y="532"/>
                    <a:pt x="375" y="532"/>
                  </a:cubicBezTo>
                  <a:cubicBezTo>
                    <a:pt x="376" y="532"/>
                    <a:pt x="376" y="532"/>
                    <a:pt x="376" y="532"/>
                  </a:cubicBezTo>
                  <a:cubicBezTo>
                    <a:pt x="376" y="532"/>
                    <a:pt x="377" y="532"/>
                    <a:pt x="377" y="532"/>
                  </a:cubicBezTo>
                  <a:cubicBezTo>
                    <a:pt x="379" y="534"/>
                    <a:pt x="379" y="534"/>
                    <a:pt x="379" y="534"/>
                  </a:cubicBezTo>
                  <a:cubicBezTo>
                    <a:pt x="380" y="533"/>
                    <a:pt x="380" y="533"/>
                    <a:pt x="380" y="533"/>
                  </a:cubicBezTo>
                  <a:cubicBezTo>
                    <a:pt x="381" y="533"/>
                    <a:pt x="381" y="532"/>
                    <a:pt x="381" y="531"/>
                  </a:cubicBezTo>
                  <a:cubicBezTo>
                    <a:pt x="382" y="531"/>
                    <a:pt x="382" y="530"/>
                    <a:pt x="382" y="530"/>
                  </a:cubicBezTo>
                  <a:cubicBezTo>
                    <a:pt x="384" y="529"/>
                    <a:pt x="385" y="528"/>
                    <a:pt x="387" y="527"/>
                  </a:cubicBezTo>
                  <a:cubicBezTo>
                    <a:pt x="388" y="527"/>
                    <a:pt x="389" y="526"/>
                    <a:pt x="390" y="526"/>
                  </a:cubicBezTo>
                  <a:cubicBezTo>
                    <a:pt x="390" y="526"/>
                    <a:pt x="390" y="526"/>
                    <a:pt x="390" y="526"/>
                  </a:cubicBezTo>
                  <a:cubicBezTo>
                    <a:pt x="391" y="527"/>
                    <a:pt x="392" y="527"/>
                    <a:pt x="392" y="529"/>
                  </a:cubicBezTo>
                  <a:cubicBezTo>
                    <a:pt x="392" y="530"/>
                    <a:pt x="393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6" y="531"/>
                    <a:pt x="397" y="531"/>
                    <a:pt x="398" y="529"/>
                  </a:cubicBezTo>
                  <a:cubicBezTo>
                    <a:pt x="399" y="528"/>
                    <a:pt x="400" y="527"/>
                    <a:pt x="401" y="527"/>
                  </a:cubicBezTo>
                  <a:cubicBezTo>
                    <a:pt x="403" y="526"/>
                    <a:pt x="403" y="525"/>
                    <a:pt x="404" y="523"/>
                  </a:cubicBezTo>
                  <a:cubicBezTo>
                    <a:pt x="404" y="522"/>
                    <a:pt x="404" y="522"/>
                    <a:pt x="404" y="522"/>
                  </a:cubicBezTo>
                  <a:cubicBezTo>
                    <a:pt x="404" y="521"/>
                    <a:pt x="405" y="520"/>
                    <a:pt x="405" y="519"/>
                  </a:cubicBezTo>
                  <a:cubicBezTo>
                    <a:pt x="406" y="515"/>
                    <a:pt x="407" y="512"/>
                    <a:pt x="411" y="512"/>
                  </a:cubicBezTo>
                  <a:cubicBezTo>
                    <a:pt x="413" y="511"/>
                    <a:pt x="413" y="511"/>
                    <a:pt x="413" y="511"/>
                  </a:cubicBezTo>
                  <a:cubicBezTo>
                    <a:pt x="415" y="512"/>
                    <a:pt x="415" y="512"/>
                    <a:pt x="415" y="512"/>
                  </a:cubicBezTo>
                  <a:cubicBezTo>
                    <a:pt x="414" y="512"/>
                    <a:pt x="413" y="513"/>
                    <a:pt x="413" y="513"/>
                  </a:cubicBezTo>
                  <a:cubicBezTo>
                    <a:pt x="414" y="513"/>
                    <a:pt x="415" y="513"/>
                    <a:pt x="415" y="513"/>
                  </a:cubicBezTo>
                  <a:cubicBezTo>
                    <a:pt x="416" y="514"/>
                    <a:pt x="416" y="514"/>
                    <a:pt x="416" y="514"/>
                  </a:cubicBezTo>
                  <a:cubicBezTo>
                    <a:pt x="417" y="514"/>
                    <a:pt x="417" y="514"/>
                    <a:pt x="417" y="514"/>
                  </a:cubicBezTo>
                  <a:cubicBezTo>
                    <a:pt x="418" y="513"/>
                    <a:pt x="419" y="513"/>
                    <a:pt x="420" y="512"/>
                  </a:cubicBezTo>
                  <a:cubicBezTo>
                    <a:pt x="421" y="511"/>
                    <a:pt x="422" y="510"/>
                    <a:pt x="423" y="510"/>
                  </a:cubicBezTo>
                  <a:cubicBezTo>
                    <a:pt x="424" y="510"/>
                    <a:pt x="424" y="510"/>
                    <a:pt x="424" y="510"/>
                  </a:cubicBezTo>
                  <a:cubicBezTo>
                    <a:pt x="425" y="510"/>
                    <a:pt x="425" y="510"/>
                    <a:pt x="426" y="510"/>
                  </a:cubicBezTo>
                  <a:cubicBezTo>
                    <a:pt x="426" y="510"/>
                    <a:pt x="427" y="510"/>
                    <a:pt x="427" y="510"/>
                  </a:cubicBezTo>
                  <a:cubicBezTo>
                    <a:pt x="427" y="510"/>
                    <a:pt x="428" y="510"/>
                    <a:pt x="428" y="510"/>
                  </a:cubicBezTo>
                  <a:cubicBezTo>
                    <a:pt x="428" y="509"/>
                    <a:pt x="429" y="509"/>
                    <a:pt x="429" y="509"/>
                  </a:cubicBezTo>
                  <a:cubicBezTo>
                    <a:pt x="430" y="509"/>
                    <a:pt x="431" y="508"/>
                    <a:pt x="432" y="508"/>
                  </a:cubicBezTo>
                  <a:cubicBezTo>
                    <a:pt x="433" y="508"/>
                    <a:pt x="433" y="508"/>
                    <a:pt x="434" y="508"/>
                  </a:cubicBezTo>
                  <a:cubicBezTo>
                    <a:pt x="435" y="509"/>
                    <a:pt x="436" y="509"/>
                    <a:pt x="436" y="509"/>
                  </a:cubicBezTo>
                  <a:cubicBezTo>
                    <a:pt x="437" y="509"/>
                    <a:pt x="439" y="508"/>
                    <a:pt x="440" y="507"/>
                  </a:cubicBezTo>
                  <a:cubicBezTo>
                    <a:pt x="441" y="505"/>
                    <a:pt x="441" y="502"/>
                    <a:pt x="440" y="498"/>
                  </a:cubicBezTo>
                  <a:cubicBezTo>
                    <a:pt x="441" y="497"/>
                    <a:pt x="442" y="497"/>
                    <a:pt x="443" y="497"/>
                  </a:cubicBezTo>
                  <a:cubicBezTo>
                    <a:pt x="445" y="496"/>
                    <a:pt x="446" y="496"/>
                    <a:pt x="447" y="493"/>
                  </a:cubicBezTo>
                  <a:cubicBezTo>
                    <a:pt x="447" y="491"/>
                    <a:pt x="446" y="490"/>
                    <a:pt x="446" y="488"/>
                  </a:cubicBezTo>
                  <a:cubicBezTo>
                    <a:pt x="445" y="487"/>
                    <a:pt x="444" y="485"/>
                    <a:pt x="445" y="483"/>
                  </a:cubicBezTo>
                  <a:cubicBezTo>
                    <a:pt x="446" y="482"/>
                    <a:pt x="447" y="481"/>
                    <a:pt x="449" y="481"/>
                  </a:cubicBezTo>
                  <a:cubicBezTo>
                    <a:pt x="450" y="480"/>
                    <a:pt x="451" y="480"/>
                    <a:pt x="452" y="479"/>
                  </a:cubicBezTo>
                  <a:cubicBezTo>
                    <a:pt x="453" y="478"/>
                    <a:pt x="453" y="478"/>
                    <a:pt x="454" y="477"/>
                  </a:cubicBezTo>
                  <a:cubicBezTo>
                    <a:pt x="454" y="477"/>
                    <a:pt x="455" y="476"/>
                    <a:pt x="455" y="476"/>
                  </a:cubicBezTo>
                  <a:cubicBezTo>
                    <a:pt x="456" y="475"/>
                    <a:pt x="457" y="474"/>
                    <a:pt x="458" y="474"/>
                  </a:cubicBezTo>
                  <a:cubicBezTo>
                    <a:pt x="458" y="474"/>
                    <a:pt x="459" y="474"/>
                    <a:pt x="459" y="474"/>
                  </a:cubicBezTo>
                  <a:cubicBezTo>
                    <a:pt x="461" y="473"/>
                    <a:pt x="462" y="473"/>
                    <a:pt x="462" y="470"/>
                  </a:cubicBezTo>
                  <a:cubicBezTo>
                    <a:pt x="462" y="470"/>
                    <a:pt x="462" y="469"/>
                    <a:pt x="462" y="469"/>
                  </a:cubicBezTo>
                  <a:cubicBezTo>
                    <a:pt x="462" y="467"/>
                    <a:pt x="462" y="466"/>
                    <a:pt x="464" y="464"/>
                  </a:cubicBezTo>
                  <a:cubicBezTo>
                    <a:pt x="466" y="464"/>
                    <a:pt x="468" y="463"/>
                    <a:pt x="470" y="463"/>
                  </a:cubicBezTo>
                  <a:cubicBezTo>
                    <a:pt x="471" y="463"/>
                    <a:pt x="471" y="463"/>
                    <a:pt x="471" y="463"/>
                  </a:cubicBezTo>
                  <a:cubicBezTo>
                    <a:pt x="472" y="463"/>
                    <a:pt x="473" y="463"/>
                    <a:pt x="474" y="463"/>
                  </a:cubicBezTo>
                  <a:cubicBezTo>
                    <a:pt x="476" y="463"/>
                    <a:pt x="477" y="463"/>
                    <a:pt x="479" y="463"/>
                  </a:cubicBezTo>
                  <a:cubicBezTo>
                    <a:pt x="480" y="463"/>
                    <a:pt x="482" y="463"/>
                    <a:pt x="483" y="463"/>
                  </a:cubicBezTo>
                  <a:cubicBezTo>
                    <a:pt x="485" y="463"/>
                    <a:pt x="485" y="463"/>
                    <a:pt x="485" y="463"/>
                  </a:cubicBezTo>
                  <a:cubicBezTo>
                    <a:pt x="486" y="463"/>
                    <a:pt x="487" y="463"/>
                    <a:pt x="489" y="463"/>
                  </a:cubicBezTo>
                  <a:cubicBezTo>
                    <a:pt x="494" y="463"/>
                    <a:pt x="500" y="464"/>
                    <a:pt x="504" y="469"/>
                  </a:cubicBezTo>
                  <a:cubicBezTo>
                    <a:pt x="505" y="470"/>
                    <a:pt x="506" y="471"/>
                    <a:pt x="507" y="472"/>
                  </a:cubicBezTo>
                  <a:cubicBezTo>
                    <a:pt x="508" y="474"/>
                    <a:pt x="510" y="475"/>
                    <a:pt x="511" y="477"/>
                  </a:cubicBezTo>
                  <a:cubicBezTo>
                    <a:pt x="511" y="478"/>
                    <a:pt x="511" y="478"/>
                    <a:pt x="511" y="478"/>
                  </a:cubicBezTo>
                  <a:cubicBezTo>
                    <a:pt x="512" y="478"/>
                    <a:pt x="512" y="478"/>
                    <a:pt x="512" y="478"/>
                  </a:cubicBezTo>
                  <a:cubicBezTo>
                    <a:pt x="514" y="479"/>
                    <a:pt x="516" y="480"/>
                    <a:pt x="516" y="480"/>
                  </a:cubicBezTo>
                  <a:cubicBezTo>
                    <a:pt x="517" y="481"/>
                    <a:pt x="518" y="482"/>
                    <a:pt x="518" y="483"/>
                  </a:cubicBezTo>
                  <a:cubicBezTo>
                    <a:pt x="518" y="484"/>
                    <a:pt x="519" y="485"/>
                    <a:pt x="519" y="486"/>
                  </a:cubicBezTo>
                  <a:cubicBezTo>
                    <a:pt x="520" y="487"/>
                    <a:pt x="521" y="487"/>
                    <a:pt x="522" y="488"/>
                  </a:cubicBezTo>
                  <a:cubicBezTo>
                    <a:pt x="523" y="488"/>
                    <a:pt x="524" y="489"/>
                    <a:pt x="525" y="489"/>
                  </a:cubicBezTo>
                  <a:cubicBezTo>
                    <a:pt x="526" y="491"/>
                    <a:pt x="527" y="492"/>
                    <a:pt x="528" y="494"/>
                  </a:cubicBezTo>
                  <a:cubicBezTo>
                    <a:pt x="529" y="494"/>
                    <a:pt x="529" y="495"/>
                    <a:pt x="530" y="496"/>
                  </a:cubicBezTo>
                  <a:cubicBezTo>
                    <a:pt x="531" y="498"/>
                    <a:pt x="533" y="499"/>
                    <a:pt x="536" y="500"/>
                  </a:cubicBezTo>
                  <a:cubicBezTo>
                    <a:pt x="536" y="500"/>
                    <a:pt x="536" y="500"/>
                    <a:pt x="537" y="500"/>
                  </a:cubicBezTo>
                  <a:cubicBezTo>
                    <a:pt x="539" y="500"/>
                    <a:pt x="541" y="499"/>
                    <a:pt x="542" y="497"/>
                  </a:cubicBezTo>
                  <a:cubicBezTo>
                    <a:pt x="543" y="497"/>
                    <a:pt x="543" y="496"/>
                    <a:pt x="544" y="496"/>
                  </a:cubicBezTo>
                  <a:cubicBezTo>
                    <a:pt x="545" y="495"/>
                    <a:pt x="546" y="493"/>
                    <a:pt x="549" y="493"/>
                  </a:cubicBezTo>
                  <a:cubicBezTo>
                    <a:pt x="549" y="493"/>
                    <a:pt x="549" y="493"/>
                    <a:pt x="549" y="493"/>
                  </a:cubicBezTo>
                  <a:cubicBezTo>
                    <a:pt x="552" y="494"/>
                    <a:pt x="553" y="495"/>
                    <a:pt x="554" y="497"/>
                  </a:cubicBezTo>
                  <a:cubicBezTo>
                    <a:pt x="555" y="498"/>
                    <a:pt x="555" y="498"/>
                    <a:pt x="555" y="498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2" y="493"/>
                    <a:pt x="694" y="491"/>
                    <a:pt x="694" y="489"/>
                  </a:cubicBezTo>
                  <a:cubicBezTo>
                    <a:pt x="694" y="488"/>
                    <a:pt x="694" y="486"/>
                    <a:pt x="694" y="485"/>
                  </a:cubicBezTo>
                  <a:cubicBezTo>
                    <a:pt x="694" y="484"/>
                    <a:pt x="694" y="482"/>
                    <a:pt x="695" y="481"/>
                  </a:cubicBezTo>
                  <a:cubicBezTo>
                    <a:pt x="695" y="480"/>
                    <a:pt x="695" y="480"/>
                    <a:pt x="695" y="479"/>
                  </a:cubicBezTo>
                  <a:cubicBezTo>
                    <a:pt x="695" y="477"/>
                    <a:pt x="696" y="476"/>
                    <a:pt x="696" y="474"/>
                  </a:cubicBezTo>
                  <a:cubicBezTo>
                    <a:pt x="698" y="472"/>
                    <a:pt x="698" y="471"/>
                    <a:pt x="698" y="468"/>
                  </a:cubicBezTo>
                  <a:cubicBezTo>
                    <a:pt x="698" y="468"/>
                    <a:pt x="698" y="467"/>
                    <a:pt x="698" y="467"/>
                  </a:cubicBezTo>
                  <a:cubicBezTo>
                    <a:pt x="698" y="466"/>
                    <a:pt x="698" y="465"/>
                    <a:pt x="698" y="464"/>
                  </a:cubicBezTo>
                  <a:cubicBezTo>
                    <a:pt x="698" y="464"/>
                    <a:pt x="698" y="463"/>
                    <a:pt x="699" y="463"/>
                  </a:cubicBezTo>
                  <a:cubicBezTo>
                    <a:pt x="699" y="462"/>
                    <a:pt x="699" y="461"/>
                    <a:pt x="699" y="461"/>
                  </a:cubicBezTo>
                  <a:cubicBezTo>
                    <a:pt x="699" y="460"/>
                    <a:pt x="698" y="459"/>
                    <a:pt x="698" y="459"/>
                  </a:cubicBezTo>
                  <a:cubicBezTo>
                    <a:pt x="698" y="458"/>
                    <a:pt x="697" y="458"/>
                    <a:pt x="697" y="457"/>
                  </a:cubicBezTo>
                  <a:cubicBezTo>
                    <a:pt x="697" y="456"/>
                    <a:pt x="697" y="455"/>
                    <a:pt x="697" y="454"/>
                  </a:cubicBezTo>
                  <a:cubicBezTo>
                    <a:pt x="697" y="453"/>
                    <a:pt x="697" y="453"/>
                    <a:pt x="697" y="453"/>
                  </a:cubicBezTo>
                  <a:cubicBezTo>
                    <a:pt x="697" y="450"/>
                    <a:pt x="699" y="448"/>
                    <a:pt x="700" y="446"/>
                  </a:cubicBezTo>
                  <a:cubicBezTo>
                    <a:pt x="701" y="445"/>
                    <a:pt x="703" y="443"/>
                    <a:pt x="703" y="441"/>
                  </a:cubicBezTo>
                  <a:cubicBezTo>
                    <a:pt x="704" y="440"/>
                    <a:pt x="704" y="439"/>
                    <a:pt x="704" y="438"/>
                  </a:cubicBezTo>
                  <a:cubicBezTo>
                    <a:pt x="704" y="437"/>
                    <a:pt x="704" y="436"/>
                    <a:pt x="704" y="435"/>
                  </a:cubicBezTo>
                  <a:cubicBezTo>
                    <a:pt x="705" y="433"/>
                    <a:pt x="706" y="430"/>
                    <a:pt x="707" y="428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6" y="424"/>
                    <a:pt x="705" y="423"/>
                    <a:pt x="704" y="421"/>
                  </a:cubicBezTo>
                  <a:cubicBezTo>
                    <a:pt x="703" y="420"/>
                    <a:pt x="702" y="418"/>
                    <a:pt x="701" y="417"/>
                  </a:cubicBezTo>
                  <a:cubicBezTo>
                    <a:pt x="699" y="416"/>
                    <a:pt x="697" y="414"/>
                    <a:pt x="696" y="412"/>
                  </a:cubicBezTo>
                  <a:cubicBezTo>
                    <a:pt x="696" y="411"/>
                    <a:pt x="696" y="411"/>
                    <a:pt x="696" y="410"/>
                  </a:cubicBezTo>
                  <a:cubicBezTo>
                    <a:pt x="696" y="409"/>
                    <a:pt x="696" y="409"/>
                    <a:pt x="696" y="409"/>
                  </a:cubicBezTo>
                  <a:cubicBezTo>
                    <a:pt x="696" y="406"/>
                    <a:pt x="696" y="406"/>
                    <a:pt x="696" y="406"/>
                  </a:cubicBezTo>
                  <a:cubicBezTo>
                    <a:pt x="694" y="407"/>
                    <a:pt x="694" y="407"/>
                    <a:pt x="694" y="407"/>
                  </a:cubicBezTo>
                  <a:cubicBezTo>
                    <a:pt x="694" y="407"/>
                    <a:pt x="694" y="406"/>
                    <a:pt x="694" y="406"/>
                  </a:cubicBezTo>
                  <a:cubicBezTo>
                    <a:pt x="693" y="405"/>
                    <a:pt x="694" y="401"/>
                    <a:pt x="694" y="399"/>
                  </a:cubicBezTo>
                  <a:cubicBezTo>
                    <a:pt x="696" y="393"/>
                    <a:pt x="700" y="386"/>
                    <a:pt x="703" y="379"/>
                  </a:cubicBezTo>
                  <a:cubicBezTo>
                    <a:pt x="705" y="377"/>
                    <a:pt x="706" y="374"/>
                    <a:pt x="707" y="372"/>
                  </a:cubicBezTo>
                  <a:cubicBezTo>
                    <a:pt x="714" y="357"/>
                    <a:pt x="721" y="342"/>
                    <a:pt x="728" y="328"/>
                  </a:cubicBezTo>
                  <a:cubicBezTo>
                    <a:pt x="731" y="321"/>
                    <a:pt x="731" y="321"/>
                    <a:pt x="731" y="321"/>
                  </a:cubicBezTo>
                  <a:cubicBezTo>
                    <a:pt x="739" y="303"/>
                    <a:pt x="748" y="284"/>
                    <a:pt x="757" y="264"/>
                  </a:cubicBezTo>
                  <a:cubicBezTo>
                    <a:pt x="765" y="249"/>
                    <a:pt x="772" y="233"/>
                    <a:pt x="779" y="218"/>
                  </a:cubicBezTo>
                  <a:cubicBezTo>
                    <a:pt x="788" y="199"/>
                    <a:pt x="788" y="199"/>
                    <a:pt x="788" y="199"/>
                  </a:cubicBezTo>
                  <a:lnTo>
                    <a:pt x="787" y="198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7" name="Freeform 18"/>
            <p:cNvSpPr>
              <a:spLocks/>
            </p:cNvSpPr>
            <p:nvPr/>
          </p:nvSpPr>
          <p:spPr bwMode="auto">
            <a:xfrm>
              <a:off x="3217895" y="2224901"/>
              <a:ext cx="820271" cy="784648"/>
            </a:xfrm>
            <a:custGeom>
              <a:avLst/>
              <a:gdLst>
                <a:gd name="T0" fmla="*/ 317 w 324"/>
                <a:gd name="T1" fmla="*/ 88 h 324"/>
                <a:gd name="T2" fmla="*/ 315 w 324"/>
                <a:gd name="T3" fmla="*/ 51 h 324"/>
                <a:gd name="T4" fmla="*/ 316 w 324"/>
                <a:gd name="T5" fmla="*/ 34 h 324"/>
                <a:gd name="T6" fmla="*/ 300 w 324"/>
                <a:gd name="T7" fmla="*/ 27 h 324"/>
                <a:gd name="T8" fmla="*/ 279 w 324"/>
                <a:gd name="T9" fmla="*/ 35 h 324"/>
                <a:gd name="T10" fmla="*/ 258 w 324"/>
                <a:gd name="T11" fmla="*/ 42 h 324"/>
                <a:gd name="T12" fmla="*/ 247 w 324"/>
                <a:gd name="T13" fmla="*/ 37 h 324"/>
                <a:gd name="T14" fmla="*/ 242 w 324"/>
                <a:gd name="T15" fmla="*/ 45 h 324"/>
                <a:gd name="T16" fmla="*/ 219 w 324"/>
                <a:gd name="T17" fmla="*/ 38 h 324"/>
                <a:gd name="T18" fmla="*/ 205 w 324"/>
                <a:gd name="T19" fmla="*/ 41 h 324"/>
                <a:gd name="T20" fmla="*/ 201 w 324"/>
                <a:gd name="T21" fmla="*/ 37 h 324"/>
                <a:gd name="T22" fmla="*/ 176 w 324"/>
                <a:gd name="T23" fmla="*/ 34 h 324"/>
                <a:gd name="T24" fmla="*/ 154 w 324"/>
                <a:gd name="T25" fmla="*/ 33 h 324"/>
                <a:gd name="T26" fmla="*/ 138 w 324"/>
                <a:gd name="T27" fmla="*/ 8 h 324"/>
                <a:gd name="T28" fmla="*/ 133 w 324"/>
                <a:gd name="T29" fmla="*/ 7 h 324"/>
                <a:gd name="T30" fmla="*/ 124 w 324"/>
                <a:gd name="T31" fmla="*/ 25 h 324"/>
                <a:gd name="T32" fmla="*/ 117 w 324"/>
                <a:gd name="T33" fmla="*/ 48 h 324"/>
                <a:gd name="T34" fmla="*/ 107 w 324"/>
                <a:gd name="T35" fmla="*/ 68 h 324"/>
                <a:gd name="T36" fmla="*/ 101 w 324"/>
                <a:gd name="T37" fmla="*/ 92 h 324"/>
                <a:gd name="T38" fmla="*/ 86 w 324"/>
                <a:gd name="T39" fmla="*/ 121 h 324"/>
                <a:gd name="T40" fmla="*/ 69 w 324"/>
                <a:gd name="T41" fmla="*/ 135 h 324"/>
                <a:gd name="T42" fmla="*/ 50 w 324"/>
                <a:gd name="T43" fmla="*/ 158 h 324"/>
                <a:gd name="T44" fmla="*/ 27 w 324"/>
                <a:gd name="T45" fmla="*/ 184 h 324"/>
                <a:gd name="T46" fmla="*/ 5 w 324"/>
                <a:gd name="T47" fmla="*/ 213 h 324"/>
                <a:gd name="T48" fmla="*/ 4 w 324"/>
                <a:gd name="T49" fmla="*/ 245 h 324"/>
                <a:gd name="T50" fmla="*/ 9 w 324"/>
                <a:gd name="T51" fmla="*/ 265 h 324"/>
                <a:gd name="T52" fmla="*/ 16 w 324"/>
                <a:gd name="T53" fmla="*/ 278 h 324"/>
                <a:gd name="T54" fmla="*/ 36 w 324"/>
                <a:gd name="T55" fmla="*/ 288 h 324"/>
                <a:gd name="T56" fmla="*/ 43 w 324"/>
                <a:gd name="T57" fmla="*/ 292 h 324"/>
                <a:gd name="T58" fmla="*/ 66 w 324"/>
                <a:gd name="T59" fmla="*/ 305 h 324"/>
                <a:gd name="T60" fmla="*/ 77 w 324"/>
                <a:gd name="T61" fmla="*/ 308 h 324"/>
                <a:gd name="T62" fmla="*/ 84 w 324"/>
                <a:gd name="T63" fmla="*/ 312 h 324"/>
                <a:gd name="T64" fmla="*/ 97 w 324"/>
                <a:gd name="T65" fmla="*/ 322 h 324"/>
                <a:gd name="T66" fmla="*/ 111 w 324"/>
                <a:gd name="T67" fmla="*/ 310 h 324"/>
                <a:gd name="T68" fmla="*/ 123 w 324"/>
                <a:gd name="T69" fmla="*/ 294 h 324"/>
                <a:gd name="T70" fmla="*/ 153 w 324"/>
                <a:gd name="T71" fmla="*/ 282 h 324"/>
                <a:gd name="T72" fmla="*/ 168 w 324"/>
                <a:gd name="T73" fmla="*/ 284 h 324"/>
                <a:gd name="T74" fmla="*/ 182 w 324"/>
                <a:gd name="T75" fmla="*/ 273 h 324"/>
                <a:gd name="T76" fmla="*/ 196 w 324"/>
                <a:gd name="T77" fmla="*/ 273 h 324"/>
                <a:gd name="T78" fmla="*/ 218 w 324"/>
                <a:gd name="T79" fmla="*/ 274 h 324"/>
                <a:gd name="T80" fmla="*/ 246 w 324"/>
                <a:gd name="T81" fmla="*/ 270 h 324"/>
                <a:gd name="T82" fmla="*/ 258 w 324"/>
                <a:gd name="T83" fmla="*/ 247 h 324"/>
                <a:gd name="T84" fmla="*/ 262 w 324"/>
                <a:gd name="T85" fmla="*/ 217 h 324"/>
                <a:gd name="T86" fmla="*/ 257 w 324"/>
                <a:gd name="T87" fmla="*/ 181 h 324"/>
                <a:gd name="T88" fmla="*/ 220 w 324"/>
                <a:gd name="T89" fmla="*/ 169 h 324"/>
                <a:gd name="T90" fmla="*/ 231 w 324"/>
                <a:gd name="T91" fmla="*/ 144 h 324"/>
                <a:gd name="T92" fmla="*/ 259 w 324"/>
                <a:gd name="T93" fmla="*/ 167 h 324"/>
                <a:gd name="T94" fmla="*/ 269 w 324"/>
                <a:gd name="T95" fmla="*/ 165 h 324"/>
                <a:gd name="T96" fmla="*/ 282 w 324"/>
                <a:gd name="T97" fmla="*/ 156 h 324"/>
                <a:gd name="T98" fmla="*/ 279 w 324"/>
                <a:gd name="T99" fmla="*/ 141 h 324"/>
                <a:gd name="T100" fmla="*/ 285 w 324"/>
                <a:gd name="T101" fmla="*/ 123 h 324"/>
                <a:gd name="T102" fmla="*/ 293 w 324"/>
                <a:gd name="T103" fmla="*/ 126 h 324"/>
                <a:gd name="T104" fmla="*/ 302 w 324"/>
                <a:gd name="T105" fmla="*/ 113 h 324"/>
                <a:gd name="T106" fmla="*/ 318 w 324"/>
                <a:gd name="T107" fmla="*/ 119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24" h="324">
                  <a:moveTo>
                    <a:pt x="323" y="104"/>
                  </a:moveTo>
                  <a:cubicBezTo>
                    <a:pt x="323" y="103"/>
                    <a:pt x="323" y="102"/>
                    <a:pt x="323" y="102"/>
                  </a:cubicBezTo>
                  <a:cubicBezTo>
                    <a:pt x="323" y="101"/>
                    <a:pt x="323" y="100"/>
                    <a:pt x="323" y="99"/>
                  </a:cubicBezTo>
                  <a:cubicBezTo>
                    <a:pt x="323" y="97"/>
                    <a:pt x="323" y="94"/>
                    <a:pt x="321" y="93"/>
                  </a:cubicBezTo>
                  <a:cubicBezTo>
                    <a:pt x="320" y="91"/>
                    <a:pt x="318" y="90"/>
                    <a:pt x="317" y="88"/>
                  </a:cubicBezTo>
                  <a:cubicBezTo>
                    <a:pt x="315" y="86"/>
                    <a:pt x="314" y="84"/>
                    <a:pt x="313" y="82"/>
                  </a:cubicBezTo>
                  <a:cubicBezTo>
                    <a:pt x="313" y="81"/>
                    <a:pt x="312" y="80"/>
                    <a:pt x="312" y="79"/>
                  </a:cubicBezTo>
                  <a:cubicBezTo>
                    <a:pt x="311" y="76"/>
                    <a:pt x="309" y="73"/>
                    <a:pt x="309" y="69"/>
                  </a:cubicBezTo>
                  <a:cubicBezTo>
                    <a:pt x="309" y="64"/>
                    <a:pt x="310" y="61"/>
                    <a:pt x="312" y="57"/>
                  </a:cubicBezTo>
                  <a:cubicBezTo>
                    <a:pt x="313" y="55"/>
                    <a:pt x="313" y="53"/>
                    <a:pt x="315" y="51"/>
                  </a:cubicBezTo>
                  <a:cubicBezTo>
                    <a:pt x="315" y="51"/>
                    <a:pt x="315" y="50"/>
                    <a:pt x="316" y="50"/>
                  </a:cubicBezTo>
                  <a:cubicBezTo>
                    <a:pt x="317" y="49"/>
                    <a:pt x="317" y="48"/>
                    <a:pt x="318" y="47"/>
                  </a:cubicBezTo>
                  <a:cubicBezTo>
                    <a:pt x="318" y="45"/>
                    <a:pt x="318" y="44"/>
                    <a:pt x="317" y="42"/>
                  </a:cubicBezTo>
                  <a:cubicBezTo>
                    <a:pt x="316" y="41"/>
                    <a:pt x="315" y="39"/>
                    <a:pt x="315" y="37"/>
                  </a:cubicBezTo>
                  <a:cubicBezTo>
                    <a:pt x="315" y="36"/>
                    <a:pt x="316" y="35"/>
                    <a:pt x="316" y="34"/>
                  </a:cubicBezTo>
                  <a:cubicBezTo>
                    <a:pt x="317" y="32"/>
                    <a:pt x="318" y="30"/>
                    <a:pt x="316" y="27"/>
                  </a:cubicBezTo>
                  <a:cubicBezTo>
                    <a:pt x="316" y="26"/>
                    <a:pt x="314" y="25"/>
                    <a:pt x="311" y="25"/>
                  </a:cubicBezTo>
                  <a:cubicBezTo>
                    <a:pt x="311" y="25"/>
                    <a:pt x="310" y="25"/>
                    <a:pt x="310" y="25"/>
                  </a:cubicBezTo>
                  <a:cubicBezTo>
                    <a:pt x="307" y="25"/>
                    <a:pt x="305" y="26"/>
                    <a:pt x="302" y="27"/>
                  </a:cubicBezTo>
                  <a:cubicBezTo>
                    <a:pt x="300" y="27"/>
                    <a:pt x="300" y="27"/>
                    <a:pt x="300" y="27"/>
                  </a:cubicBezTo>
                  <a:cubicBezTo>
                    <a:pt x="297" y="28"/>
                    <a:pt x="295" y="30"/>
                    <a:pt x="293" y="31"/>
                  </a:cubicBezTo>
                  <a:cubicBezTo>
                    <a:pt x="292" y="33"/>
                    <a:pt x="290" y="34"/>
                    <a:pt x="289" y="35"/>
                  </a:cubicBezTo>
                  <a:cubicBezTo>
                    <a:pt x="287" y="35"/>
                    <a:pt x="286" y="36"/>
                    <a:pt x="284" y="36"/>
                  </a:cubicBezTo>
                  <a:cubicBezTo>
                    <a:pt x="283" y="36"/>
                    <a:pt x="282" y="36"/>
                    <a:pt x="281" y="36"/>
                  </a:cubicBezTo>
                  <a:cubicBezTo>
                    <a:pt x="281" y="35"/>
                    <a:pt x="280" y="35"/>
                    <a:pt x="279" y="35"/>
                  </a:cubicBezTo>
                  <a:cubicBezTo>
                    <a:pt x="278" y="35"/>
                    <a:pt x="277" y="36"/>
                    <a:pt x="276" y="36"/>
                  </a:cubicBezTo>
                  <a:cubicBezTo>
                    <a:pt x="273" y="37"/>
                    <a:pt x="268" y="38"/>
                    <a:pt x="264" y="40"/>
                  </a:cubicBezTo>
                  <a:cubicBezTo>
                    <a:pt x="264" y="40"/>
                    <a:pt x="263" y="40"/>
                    <a:pt x="263" y="41"/>
                  </a:cubicBezTo>
                  <a:cubicBezTo>
                    <a:pt x="262" y="41"/>
                    <a:pt x="260" y="42"/>
                    <a:pt x="259" y="42"/>
                  </a:cubicBezTo>
                  <a:cubicBezTo>
                    <a:pt x="259" y="42"/>
                    <a:pt x="258" y="42"/>
                    <a:pt x="258" y="42"/>
                  </a:cubicBezTo>
                  <a:cubicBezTo>
                    <a:pt x="257" y="42"/>
                    <a:pt x="255" y="40"/>
                    <a:pt x="254" y="39"/>
                  </a:cubicBezTo>
                  <a:cubicBezTo>
                    <a:pt x="254" y="38"/>
                    <a:pt x="253" y="38"/>
                    <a:pt x="253" y="38"/>
                  </a:cubicBezTo>
                  <a:cubicBezTo>
                    <a:pt x="252" y="36"/>
                    <a:pt x="250" y="35"/>
                    <a:pt x="250" y="35"/>
                  </a:cubicBezTo>
                  <a:cubicBezTo>
                    <a:pt x="246" y="34"/>
                    <a:pt x="246" y="34"/>
                    <a:pt x="246" y="34"/>
                  </a:cubicBezTo>
                  <a:cubicBezTo>
                    <a:pt x="247" y="37"/>
                    <a:pt x="247" y="37"/>
                    <a:pt x="247" y="37"/>
                  </a:cubicBezTo>
                  <a:cubicBezTo>
                    <a:pt x="247" y="38"/>
                    <a:pt x="247" y="38"/>
                    <a:pt x="247" y="39"/>
                  </a:cubicBezTo>
                  <a:cubicBezTo>
                    <a:pt x="247" y="39"/>
                    <a:pt x="248" y="40"/>
                    <a:pt x="248" y="40"/>
                  </a:cubicBezTo>
                  <a:cubicBezTo>
                    <a:pt x="248" y="42"/>
                    <a:pt x="248" y="46"/>
                    <a:pt x="246" y="46"/>
                  </a:cubicBezTo>
                  <a:cubicBezTo>
                    <a:pt x="246" y="47"/>
                    <a:pt x="246" y="47"/>
                    <a:pt x="246" y="47"/>
                  </a:cubicBezTo>
                  <a:cubicBezTo>
                    <a:pt x="245" y="47"/>
                    <a:pt x="243" y="46"/>
                    <a:pt x="242" y="45"/>
                  </a:cubicBezTo>
                  <a:cubicBezTo>
                    <a:pt x="241" y="44"/>
                    <a:pt x="241" y="44"/>
                    <a:pt x="241" y="44"/>
                  </a:cubicBezTo>
                  <a:cubicBezTo>
                    <a:pt x="240" y="44"/>
                    <a:pt x="239" y="43"/>
                    <a:pt x="238" y="42"/>
                  </a:cubicBezTo>
                  <a:cubicBezTo>
                    <a:pt x="235" y="41"/>
                    <a:pt x="233" y="40"/>
                    <a:pt x="231" y="39"/>
                  </a:cubicBezTo>
                  <a:cubicBezTo>
                    <a:pt x="229" y="37"/>
                    <a:pt x="227" y="36"/>
                    <a:pt x="225" y="36"/>
                  </a:cubicBezTo>
                  <a:cubicBezTo>
                    <a:pt x="223" y="36"/>
                    <a:pt x="221" y="37"/>
                    <a:pt x="219" y="38"/>
                  </a:cubicBezTo>
                  <a:cubicBezTo>
                    <a:pt x="218" y="38"/>
                    <a:pt x="218" y="38"/>
                    <a:pt x="217" y="38"/>
                  </a:cubicBezTo>
                  <a:cubicBezTo>
                    <a:pt x="216" y="38"/>
                    <a:pt x="214" y="38"/>
                    <a:pt x="213" y="37"/>
                  </a:cubicBezTo>
                  <a:cubicBezTo>
                    <a:pt x="212" y="37"/>
                    <a:pt x="210" y="37"/>
                    <a:pt x="209" y="37"/>
                  </a:cubicBezTo>
                  <a:cubicBezTo>
                    <a:pt x="208" y="37"/>
                    <a:pt x="208" y="37"/>
                    <a:pt x="207" y="37"/>
                  </a:cubicBezTo>
                  <a:cubicBezTo>
                    <a:pt x="206" y="38"/>
                    <a:pt x="205" y="39"/>
                    <a:pt x="205" y="41"/>
                  </a:cubicBezTo>
                  <a:cubicBezTo>
                    <a:pt x="205" y="43"/>
                    <a:pt x="204" y="44"/>
                    <a:pt x="203" y="45"/>
                  </a:cubicBezTo>
                  <a:cubicBezTo>
                    <a:pt x="203" y="45"/>
                    <a:pt x="202" y="45"/>
                    <a:pt x="202" y="45"/>
                  </a:cubicBezTo>
                  <a:cubicBezTo>
                    <a:pt x="202" y="45"/>
                    <a:pt x="202" y="45"/>
                    <a:pt x="202" y="45"/>
                  </a:cubicBezTo>
                  <a:cubicBezTo>
                    <a:pt x="200" y="44"/>
                    <a:pt x="200" y="41"/>
                    <a:pt x="201" y="38"/>
                  </a:cubicBezTo>
                  <a:cubicBezTo>
                    <a:pt x="201" y="38"/>
                    <a:pt x="201" y="37"/>
                    <a:pt x="201" y="37"/>
                  </a:cubicBezTo>
                  <a:cubicBezTo>
                    <a:pt x="200" y="32"/>
                    <a:pt x="196" y="19"/>
                    <a:pt x="190" y="17"/>
                  </a:cubicBezTo>
                  <a:cubicBezTo>
                    <a:pt x="190" y="16"/>
                    <a:pt x="189" y="16"/>
                    <a:pt x="189" y="16"/>
                  </a:cubicBezTo>
                  <a:cubicBezTo>
                    <a:pt x="187" y="16"/>
                    <a:pt x="186" y="17"/>
                    <a:pt x="184" y="18"/>
                  </a:cubicBezTo>
                  <a:cubicBezTo>
                    <a:pt x="181" y="21"/>
                    <a:pt x="180" y="24"/>
                    <a:pt x="178" y="28"/>
                  </a:cubicBezTo>
                  <a:cubicBezTo>
                    <a:pt x="178" y="30"/>
                    <a:pt x="177" y="32"/>
                    <a:pt x="176" y="34"/>
                  </a:cubicBezTo>
                  <a:cubicBezTo>
                    <a:pt x="174" y="37"/>
                    <a:pt x="172" y="39"/>
                    <a:pt x="169" y="39"/>
                  </a:cubicBezTo>
                  <a:cubicBezTo>
                    <a:pt x="167" y="39"/>
                    <a:pt x="166" y="38"/>
                    <a:pt x="165" y="38"/>
                  </a:cubicBezTo>
                  <a:cubicBezTo>
                    <a:pt x="164" y="37"/>
                    <a:pt x="163" y="37"/>
                    <a:pt x="162" y="36"/>
                  </a:cubicBezTo>
                  <a:cubicBezTo>
                    <a:pt x="162" y="35"/>
                    <a:pt x="161" y="35"/>
                    <a:pt x="160" y="34"/>
                  </a:cubicBezTo>
                  <a:cubicBezTo>
                    <a:pt x="158" y="34"/>
                    <a:pt x="156" y="33"/>
                    <a:pt x="154" y="33"/>
                  </a:cubicBezTo>
                  <a:cubicBezTo>
                    <a:pt x="154" y="32"/>
                    <a:pt x="153" y="32"/>
                    <a:pt x="152" y="32"/>
                  </a:cubicBezTo>
                  <a:cubicBezTo>
                    <a:pt x="150" y="31"/>
                    <a:pt x="148" y="31"/>
                    <a:pt x="147" y="31"/>
                  </a:cubicBezTo>
                  <a:cubicBezTo>
                    <a:pt x="143" y="30"/>
                    <a:pt x="139" y="29"/>
                    <a:pt x="136" y="26"/>
                  </a:cubicBezTo>
                  <a:cubicBezTo>
                    <a:pt x="132" y="22"/>
                    <a:pt x="134" y="13"/>
                    <a:pt x="137" y="9"/>
                  </a:cubicBezTo>
                  <a:cubicBezTo>
                    <a:pt x="137" y="9"/>
                    <a:pt x="137" y="8"/>
                    <a:pt x="138" y="8"/>
                  </a:cubicBezTo>
                  <a:cubicBezTo>
                    <a:pt x="139" y="6"/>
                    <a:pt x="140" y="4"/>
                    <a:pt x="140" y="3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37" y="2"/>
                    <a:pt x="137" y="2"/>
                    <a:pt x="137" y="2"/>
                  </a:cubicBezTo>
                  <a:cubicBezTo>
                    <a:pt x="136" y="2"/>
                    <a:pt x="136" y="3"/>
                    <a:pt x="134" y="6"/>
                  </a:cubicBezTo>
                  <a:cubicBezTo>
                    <a:pt x="133" y="6"/>
                    <a:pt x="133" y="7"/>
                    <a:pt x="133" y="7"/>
                  </a:cubicBezTo>
                  <a:cubicBezTo>
                    <a:pt x="132" y="9"/>
                    <a:pt x="130" y="10"/>
                    <a:pt x="129" y="11"/>
                  </a:cubicBezTo>
                  <a:cubicBezTo>
                    <a:pt x="127" y="13"/>
                    <a:pt x="125" y="16"/>
                    <a:pt x="123" y="18"/>
                  </a:cubicBezTo>
                  <a:cubicBezTo>
                    <a:pt x="123" y="19"/>
                    <a:pt x="123" y="19"/>
                    <a:pt x="123" y="19"/>
                  </a:cubicBezTo>
                  <a:cubicBezTo>
                    <a:pt x="124" y="21"/>
                    <a:pt x="124" y="21"/>
                    <a:pt x="124" y="21"/>
                  </a:cubicBezTo>
                  <a:cubicBezTo>
                    <a:pt x="125" y="22"/>
                    <a:pt x="125" y="23"/>
                    <a:pt x="124" y="25"/>
                  </a:cubicBezTo>
                  <a:cubicBezTo>
                    <a:pt x="124" y="27"/>
                    <a:pt x="123" y="27"/>
                    <a:pt x="122" y="28"/>
                  </a:cubicBezTo>
                  <a:cubicBezTo>
                    <a:pt x="122" y="29"/>
                    <a:pt x="121" y="29"/>
                    <a:pt x="121" y="30"/>
                  </a:cubicBezTo>
                  <a:cubicBezTo>
                    <a:pt x="120" y="31"/>
                    <a:pt x="120" y="32"/>
                    <a:pt x="120" y="34"/>
                  </a:cubicBezTo>
                  <a:cubicBezTo>
                    <a:pt x="120" y="35"/>
                    <a:pt x="119" y="35"/>
                    <a:pt x="119" y="36"/>
                  </a:cubicBezTo>
                  <a:cubicBezTo>
                    <a:pt x="119" y="40"/>
                    <a:pt x="118" y="45"/>
                    <a:pt x="117" y="48"/>
                  </a:cubicBezTo>
                  <a:cubicBezTo>
                    <a:pt x="116" y="49"/>
                    <a:pt x="115" y="50"/>
                    <a:pt x="114" y="51"/>
                  </a:cubicBezTo>
                  <a:cubicBezTo>
                    <a:pt x="114" y="51"/>
                    <a:pt x="113" y="52"/>
                    <a:pt x="113" y="53"/>
                  </a:cubicBezTo>
                  <a:cubicBezTo>
                    <a:pt x="112" y="54"/>
                    <a:pt x="112" y="55"/>
                    <a:pt x="111" y="55"/>
                  </a:cubicBezTo>
                  <a:cubicBezTo>
                    <a:pt x="111" y="56"/>
                    <a:pt x="111" y="57"/>
                    <a:pt x="110" y="58"/>
                  </a:cubicBezTo>
                  <a:cubicBezTo>
                    <a:pt x="108" y="61"/>
                    <a:pt x="107" y="64"/>
                    <a:pt x="107" y="68"/>
                  </a:cubicBezTo>
                  <a:cubicBezTo>
                    <a:pt x="107" y="69"/>
                    <a:pt x="107" y="71"/>
                    <a:pt x="107" y="72"/>
                  </a:cubicBezTo>
                  <a:cubicBezTo>
                    <a:pt x="107" y="74"/>
                    <a:pt x="107" y="77"/>
                    <a:pt x="106" y="78"/>
                  </a:cubicBezTo>
                  <a:cubicBezTo>
                    <a:pt x="106" y="79"/>
                    <a:pt x="105" y="80"/>
                    <a:pt x="104" y="81"/>
                  </a:cubicBezTo>
                  <a:cubicBezTo>
                    <a:pt x="104" y="81"/>
                    <a:pt x="103" y="82"/>
                    <a:pt x="103" y="83"/>
                  </a:cubicBezTo>
                  <a:cubicBezTo>
                    <a:pt x="101" y="86"/>
                    <a:pt x="101" y="89"/>
                    <a:pt x="101" y="92"/>
                  </a:cubicBezTo>
                  <a:cubicBezTo>
                    <a:pt x="101" y="94"/>
                    <a:pt x="101" y="95"/>
                    <a:pt x="101" y="97"/>
                  </a:cubicBezTo>
                  <a:cubicBezTo>
                    <a:pt x="101" y="100"/>
                    <a:pt x="100" y="103"/>
                    <a:pt x="99" y="105"/>
                  </a:cubicBezTo>
                  <a:cubicBezTo>
                    <a:pt x="98" y="107"/>
                    <a:pt x="97" y="108"/>
                    <a:pt x="97" y="109"/>
                  </a:cubicBezTo>
                  <a:cubicBezTo>
                    <a:pt x="95" y="114"/>
                    <a:pt x="94" y="117"/>
                    <a:pt x="90" y="119"/>
                  </a:cubicBezTo>
                  <a:cubicBezTo>
                    <a:pt x="89" y="120"/>
                    <a:pt x="87" y="121"/>
                    <a:pt x="86" y="121"/>
                  </a:cubicBezTo>
                  <a:cubicBezTo>
                    <a:pt x="84" y="121"/>
                    <a:pt x="84" y="121"/>
                    <a:pt x="84" y="121"/>
                  </a:cubicBezTo>
                  <a:cubicBezTo>
                    <a:pt x="83" y="121"/>
                    <a:pt x="83" y="121"/>
                    <a:pt x="83" y="121"/>
                  </a:cubicBezTo>
                  <a:cubicBezTo>
                    <a:pt x="81" y="121"/>
                    <a:pt x="80" y="122"/>
                    <a:pt x="78" y="123"/>
                  </a:cubicBezTo>
                  <a:cubicBezTo>
                    <a:pt x="77" y="123"/>
                    <a:pt x="77" y="123"/>
                    <a:pt x="77" y="123"/>
                  </a:cubicBezTo>
                  <a:cubicBezTo>
                    <a:pt x="72" y="127"/>
                    <a:pt x="70" y="129"/>
                    <a:pt x="69" y="135"/>
                  </a:cubicBezTo>
                  <a:cubicBezTo>
                    <a:pt x="68" y="139"/>
                    <a:pt x="67" y="143"/>
                    <a:pt x="65" y="146"/>
                  </a:cubicBezTo>
                  <a:cubicBezTo>
                    <a:pt x="65" y="147"/>
                    <a:pt x="64" y="148"/>
                    <a:pt x="64" y="149"/>
                  </a:cubicBezTo>
                  <a:cubicBezTo>
                    <a:pt x="63" y="152"/>
                    <a:pt x="61" y="156"/>
                    <a:pt x="58" y="157"/>
                  </a:cubicBezTo>
                  <a:cubicBezTo>
                    <a:pt x="57" y="158"/>
                    <a:pt x="55" y="158"/>
                    <a:pt x="54" y="158"/>
                  </a:cubicBezTo>
                  <a:cubicBezTo>
                    <a:pt x="53" y="158"/>
                    <a:pt x="51" y="158"/>
                    <a:pt x="50" y="158"/>
                  </a:cubicBezTo>
                  <a:cubicBezTo>
                    <a:pt x="47" y="159"/>
                    <a:pt x="45" y="160"/>
                    <a:pt x="43" y="161"/>
                  </a:cubicBezTo>
                  <a:cubicBezTo>
                    <a:pt x="42" y="162"/>
                    <a:pt x="41" y="163"/>
                    <a:pt x="41" y="164"/>
                  </a:cubicBezTo>
                  <a:cubicBezTo>
                    <a:pt x="40" y="165"/>
                    <a:pt x="39" y="166"/>
                    <a:pt x="39" y="167"/>
                  </a:cubicBezTo>
                  <a:cubicBezTo>
                    <a:pt x="38" y="168"/>
                    <a:pt x="37" y="169"/>
                    <a:pt x="36" y="169"/>
                  </a:cubicBezTo>
                  <a:cubicBezTo>
                    <a:pt x="31" y="173"/>
                    <a:pt x="26" y="178"/>
                    <a:pt x="27" y="184"/>
                  </a:cubicBezTo>
                  <a:cubicBezTo>
                    <a:pt x="28" y="190"/>
                    <a:pt x="25" y="193"/>
                    <a:pt x="21" y="197"/>
                  </a:cubicBezTo>
                  <a:cubicBezTo>
                    <a:pt x="20" y="198"/>
                    <a:pt x="18" y="199"/>
                    <a:pt x="16" y="200"/>
                  </a:cubicBezTo>
                  <a:cubicBezTo>
                    <a:pt x="14" y="202"/>
                    <a:pt x="11" y="203"/>
                    <a:pt x="10" y="206"/>
                  </a:cubicBezTo>
                  <a:cubicBezTo>
                    <a:pt x="9" y="206"/>
                    <a:pt x="9" y="207"/>
                    <a:pt x="8" y="208"/>
                  </a:cubicBezTo>
                  <a:cubicBezTo>
                    <a:pt x="8" y="210"/>
                    <a:pt x="7" y="212"/>
                    <a:pt x="5" y="213"/>
                  </a:cubicBezTo>
                  <a:cubicBezTo>
                    <a:pt x="4" y="215"/>
                    <a:pt x="2" y="218"/>
                    <a:pt x="2" y="220"/>
                  </a:cubicBezTo>
                  <a:cubicBezTo>
                    <a:pt x="0" y="225"/>
                    <a:pt x="1" y="230"/>
                    <a:pt x="1" y="234"/>
                  </a:cubicBezTo>
                  <a:cubicBezTo>
                    <a:pt x="1" y="236"/>
                    <a:pt x="1" y="237"/>
                    <a:pt x="1" y="238"/>
                  </a:cubicBezTo>
                  <a:cubicBezTo>
                    <a:pt x="2" y="240"/>
                    <a:pt x="2" y="241"/>
                    <a:pt x="3" y="242"/>
                  </a:cubicBezTo>
                  <a:cubicBezTo>
                    <a:pt x="3" y="243"/>
                    <a:pt x="4" y="244"/>
                    <a:pt x="4" y="245"/>
                  </a:cubicBezTo>
                  <a:cubicBezTo>
                    <a:pt x="4" y="247"/>
                    <a:pt x="4" y="249"/>
                    <a:pt x="4" y="250"/>
                  </a:cubicBezTo>
                  <a:cubicBezTo>
                    <a:pt x="4" y="253"/>
                    <a:pt x="4" y="253"/>
                    <a:pt x="4" y="253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7" y="254"/>
                    <a:pt x="8" y="254"/>
                    <a:pt x="8" y="255"/>
                  </a:cubicBezTo>
                  <a:cubicBezTo>
                    <a:pt x="9" y="257"/>
                    <a:pt x="9" y="261"/>
                    <a:pt x="9" y="265"/>
                  </a:cubicBezTo>
                  <a:cubicBezTo>
                    <a:pt x="8" y="268"/>
                    <a:pt x="8" y="268"/>
                    <a:pt x="8" y="268"/>
                  </a:cubicBezTo>
                  <a:cubicBezTo>
                    <a:pt x="10" y="269"/>
                    <a:pt x="10" y="269"/>
                    <a:pt x="10" y="269"/>
                  </a:cubicBezTo>
                  <a:cubicBezTo>
                    <a:pt x="12" y="269"/>
                    <a:pt x="15" y="271"/>
                    <a:pt x="16" y="271"/>
                  </a:cubicBezTo>
                  <a:cubicBezTo>
                    <a:pt x="17" y="273"/>
                    <a:pt x="17" y="274"/>
                    <a:pt x="17" y="276"/>
                  </a:cubicBezTo>
                  <a:cubicBezTo>
                    <a:pt x="17" y="276"/>
                    <a:pt x="16" y="277"/>
                    <a:pt x="16" y="278"/>
                  </a:cubicBezTo>
                  <a:cubicBezTo>
                    <a:pt x="16" y="282"/>
                    <a:pt x="15" y="285"/>
                    <a:pt x="17" y="287"/>
                  </a:cubicBezTo>
                  <a:cubicBezTo>
                    <a:pt x="18" y="287"/>
                    <a:pt x="19" y="288"/>
                    <a:pt x="21" y="288"/>
                  </a:cubicBezTo>
                  <a:cubicBezTo>
                    <a:pt x="22" y="288"/>
                    <a:pt x="24" y="287"/>
                    <a:pt x="26" y="287"/>
                  </a:cubicBezTo>
                  <a:cubicBezTo>
                    <a:pt x="28" y="287"/>
                    <a:pt x="30" y="286"/>
                    <a:pt x="31" y="286"/>
                  </a:cubicBezTo>
                  <a:cubicBezTo>
                    <a:pt x="34" y="286"/>
                    <a:pt x="35" y="287"/>
                    <a:pt x="36" y="288"/>
                  </a:cubicBezTo>
                  <a:cubicBezTo>
                    <a:pt x="37" y="289"/>
                    <a:pt x="37" y="289"/>
                    <a:pt x="37" y="290"/>
                  </a:cubicBezTo>
                  <a:cubicBezTo>
                    <a:pt x="38" y="291"/>
                    <a:pt x="38" y="291"/>
                    <a:pt x="39" y="292"/>
                  </a:cubicBezTo>
                  <a:cubicBezTo>
                    <a:pt x="39" y="292"/>
                    <a:pt x="40" y="292"/>
                    <a:pt x="41" y="292"/>
                  </a:cubicBezTo>
                  <a:cubicBezTo>
                    <a:pt x="42" y="292"/>
                    <a:pt x="42" y="292"/>
                    <a:pt x="42" y="292"/>
                  </a:cubicBezTo>
                  <a:cubicBezTo>
                    <a:pt x="42" y="292"/>
                    <a:pt x="43" y="292"/>
                    <a:pt x="43" y="292"/>
                  </a:cubicBezTo>
                  <a:cubicBezTo>
                    <a:pt x="45" y="293"/>
                    <a:pt x="47" y="294"/>
                    <a:pt x="48" y="295"/>
                  </a:cubicBezTo>
                  <a:cubicBezTo>
                    <a:pt x="49" y="295"/>
                    <a:pt x="50" y="296"/>
                    <a:pt x="51" y="297"/>
                  </a:cubicBezTo>
                  <a:cubicBezTo>
                    <a:pt x="52" y="297"/>
                    <a:pt x="53" y="298"/>
                    <a:pt x="54" y="298"/>
                  </a:cubicBezTo>
                  <a:cubicBezTo>
                    <a:pt x="56" y="299"/>
                    <a:pt x="58" y="299"/>
                    <a:pt x="59" y="301"/>
                  </a:cubicBezTo>
                  <a:cubicBezTo>
                    <a:pt x="61" y="302"/>
                    <a:pt x="63" y="304"/>
                    <a:pt x="66" y="305"/>
                  </a:cubicBezTo>
                  <a:cubicBezTo>
                    <a:pt x="67" y="305"/>
                    <a:pt x="68" y="306"/>
                    <a:pt x="70" y="306"/>
                  </a:cubicBezTo>
                  <a:cubicBezTo>
                    <a:pt x="71" y="306"/>
                    <a:pt x="72" y="307"/>
                    <a:pt x="73" y="307"/>
                  </a:cubicBezTo>
                  <a:cubicBezTo>
                    <a:pt x="73" y="307"/>
                    <a:pt x="73" y="307"/>
                    <a:pt x="73" y="307"/>
                  </a:cubicBezTo>
                  <a:cubicBezTo>
                    <a:pt x="73" y="308"/>
                    <a:pt x="73" y="308"/>
                    <a:pt x="73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8" y="308"/>
                    <a:pt x="78" y="308"/>
                  </a:cubicBezTo>
                  <a:cubicBezTo>
                    <a:pt x="78" y="308"/>
                    <a:pt x="79" y="308"/>
                    <a:pt x="80" y="308"/>
                  </a:cubicBezTo>
                  <a:cubicBezTo>
                    <a:pt x="81" y="309"/>
                    <a:pt x="81" y="310"/>
                    <a:pt x="82" y="310"/>
                  </a:cubicBezTo>
                  <a:cubicBezTo>
                    <a:pt x="83" y="311"/>
                    <a:pt x="84" y="311"/>
                    <a:pt x="84" y="312"/>
                  </a:cubicBezTo>
                  <a:cubicBezTo>
                    <a:pt x="85" y="312"/>
                    <a:pt x="85" y="312"/>
                    <a:pt x="86" y="312"/>
                  </a:cubicBezTo>
                  <a:cubicBezTo>
                    <a:pt x="87" y="312"/>
                    <a:pt x="87" y="312"/>
                    <a:pt x="88" y="313"/>
                  </a:cubicBezTo>
                  <a:cubicBezTo>
                    <a:pt x="89" y="313"/>
                    <a:pt x="89" y="314"/>
                    <a:pt x="90" y="314"/>
                  </a:cubicBezTo>
                  <a:cubicBezTo>
                    <a:pt x="90" y="314"/>
                    <a:pt x="90" y="315"/>
                    <a:pt x="91" y="315"/>
                  </a:cubicBezTo>
                  <a:cubicBezTo>
                    <a:pt x="93" y="317"/>
                    <a:pt x="95" y="319"/>
                    <a:pt x="97" y="322"/>
                  </a:cubicBezTo>
                  <a:cubicBezTo>
                    <a:pt x="99" y="324"/>
                    <a:pt x="99" y="324"/>
                    <a:pt x="99" y="324"/>
                  </a:cubicBezTo>
                  <a:cubicBezTo>
                    <a:pt x="101" y="321"/>
                    <a:pt x="101" y="321"/>
                    <a:pt x="101" y="321"/>
                  </a:cubicBezTo>
                  <a:cubicBezTo>
                    <a:pt x="102" y="319"/>
                    <a:pt x="103" y="317"/>
                    <a:pt x="105" y="316"/>
                  </a:cubicBezTo>
                  <a:cubicBezTo>
                    <a:pt x="105" y="314"/>
                    <a:pt x="105" y="314"/>
                    <a:pt x="105" y="314"/>
                  </a:cubicBezTo>
                  <a:cubicBezTo>
                    <a:pt x="107" y="312"/>
                    <a:pt x="109" y="311"/>
                    <a:pt x="111" y="310"/>
                  </a:cubicBezTo>
                  <a:cubicBezTo>
                    <a:pt x="113" y="308"/>
                    <a:pt x="115" y="307"/>
                    <a:pt x="116" y="305"/>
                  </a:cubicBezTo>
                  <a:cubicBezTo>
                    <a:pt x="116" y="304"/>
                    <a:pt x="117" y="303"/>
                    <a:pt x="117" y="302"/>
                  </a:cubicBezTo>
                  <a:cubicBezTo>
                    <a:pt x="118" y="301"/>
                    <a:pt x="118" y="300"/>
                    <a:pt x="119" y="299"/>
                  </a:cubicBezTo>
                  <a:cubicBezTo>
                    <a:pt x="120" y="297"/>
                    <a:pt x="121" y="296"/>
                    <a:pt x="122" y="295"/>
                  </a:cubicBezTo>
                  <a:cubicBezTo>
                    <a:pt x="123" y="294"/>
                    <a:pt x="123" y="294"/>
                    <a:pt x="123" y="294"/>
                  </a:cubicBezTo>
                  <a:cubicBezTo>
                    <a:pt x="125" y="293"/>
                    <a:pt x="127" y="291"/>
                    <a:pt x="129" y="290"/>
                  </a:cubicBezTo>
                  <a:cubicBezTo>
                    <a:pt x="129" y="290"/>
                    <a:pt x="129" y="290"/>
                    <a:pt x="129" y="290"/>
                  </a:cubicBezTo>
                  <a:cubicBezTo>
                    <a:pt x="130" y="289"/>
                    <a:pt x="131" y="288"/>
                    <a:pt x="132" y="288"/>
                  </a:cubicBezTo>
                  <a:cubicBezTo>
                    <a:pt x="136" y="284"/>
                    <a:pt x="140" y="284"/>
                    <a:pt x="146" y="284"/>
                  </a:cubicBezTo>
                  <a:cubicBezTo>
                    <a:pt x="148" y="284"/>
                    <a:pt x="150" y="284"/>
                    <a:pt x="153" y="282"/>
                  </a:cubicBezTo>
                  <a:cubicBezTo>
                    <a:pt x="153" y="282"/>
                    <a:pt x="154" y="282"/>
                    <a:pt x="155" y="281"/>
                  </a:cubicBezTo>
                  <a:cubicBezTo>
                    <a:pt x="156" y="280"/>
                    <a:pt x="157" y="280"/>
                    <a:pt x="158" y="279"/>
                  </a:cubicBezTo>
                  <a:cubicBezTo>
                    <a:pt x="158" y="279"/>
                    <a:pt x="159" y="279"/>
                    <a:pt x="159" y="279"/>
                  </a:cubicBezTo>
                  <a:cubicBezTo>
                    <a:pt x="161" y="279"/>
                    <a:pt x="162" y="281"/>
                    <a:pt x="164" y="282"/>
                  </a:cubicBezTo>
                  <a:cubicBezTo>
                    <a:pt x="165" y="283"/>
                    <a:pt x="166" y="284"/>
                    <a:pt x="168" y="284"/>
                  </a:cubicBezTo>
                  <a:cubicBezTo>
                    <a:pt x="169" y="284"/>
                    <a:pt x="169" y="284"/>
                    <a:pt x="170" y="283"/>
                  </a:cubicBezTo>
                  <a:cubicBezTo>
                    <a:pt x="171" y="283"/>
                    <a:pt x="172" y="282"/>
                    <a:pt x="174" y="280"/>
                  </a:cubicBezTo>
                  <a:cubicBezTo>
                    <a:pt x="174" y="280"/>
                    <a:pt x="175" y="279"/>
                    <a:pt x="176" y="278"/>
                  </a:cubicBezTo>
                  <a:cubicBezTo>
                    <a:pt x="177" y="278"/>
                    <a:pt x="177" y="277"/>
                    <a:pt x="178" y="276"/>
                  </a:cubicBezTo>
                  <a:cubicBezTo>
                    <a:pt x="179" y="275"/>
                    <a:pt x="180" y="274"/>
                    <a:pt x="182" y="273"/>
                  </a:cubicBezTo>
                  <a:cubicBezTo>
                    <a:pt x="183" y="273"/>
                    <a:pt x="184" y="273"/>
                    <a:pt x="186" y="273"/>
                  </a:cubicBezTo>
                  <a:cubicBezTo>
                    <a:pt x="186" y="273"/>
                    <a:pt x="187" y="273"/>
                    <a:pt x="188" y="273"/>
                  </a:cubicBezTo>
                  <a:cubicBezTo>
                    <a:pt x="190" y="273"/>
                    <a:pt x="190" y="273"/>
                    <a:pt x="190" y="273"/>
                  </a:cubicBezTo>
                  <a:cubicBezTo>
                    <a:pt x="192" y="273"/>
                    <a:pt x="194" y="273"/>
                    <a:pt x="196" y="273"/>
                  </a:cubicBezTo>
                  <a:cubicBezTo>
                    <a:pt x="196" y="273"/>
                    <a:pt x="196" y="273"/>
                    <a:pt x="196" y="273"/>
                  </a:cubicBezTo>
                  <a:cubicBezTo>
                    <a:pt x="200" y="273"/>
                    <a:pt x="203" y="273"/>
                    <a:pt x="206" y="273"/>
                  </a:cubicBezTo>
                  <a:cubicBezTo>
                    <a:pt x="207" y="273"/>
                    <a:pt x="207" y="273"/>
                    <a:pt x="207" y="273"/>
                  </a:cubicBezTo>
                  <a:cubicBezTo>
                    <a:pt x="208" y="273"/>
                    <a:pt x="209" y="273"/>
                    <a:pt x="210" y="273"/>
                  </a:cubicBezTo>
                  <a:cubicBezTo>
                    <a:pt x="211" y="273"/>
                    <a:pt x="212" y="273"/>
                    <a:pt x="213" y="273"/>
                  </a:cubicBezTo>
                  <a:cubicBezTo>
                    <a:pt x="215" y="273"/>
                    <a:pt x="217" y="273"/>
                    <a:pt x="218" y="274"/>
                  </a:cubicBezTo>
                  <a:cubicBezTo>
                    <a:pt x="220" y="274"/>
                    <a:pt x="222" y="275"/>
                    <a:pt x="224" y="276"/>
                  </a:cubicBezTo>
                  <a:cubicBezTo>
                    <a:pt x="226" y="277"/>
                    <a:pt x="227" y="278"/>
                    <a:pt x="228" y="278"/>
                  </a:cubicBezTo>
                  <a:cubicBezTo>
                    <a:pt x="229" y="279"/>
                    <a:pt x="230" y="279"/>
                    <a:pt x="231" y="279"/>
                  </a:cubicBezTo>
                  <a:cubicBezTo>
                    <a:pt x="235" y="279"/>
                    <a:pt x="238" y="277"/>
                    <a:pt x="241" y="273"/>
                  </a:cubicBezTo>
                  <a:cubicBezTo>
                    <a:pt x="243" y="272"/>
                    <a:pt x="244" y="271"/>
                    <a:pt x="246" y="270"/>
                  </a:cubicBezTo>
                  <a:cubicBezTo>
                    <a:pt x="247" y="269"/>
                    <a:pt x="249" y="268"/>
                    <a:pt x="250" y="268"/>
                  </a:cubicBezTo>
                  <a:cubicBezTo>
                    <a:pt x="252" y="267"/>
                    <a:pt x="254" y="266"/>
                    <a:pt x="255" y="265"/>
                  </a:cubicBezTo>
                  <a:cubicBezTo>
                    <a:pt x="258" y="263"/>
                    <a:pt x="258" y="260"/>
                    <a:pt x="257" y="257"/>
                  </a:cubicBezTo>
                  <a:cubicBezTo>
                    <a:pt x="257" y="256"/>
                    <a:pt x="257" y="256"/>
                    <a:pt x="257" y="256"/>
                  </a:cubicBezTo>
                  <a:cubicBezTo>
                    <a:pt x="256" y="253"/>
                    <a:pt x="257" y="250"/>
                    <a:pt x="258" y="247"/>
                  </a:cubicBezTo>
                  <a:cubicBezTo>
                    <a:pt x="259" y="247"/>
                    <a:pt x="259" y="246"/>
                    <a:pt x="260" y="245"/>
                  </a:cubicBezTo>
                  <a:cubicBezTo>
                    <a:pt x="262" y="241"/>
                    <a:pt x="259" y="239"/>
                    <a:pt x="255" y="237"/>
                  </a:cubicBezTo>
                  <a:cubicBezTo>
                    <a:pt x="253" y="236"/>
                    <a:pt x="252" y="235"/>
                    <a:pt x="251" y="233"/>
                  </a:cubicBezTo>
                  <a:cubicBezTo>
                    <a:pt x="249" y="231"/>
                    <a:pt x="250" y="229"/>
                    <a:pt x="253" y="227"/>
                  </a:cubicBezTo>
                  <a:cubicBezTo>
                    <a:pt x="256" y="225"/>
                    <a:pt x="260" y="221"/>
                    <a:pt x="262" y="217"/>
                  </a:cubicBezTo>
                  <a:cubicBezTo>
                    <a:pt x="267" y="211"/>
                    <a:pt x="266" y="204"/>
                    <a:pt x="259" y="196"/>
                  </a:cubicBezTo>
                  <a:cubicBezTo>
                    <a:pt x="258" y="196"/>
                    <a:pt x="258" y="196"/>
                    <a:pt x="258" y="196"/>
                  </a:cubicBezTo>
                  <a:cubicBezTo>
                    <a:pt x="256" y="194"/>
                    <a:pt x="255" y="192"/>
                    <a:pt x="255" y="189"/>
                  </a:cubicBezTo>
                  <a:cubicBezTo>
                    <a:pt x="255" y="187"/>
                    <a:pt x="256" y="185"/>
                    <a:pt x="257" y="183"/>
                  </a:cubicBezTo>
                  <a:cubicBezTo>
                    <a:pt x="257" y="182"/>
                    <a:pt x="257" y="182"/>
                    <a:pt x="257" y="181"/>
                  </a:cubicBezTo>
                  <a:cubicBezTo>
                    <a:pt x="258" y="181"/>
                    <a:pt x="258" y="180"/>
                    <a:pt x="258" y="179"/>
                  </a:cubicBezTo>
                  <a:cubicBezTo>
                    <a:pt x="258" y="178"/>
                    <a:pt x="259" y="176"/>
                    <a:pt x="259" y="175"/>
                  </a:cubicBezTo>
                  <a:cubicBezTo>
                    <a:pt x="259" y="174"/>
                    <a:pt x="259" y="173"/>
                    <a:pt x="258" y="173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20" y="169"/>
                    <a:pt x="220" y="169"/>
                    <a:pt x="220" y="169"/>
                  </a:cubicBezTo>
                  <a:cubicBezTo>
                    <a:pt x="220" y="168"/>
                    <a:pt x="220" y="166"/>
                    <a:pt x="220" y="165"/>
                  </a:cubicBezTo>
                  <a:cubicBezTo>
                    <a:pt x="220" y="162"/>
                    <a:pt x="220" y="159"/>
                    <a:pt x="220" y="156"/>
                  </a:cubicBezTo>
                  <a:cubicBezTo>
                    <a:pt x="220" y="155"/>
                    <a:pt x="221" y="153"/>
                    <a:pt x="221" y="152"/>
                  </a:cubicBezTo>
                  <a:cubicBezTo>
                    <a:pt x="222" y="149"/>
                    <a:pt x="223" y="147"/>
                    <a:pt x="222" y="144"/>
                  </a:cubicBezTo>
                  <a:cubicBezTo>
                    <a:pt x="231" y="144"/>
                    <a:pt x="231" y="144"/>
                    <a:pt x="231" y="144"/>
                  </a:cubicBezTo>
                  <a:cubicBezTo>
                    <a:pt x="238" y="144"/>
                    <a:pt x="246" y="144"/>
                    <a:pt x="253" y="144"/>
                  </a:cubicBezTo>
                  <a:cubicBezTo>
                    <a:pt x="257" y="144"/>
                    <a:pt x="259" y="147"/>
                    <a:pt x="260" y="151"/>
                  </a:cubicBezTo>
                  <a:cubicBezTo>
                    <a:pt x="262" y="153"/>
                    <a:pt x="261" y="155"/>
                    <a:pt x="261" y="157"/>
                  </a:cubicBezTo>
                  <a:cubicBezTo>
                    <a:pt x="260" y="159"/>
                    <a:pt x="260" y="159"/>
                    <a:pt x="260" y="159"/>
                  </a:cubicBezTo>
                  <a:cubicBezTo>
                    <a:pt x="260" y="162"/>
                    <a:pt x="259" y="164"/>
                    <a:pt x="259" y="167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62" y="169"/>
                    <a:pt x="262" y="169"/>
                    <a:pt x="262" y="169"/>
                  </a:cubicBezTo>
                  <a:cubicBezTo>
                    <a:pt x="263" y="168"/>
                    <a:pt x="263" y="168"/>
                    <a:pt x="264" y="167"/>
                  </a:cubicBezTo>
                  <a:cubicBezTo>
                    <a:pt x="264" y="167"/>
                    <a:pt x="264" y="167"/>
                    <a:pt x="264" y="167"/>
                  </a:cubicBezTo>
                  <a:cubicBezTo>
                    <a:pt x="266" y="166"/>
                    <a:pt x="267" y="165"/>
                    <a:pt x="269" y="165"/>
                  </a:cubicBezTo>
                  <a:cubicBezTo>
                    <a:pt x="269" y="164"/>
                    <a:pt x="270" y="164"/>
                    <a:pt x="271" y="164"/>
                  </a:cubicBezTo>
                  <a:cubicBezTo>
                    <a:pt x="272" y="164"/>
                    <a:pt x="273" y="164"/>
                    <a:pt x="273" y="164"/>
                  </a:cubicBezTo>
                  <a:cubicBezTo>
                    <a:pt x="275" y="165"/>
                    <a:pt x="276" y="165"/>
                    <a:pt x="277" y="165"/>
                  </a:cubicBezTo>
                  <a:cubicBezTo>
                    <a:pt x="279" y="165"/>
                    <a:pt x="280" y="164"/>
                    <a:pt x="281" y="163"/>
                  </a:cubicBezTo>
                  <a:cubicBezTo>
                    <a:pt x="282" y="161"/>
                    <a:pt x="282" y="159"/>
                    <a:pt x="282" y="156"/>
                  </a:cubicBezTo>
                  <a:cubicBezTo>
                    <a:pt x="282" y="156"/>
                    <a:pt x="282" y="155"/>
                    <a:pt x="282" y="155"/>
                  </a:cubicBezTo>
                  <a:cubicBezTo>
                    <a:pt x="282" y="153"/>
                    <a:pt x="281" y="151"/>
                    <a:pt x="280" y="149"/>
                  </a:cubicBezTo>
                  <a:cubicBezTo>
                    <a:pt x="280" y="149"/>
                    <a:pt x="279" y="149"/>
                    <a:pt x="279" y="148"/>
                  </a:cubicBezTo>
                  <a:cubicBezTo>
                    <a:pt x="277" y="147"/>
                    <a:pt x="276" y="146"/>
                    <a:pt x="277" y="144"/>
                  </a:cubicBezTo>
                  <a:cubicBezTo>
                    <a:pt x="277" y="143"/>
                    <a:pt x="278" y="142"/>
                    <a:pt x="279" y="141"/>
                  </a:cubicBezTo>
                  <a:cubicBezTo>
                    <a:pt x="280" y="140"/>
                    <a:pt x="281" y="139"/>
                    <a:pt x="281" y="138"/>
                  </a:cubicBezTo>
                  <a:cubicBezTo>
                    <a:pt x="281" y="137"/>
                    <a:pt x="281" y="136"/>
                    <a:pt x="280" y="135"/>
                  </a:cubicBezTo>
                  <a:cubicBezTo>
                    <a:pt x="280" y="134"/>
                    <a:pt x="279" y="133"/>
                    <a:pt x="279" y="132"/>
                  </a:cubicBezTo>
                  <a:cubicBezTo>
                    <a:pt x="279" y="130"/>
                    <a:pt x="281" y="125"/>
                    <a:pt x="283" y="124"/>
                  </a:cubicBezTo>
                  <a:cubicBezTo>
                    <a:pt x="284" y="123"/>
                    <a:pt x="285" y="123"/>
                    <a:pt x="285" y="123"/>
                  </a:cubicBezTo>
                  <a:cubicBezTo>
                    <a:pt x="286" y="123"/>
                    <a:pt x="287" y="123"/>
                    <a:pt x="287" y="124"/>
                  </a:cubicBezTo>
                  <a:cubicBezTo>
                    <a:pt x="288" y="124"/>
                    <a:pt x="288" y="125"/>
                    <a:pt x="289" y="125"/>
                  </a:cubicBezTo>
                  <a:cubicBezTo>
                    <a:pt x="290" y="126"/>
                    <a:pt x="291" y="126"/>
                    <a:pt x="291" y="126"/>
                  </a:cubicBezTo>
                  <a:cubicBezTo>
                    <a:pt x="292" y="126"/>
                    <a:pt x="292" y="126"/>
                    <a:pt x="292" y="126"/>
                  </a:cubicBezTo>
                  <a:cubicBezTo>
                    <a:pt x="293" y="126"/>
                    <a:pt x="293" y="126"/>
                    <a:pt x="293" y="126"/>
                  </a:cubicBezTo>
                  <a:cubicBezTo>
                    <a:pt x="295" y="124"/>
                    <a:pt x="295" y="121"/>
                    <a:pt x="295" y="119"/>
                  </a:cubicBezTo>
                  <a:cubicBezTo>
                    <a:pt x="295" y="119"/>
                    <a:pt x="295" y="118"/>
                    <a:pt x="295" y="118"/>
                  </a:cubicBezTo>
                  <a:cubicBezTo>
                    <a:pt x="295" y="115"/>
                    <a:pt x="295" y="112"/>
                    <a:pt x="296" y="111"/>
                  </a:cubicBezTo>
                  <a:cubicBezTo>
                    <a:pt x="297" y="111"/>
                    <a:pt x="297" y="111"/>
                    <a:pt x="298" y="111"/>
                  </a:cubicBezTo>
                  <a:cubicBezTo>
                    <a:pt x="299" y="111"/>
                    <a:pt x="301" y="112"/>
                    <a:pt x="302" y="113"/>
                  </a:cubicBezTo>
                  <a:cubicBezTo>
                    <a:pt x="303" y="114"/>
                    <a:pt x="303" y="114"/>
                    <a:pt x="304" y="115"/>
                  </a:cubicBezTo>
                  <a:cubicBezTo>
                    <a:pt x="305" y="116"/>
                    <a:pt x="305" y="117"/>
                    <a:pt x="306" y="118"/>
                  </a:cubicBezTo>
                  <a:cubicBezTo>
                    <a:pt x="308" y="120"/>
                    <a:pt x="311" y="121"/>
                    <a:pt x="313" y="122"/>
                  </a:cubicBezTo>
                  <a:cubicBezTo>
                    <a:pt x="313" y="122"/>
                    <a:pt x="314" y="122"/>
                    <a:pt x="314" y="122"/>
                  </a:cubicBezTo>
                  <a:cubicBezTo>
                    <a:pt x="316" y="122"/>
                    <a:pt x="317" y="121"/>
                    <a:pt x="318" y="119"/>
                  </a:cubicBezTo>
                  <a:cubicBezTo>
                    <a:pt x="319" y="118"/>
                    <a:pt x="319" y="118"/>
                    <a:pt x="319" y="118"/>
                  </a:cubicBezTo>
                  <a:cubicBezTo>
                    <a:pt x="320" y="116"/>
                    <a:pt x="322" y="114"/>
                    <a:pt x="323" y="113"/>
                  </a:cubicBezTo>
                  <a:cubicBezTo>
                    <a:pt x="324" y="110"/>
                    <a:pt x="323" y="107"/>
                    <a:pt x="323" y="104"/>
                  </a:cubicBez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8" name="Freeform 19"/>
            <p:cNvSpPr>
              <a:spLocks/>
            </p:cNvSpPr>
            <p:nvPr/>
          </p:nvSpPr>
          <p:spPr bwMode="auto">
            <a:xfrm>
              <a:off x="3461591" y="2450078"/>
              <a:ext cx="1240258" cy="944356"/>
            </a:xfrm>
            <a:custGeom>
              <a:avLst/>
              <a:gdLst>
                <a:gd name="T0" fmla="*/ 439 w 490"/>
                <a:gd name="T1" fmla="*/ 76 h 390"/>
                <a:gd name="T2" fmla="*/ 418 w 490"/>
                <a:gd name="T3" fmla="*/ 55 h 390"/>
                <a:gd name="T4" fmla="*/ 365 w 490"/>
                <a:gd name="T5" fmla="*/ 30 h 390"/>
                <a:gd name="T6" fmla="*/ 351 w 490"/>
                <a:gd name="T7" fmla="*/ 21 h 390"/>
                <a:gd name="T8" fmla="*/ 326 w 490"/>
                <a:gd name="T9" fmla="*/ 24 h 390"/>
                <a:gd name="T10" fmla="*/ 321 w 490"/>
                <a:gd name="T11" fmla="*/ 5 h 390"/>
                <a:gd name="T12" fmla="*/ 277 w 490"/>
                <a:gd name="T13" fmla="*/ 11 h 390"/>
                <a:gd name="T14" fmla="*/ 248 w 490"/>
                <a:gd name="T15" fmla="*/ 31 h 390"/>
                <a:gd name="T16" fmla="*/ 241 w 490"/>
                <a:gd name="T17" fmla="*/ 32 h 390"/>
                <a:gd name="T18" fmla="*/ 230 w 490"/>
                <a:gd name="T19" fmla="*/ 39 h 390"/>
                <a:gd name="T20" fmla="*/ 217 w 490"/>
                <a:gd name="T21" fmla="*/ 29 h 390"/>
                <a:gd name="T22" fmla="*/ 201 w 490"/>
                <a:gd name="T23" fmla="*/ 18 h 390"/>
                <a:gd name="T24" fmla="*/ 193 w 490"/>
                <a:gd name="T25" fmla="*/ 32 h 390"/>
                <a:gd name="T26" fmla="*/ 186 w 490"/>
                <a:gd name="T27" fmla="*/ 45 h 390"/>
                <a:gd name="T28" fmla="*/ 185 w 490"/>
                <a:gd name="T29" fmla="*/ 56 h 390"/>
                <a:gd name="T30" fmla="*/ 175 w 490"/>
                <a:gd name="T31" fmla="*/ 72 h 390"/>
                <a:gd name="T32" fmla="*/ 163 w 490"/>
                <a:gd name="T33" fmla="*/ 80 h 390"/>
                <a:gd name="T34" fmla="*/ 162 w 490"/>
                <a:gd name="T35" fmla="*/ 102 h 390"/>
                <a:gd name="T36" fmla="*/ 159 w 490"/>
                <a:gd name="T37" fmla="*/ 144 h 390"/>
                <a:gd name="T38" fmla="*/ 154 w 490"/>
                <a:gd name="T39" fmla="*/ 175 h 390"/>
                <a:gd name="T40" fmla="*/ 122 w 490"/>
                <a:gd name="T41" fmla="*/ 181 h 390"/>
                <a:gd name="T42" fmla="*/ 100 w 490"/>
                <a:gd name="T43" fmla="*/ 181 h 390"/>
                <a:gd name="T44" fmla="*/ 80 w 490"/>
                <a:gd name="T45" fmla="*/ 185 h 390"/>
                <a:gd name="T46" fmla="*/ 62 w 490"/>
                <a:gd name="T47" fmla="*/ 187 h 390"/>
                <a:gd name="T48" fmla="*/ 33 w 490"/>
                <a:gd name="T49" fmla="*/ 197 h 390"/>
                <a:gd name="T50" fmla="*/ 15 w 490"/>
                <a:gd name="T51" fmla="*/ 217 h 390"/>
                <a:gd name="T52" fmla="*/ 3 w 490"/>
                <a:gd name="T53" fmla="*/ 252 h 390"/>
                <a:gd name="T54" fmla="*/ 28 w 490"/>
                <a:gd name="T55" fmla="*/ 247 h 390"/>
                <a:gd name="T56" fmla="*/ 46 w 490"/>
                <a:gd name="T57" fmla="*/ 250 h 390"/>
                <a:gd name="T58" fmla="*/ 76 w 490"/>
                <a:gd name="T59" fmla="*/ 267 h 390"/>
                <a:gd name="T60" fmla="*/ 84 w 490"/>
                <a:gd name="T61" fmla="*/ 266 h 390"/>
                <a:gd name="T62" fmla="*/ 99 w 490"/>
                <a:gd name="T63" fmla="*/ 263 h 390"/>
                <a:gd name="T64" fmla="*/ 119 w 490"/>
                <a:gd name="T65" fmla="*/ 260 h 390"/>
                <a:gd name="T66" fmla="*/ 136 w 490"/>
                <a:gd name="T67" fmla="*/ 259 h 390"/>
                <a:gd name="T68" fmla="*/ 151 w 490"/>
                <a:gd name="T69" fmla="*/ 258 h 390"/>
                <a:gd name="T70" fmla="*/ 159 w 490"/>
                <a:gd name="T71" fmla="*/ 279 h 390"/>
                <a:gd name="T72" fmla="*/ 164 w 490"/>
                <a:gd name="T73" fmla="*/ 308 h 390"/>
                <a:gd name="T74" fmla="*/ 189 w 490"/>
                <a:gd name="T75" fmla="*/ 324 h 390"/>
                <a:gd name="T76" fmla="*/ 181 w 490"/>
                <a:gd name="T77" fmla="*/ 367 h 390"/>
                <a:gd name="T78" fmla="*/ 206 w 490"/>
                <a:gd name="T79" fmla="*/ 390 h 390"/>
                <a:gd name="T80" fmla="*/ 254 w 490"/>
                <a:gd name="T81" fmla="*/ 373 h 390"/>
                <a:gd name="T82" fmla="*/ 312 w 490"/>
                <a:gd name="T83" fmla="*/ 358 h 390"/>
                <a:gd name="T84" fmla="*/ 333 w 490"/>
                <a:gd name="T85" fmla="*/ 358 h 390"/>
                <a:gd name="T86" fmla="*/ 369 w 490"/>
                <a:gd name="T87" fmla="*/ 333 h 390"/>
                <a:gd name="T88" fmla="*/ 389 w 490"/>
                <a:gd name="T89" fmla="*/ 300 h 390"/>
                <a:gd name="T90" fmla="*/ 410 w 490"/>
                <a:gd name="T91" fmla="*/ 275 h 390"/>
                <a:gd name="T92" fmla="*/ 432 w 490"/>
                <a:gd name="T93" fmla="*/ 239 h 390"/>
                <a:gd name="T94" fmla="*/ 429 w 490"/>
                <a:gd name="T95" fmla="*/ 216 h 390"/>
                <a:gd name="T96" fmla="*/ 433 w 490"/>
                <a:gd name="T97" fmla="*/ 211 h 390"/>
                <a:gd name="T98" fmla="*/ 431 w 490"/>
                <a:gd name="T99" fmla="*/ 198 h 390"/>
                <a:gd name="T100" fmla="*/ 438 w 490"/>
                <a:gd name="T101" fmla="*/ 182 h 390"/>
                <a:gd name="T102" fmla="*/ 445 w 490"/>
                <a:gd name="T103" fmla="*/ 180 h 390"/>
                <a:gd name="T104" fmla="*/ 456 w 490"/>
                <a:gd name="T105" fmla="*/ 175 h 390"/>
                <a:gd name="T106" fmla="*/ 468 w 490"/>
                <a:gd name="T107" fmla="*/ 178 h 390"/>
                <a:gd name="T108" fmla="*/ 455 w 490"/>
                <a:gd name="T109" fmla="*/ 136 h 390"/>
                <a:gd name="T110" fmla="*/ 478 w 490"/>
                <a:gd name="T111" fmla="*/ 111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90" h="390">
                  <a:moveTo>
                    <a:pt x="478" y="85"/>
                  </a:moveTo>
                  <a:cubicBezTo>
                    <a:pt x="478" y="84"/>
                    <a:pt x="478" y="84"/>
                    <a:pt x="478" y="84"/>
                  </a:cubicBezTo>
                  <a:cubicBezTo>
                    <a:pt x="472" y="82"/>
                    <a:pt x="466" y="80"/>
                    <a:pt x="459" y="77"/>
                  </a:cubicBezTo>
                  <a:cubicBezTo>
                    <a:pt x="454" y="76"/>
                    <a:pt x="450" y="75"/>
                    <a:pt x="446" y="75"/>
                  </a:cubicBezTo>
                  <a:cubicBezTo>
                    <a:pt x="444" y="75"/>
                    <a:pt x="442" y="75"/>
                    <a:pt x="440" y="75"/>
                  </a:cubicBezTo>
                  <a:cubicBezTo>
                    <a:pt x="440" y="76"/>
                    <a:pt x="439" y="76"/>
                    <a:pt x="439" y="76"/>
                  </a:cubicBezTo>
                  <a:cubicBezTo>
                    <a:pt x="437" y="76"/>
                    <a:pt x="436" y="77"/>
                    <a:pt x="434" y="77"/>
                  </a:cubicBezTo>
                  <a:cubicBezTo>
                    <a:pt x="433" y="77"/>
                    <a:pt x="432" y="76"/>
                    <a:pt x="431" y="76"/>
                  </a:cubicBezTo>
                  <a:cubicBezTo>
                    <a:pt x="429" y="75"/>
                    <a:pt x="428" y="72"/>
                    <a:pt x="428" y="69"/>
                  </a:cubicBezTo>
                  <a:cubicBezTo>
                    <a:pt x="428" y="68"/>
                    <a:pt x="428" y="68"/>
                    <a:pt x="428" y="68"/>
                  </a:cubicBezTo>
                  <a:cubicBezTo>
                    <a:pt x="427" y="63"/>
                    <a:pt x="424" y="61"/>
                    <a:pt x="421" y="58"/>
                  </a:cubicBezTo>
                  <a:cubicBezTo>
                    <a:pt x="420" y="57"/>
                    <a:pt x="419" y="56"/>
                    <a:pt x="418" y="55"/>
                  </a:cubicBezTo>
                  <a:cubicBezTo>
                    <a:pt x="414" y="50"/>
                    <a:pt x="411" y="48"/>
                    <a:pt x="406" y="47"/>
                  </a:cubicBezTo>
                  <a:cubicBezTo>
                    <a:pt x="404" y="47"/>
                    <a:pt x="403" y="47"/>
                    <a:pt x="401" y="47"/>
                  </a:cubicBezTo>
                  <a:cubicBezTo>
                    <a:pt x="398" y="46"/>
                    <a:pt x="395" y="46"/>
                    <a:pt x="392" y="45"/>
                  </a:cubicBezTo>
                  <a:cubicBezTo>
                    <a:pt x="389" y="43"/>
                    <a:pt x="386" y="42"/>
                    <a:pt x="382" y="41"/>
                  </a:cubicBezTo>
                  <a:cubicBezTo>
                    <a:pt x="377" y="39"/>
                    <a:pt x="372" y="36"/>
                    <a:pt x="368" y="32"/>
                  </a:cubicBezTo>
                  <a:cubicBezTo>
                    <a:pt x="365" y="30"/>
                    <a:pt x="365" y="30"/>
                    <a:pt x="365" y="30"/>
                  </a:cubicBezTo>
                  <a:cubicBezTo>
                    <a:pt x="363" y="29"/>
                    <a:pt x="361" y="28"/>
                    <a:pt x="359" y="26"/>
                  </a:cubicBezTo>
                  <a:cubicBezTo>
                    <a:pt x="359" y="25"/>
                    <a:pt x="359" y="25"/>
                    <a:pt x="359" y="24"/>
                  </a:cubicBezTo>
                  <a:cubicBezTo>
                    <a:pt x="358" y="23"/>
                    <a:pt x="358" y="23"/>
                    <a:pt x="357" y="22"/>
                  </a:cubicBezTo>
                  <a:cubicBezTo>
                    <a:pt x="356" y="22"/>
                    <a:pt x="355" y="21"/>
                    <a:pt x="354" y="21"/>
                  </a:cubicBezTo>
                  <a:cubicBezTo>
                    <a:pt x="353" y="21"/>
                    <a:pt x="353" y="21"/>
                    <a:pt x="352" y="21"/>
                  </a:cubicBezTo>
                  <a:cubicBezTo>
                    <a:pt x="351" y="21"/>
                    <a:pt x="351" y="21"/>
                    <a:pt x="351" y="21"/>
                  </a:cubicBezTo>
                  <a:cubicBezTo>
                    <a:pt x="350" y="20"/>
                    <a:pt x="348" y="20"/>
                    <a:pt x="347" y="20"/>
                  </a:cubicBezTo>
                  <a:cubicBezTo>
                    <a:pt x="345" y="20"/>
                    <a:pt x="344" y="21"/>
                    <a:pt x="343" y="22"/>
                  </a:cubicBezTo>
                  <a:cubicBezTo>
                    <a:pt x="342" y="22"/>
                    <a:pt x="342" y="22"/>
                    <a:pt x="341" y="23"/>
                  </a:cubicBezTo>
                  <a:cubicBezTo>
                    <a:pt x="339" y="24"/>
                    <a:pt x="336" y="26"/>
                    <a:pt x="334" y="27"/>
                  </a:cubicBezTo>
                  <a:cubicBezTo>
                    <a:pt x="334" y="27"/>
                    <a:pt x="334" y="27"/>
                    <a:pt x="333" y="27"/>
                  </a:cubicBezTo>
                  <a:cubicBezTo>
                    <a:pt x="331" y="27"/>
                    <a:pt x="328" y="25"/>
                    <a:pt x="326" y="24"/>
                  </a:cubicBezTo>
                  <a:cubicBezTo>
                    <a:pt x="325" y="23"/>
                    <a:pt x="325" y="23"/>
                    <a:pt x="325" y="23"/>
                  </a:cubicBezTo>
                  <a:cubicBezTo>
                    <a:pt x="322" y="22"/>
                    <a:pt x="321" y="21"/>
                    <a:pt x="320" y="18"/>
                  </a:cubicBezTo>
                  <a:cubicBezTo>
                    <a:pt x="320" y="17"/>
                    <a:pt x="320" y="17"/>
                    <a:pt x="320" y="17"/>
                  </a:cubicBezTo>
                  <a:cubicBezTo>
                    <a:pt x="319" y="17"/>
                    <a:pt x="319" y="17"/>
                    <a:pt x="319" y="17"/>
                  </a:cubicBezTo>
                  <a:cubicBezTo>
                    <a:pt x="318" y="14"/>
                    <a:pt x="319" y="12"/>
                    <a:pt x="320" y="9"/>
                  </a:cubicBezTo>
                  <a:cubicBezTo>
                    <a:pt x="321" y="7"/>
                    <a:pt x="321" y="6"/>
                    <a:pt x="321" y="5"/>
                  </a:cubicBezTo>
                  <a:cubicBezTo>
                    <a:pt x="320" y="4"/>
                    <a:pt x="319" y="3"/>
                    <a:pt x="317" y="3"/>
                  </a:cubicBezTo>
                  <a:cubicBezTo>
                    <a:pt x="316" y="2"/>
                    <a:pt x="316" y="2"/>
                    <a:pt x="316" y="2"/>
                  </a:cubicBezTo>
                  <a:cubicBezTo>
                    <a:pt x="312" y="1"/>
                    <a:pt x="307" y="0"/>
                    <a:pt x="303" y="0"/>
                  </a:cubicBezTo>
                  <a:cubicBezTo>
                    <a:pt x="302" y="0"/>
                    <a:pt x="301" y="0"/>
                    <a:pt x="300" y="0"/>
                  </a:cubicBezTo>
                  <a:cubicBezTo>
                    <a:pt x="294" y="1"/>
                    <a:pt x="288" y="4"/>
                    <a:pt x="283" y="7"/>
                  </a:cubicBezTo>
                  <a:cubicBezTo>
                    <a:pt x="281" y="8"/>
                    <a:pt x="279" y="9"/>
                    <a:pt x="277" y="11"/>
                  </a:cubicBezTo>
                  <a:cubicBezTo>
                    <a:pt x="275" y="13"/>
                    <a:pt x="273" y="15"/>
                    <a:pt x="271" y="16"/>
                  </a:cubicBezTo>
                  <a:cubicBezTo>
                    <a:pt x="267" y="18"/>
                    <a:pt x="267" y="18"/>
                    <a:pt x="267" y="18"/>
                  </a:cubicBezTo>
                  <a:cubicBezTo>
                    <a:pt x="263" y="20"/>
                    <a:pt x="259" y="22"/>
                    <a:pt x="256" y="24"/>
                  </a:cubicBezTo>
                  <a:cubicBezTo>
                    <a:pt x="255" y="24"/>
                    <a:pt x="255" y="24"/>
                    <a:pt x="255" y="24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7"/>
                    <a:pt x="250" y="31"/>
                    <a:pt x="248" y="31"/>
                  </a:cubicBezTo>
                  <a:cubicBezTo>
                    <a:pt x="248" y="31"/>
                    <a:pt x="248" y="31"/>
                    <a:pt x="247" y="31"/>
                  </a:cubicBezTo>
                  <a:cubicBezTo>
                    <a:pt x="247" y="31"/>
                    <a:pt x="246" y="31"/>
                    <a:pt x="245" y="31"/>
                  </a:cubicBezTo>
                  <a:cubicBezTo>
                    <a:pt x="245" y="31"/>
                    <a:pt x="244" y="31"/>
                    <a:pt x="244" y="31"/>
                  </a:cubicBezTo>
                  <a:cubicBezTo>
                    <a:pt x="244" y="31"/>
                    <a:pt x="244" y="31"/>
                    <a:pt x="244" y="31"/>
                  </a:cubicBezTo>
                  <a:cubicBezTo>
                    <a:pt x="243" y="31"/>
                    <a:pt x="243" y="31"/>
                    <a:pt x="243" y="31"/>
                  </a:cubicBezTo>
                  <a:cubicBezTo>
                    <a:pt x="242" y="31"/>
                    <a:pt x="242" y="31"/>
                    <a:pt x="241" y="32"/>
                  </a:cubicBezTo>
                  <a:cubicBezTo>
                    <a:pt x="241" y="33"/>
                    <a:pt x="241" y="33"/>
                    <a:pt x="240" y="34"/>
                  </a:cubicBezTo>
                  <a:cubicBezTo>
                    <a:pt x="240" y="34"/>
                    <a:pt x="239" y="34"/>
                    <a:pt x="239" y="35"/>
                  </a:cubicBezTo>
                  <a:cubicBezTo>
                    <a:pt x="238" y="35"/>
                    <a:pt x="237" y="36"/>
                    <a:pt x="237" y="36"/>
                  </a:cubicBezTo>
                  <a:cubicBezTo>
                    <a:pt x="237" y="37"/>
                    <a:pt x="236" y="37"/>
                    <a:pt x="236" y="37"/>
                  </a:cubicBezTo>
                  <a:cubicBezTo>
                    <a:pt x="235" y="38"/>
                    <a:pt x="235" y="39"/>
                    <a:pt x="233" y="39"/>
                  </a:cubicBezTo>
                  <a:cubicBezTo>
                    <a:pt x="232" y="39"/>
                    <a:pt x="231" y="39"/>
                    <a:pt x="230" y="39"/>
                  </a:cubicBezTo>
                  <a:cubicBezTo>
                    <a:pt x="226" y="39"/>
                    <a:pt x="225" y="38"/>
                    <a:pt x="224" y="37"/>
                  </a:cubicBezTo>
                  <a:cubicBezTo>
                    <a:pt x="223" y="36"/>
                    <a:pt x="222" y="33"/>
                    <a:pt x="221" y="30"/>
                  </a:cubicBezTo>
                  <a:cubicBezTo>
                    <a:pt x="221" y="29"/>
                    <a:pt x="221" y="29"/>
                    <a:pt x="221" y="29"/>
                  </a:cubicBezTo>
                  <a:cubicBezTo>
                    <a:pt x="219" y="29"/>
                    <a:pt x="219" y="29"/>
                    <a:pt x="219" y="29"/>
                  </a:cubicBezTo>
                  <a:cubicBezTo>
                    <a:pt x="219" y="29"/>
                    <a:pt x="219" y="29"/>
                    <a:pt x="218" y="29"/>
                  </a:cubicBezTo>
                  <a:cubicBezTo>
                    <a:pt x="218" y="29"/>
                    <a:pt x="217" y="29"/>
                    <a:pt x="217" y="29"/>
                  </a:cubicBezTo>
                  <a:cubicBezTo>
                    <a:pt x="214" y="28"/>
                    <a:pt x="211" y="26"/>
                    <a:pt x="210" y="25"/>
                  </a:cubicBezTo>
                  <a:cubicBezTo>
                    <a:pt x="209" y="25"/>
                    <a:pt x="208" y="24"/>
                    <a:pt x="207" y="22"/>
                  </a:cubicBezTo>
                  <a:cubicBezTo>
                    <a:pt x="207" y="22"/>
                    <a:pt x="206" y="21"/>
                    <a:pt x="206" y="20"/>
                  </a:cubicBezTo>
                  <a:cubicBezTo>
                    <a:pt x="205" y="19"/>
                    <a:pt x="203" y="18"/>
                    <a:pt x="202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0" y="19"/>
                    <a:pt x="200" y="19"/>
                    <a:pt x="200" y="19"/>
                  </a:cubicBezTo>
                  <a:cubicBezTo>
                    <a:pt x="199" y="20"/>
                    <a:pt x="199" y="21"/>
                    <a:pt x="199" y="25"/>
                  </a:cubicBezTo>
                  <a:cubicBezTo>
                    <a:pt x="200" y="25"/>
                    <a:pt x="200" y="26"/>
                    <a:pt x="200" y="26"/>
                  </a:cubicBezTo>
                  <a:cubicBezTo>
                    <a:pt x="200" y="29"/>
                    <a:pt x="199" y="32"/>
                    <a:pt x="198" y="33"/>
                  </a:cubicBezTo>
                  <a:cubicBezTo>
                    <a:pt x="197" y="34"/>
                    <a:pt x="196" y="34"/>
                    <a:pt x="196" y="34"/>
                  </a:cubicBezTo>
                  <a:cubicBezTo>
                    <a:pt x="195" y="34"/>
                    <a:pt x="193" y="33"/>
                    <a:pt x="193" y="32"/>
                  </a:cubicBezTo>
                  <a:cubicBezTo>
                    <a:pt x="192" y="32"/>
                    <a:pt x="192" y="31"/>
                    <a:pt x="191" y="31"/>
                  </a:cubicBezTo>
                  <a:cubicBezTo>
                    <a:pt x="191" y="31"/>
                    <a:pt x="190" y="31"/>
                    <a:pt x="189" y="31"/>
                  </a:cubicBezTo>
                  <a:cubicBezTo>
                    <a:pt x="189" y="31"/>
                    <a:pt x="188" y="31"/>
                    <a:pt x="187" y="31"/>
                  </a:cubicBezTo>
                  <a:cubicBezTo>
                    <a:pt x="185" y="33"/>
                    <a:pt x="183" y="37"/>
                    <a:pt x="183" y="39"/>
                  </a:cubicBezTo>
                  <a:cubicBezTo>
                    <a:pt x="183" y="40"/>
                    <a:pt x="184" y="41"/>
                    <a:pt x="185" y="42"/>
                  </a:cubicBezTo>
                  <a:cubicBezTo>
                    <a:pt x="185" y="43"/>
                    <a:pt x="186" y="44"/>
                    <a:pt x="186" y="45"/>
                  </a:cubicBezTo>
                  <a:cubicBezTo>
                    <a:pt x="186" y="47"/>
                    <a:pt x="185" y="48"/>
                    <a:pt x="183" y="49"/>
                  </a:cubicBezTo>
                  <a:cubicBezTo>
                    <a:pt x="182" y="49"/>
                    <a:pt x="181" y="50"/>
                    <a:pt x="181" y="51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3"/>
                    <a:pt x="182" y="54"/>
                    <a:pt x="183" y="55"/>
                  </a:cubicBezTo>
                  <a:cubicBezTo>
                    <a:pt x="184" y="55"/>
                    <a:pt x="184" y="56"/>
                    <a:pt x="185" y="56"/>
                  </a:cubicBezTo>
                  <a:cubicBezTo>
                    <a:pt x="186" y="58"/>
                    <a:pt x="186" y="60"/>
                    <a:pt x="186" y="62"/>
                  </a:cubicBezTo>
                  <a:cubicBezTo>
                    <a:pt x="186" y="63"/>
                    <a:pt x="186" y="63"/>
                    <a:pt x="186" y="63"/>
                  </a:cubicBezTo>
                  <a:cubicBezTo>
                    <a:pt x="187" y="66"/>
                    <a:pt x="187" y="68"/>
                    <a:pt x="185" y="70"/>
                  </a:cubicBezTo>
                  <a:cubicBezTo>
                    <a:pt x="184" y="72"/>
                    <a:pt x="183" y="72"/>
                    <a:pt x="181" y="72"/>
                  </a:cubicBezTo>
                  <a:cubicBezTo>
                    <a:pt x="180" y="72"/>
                    <a:pt x="178" y="72"/>
                    <a:pt x="177" y="72"/>
                  </a:cubicBezTo>
                  <a:cubicBezTo>
                    <a:pt x="177" y="72"/>
                    <a:pt x="176" y="72"/>
                    <a:pt x="175" y="72"/>
                  </a:cubicBezTo>
                  <a:cubicBezTo>
                    <a:pt x="174" y="72"/>
                    <a:pt x="173" y="72"/>
                    <a:pt x="173" y="72"/>
                  </a:cubicBezTo>
                  <a:cubicBezTo>
                    <a:pt x="171" y="72"/>
                    <a:pt x="170" y="73"/>
                    <a:pt x="169" y="74"/>
                  </a:cubicBezTo>
                  <a:cubicBezTo>
                    <a:pt x="168" y="75"/>
                    <a:pt x="168" y="75"/>
                    <a:pt x="168" y="75"/>
                  </a:cubicBezTo>
                  <a:cubicBezTo>
                    <a:pt x="167" y="75"/>
                    <a:pt x="166" y="76"/>
                    <a:pt x="165" y="77"/>
                  </a:cubicBezTo>
                  <a:cubicBezTo>
                    <a:pt x="165" y="77"/>
                    <a:pt x="163" y="78"/>
                    <a:pt x="163" y="78"/>
                  </a:cubicBezTo>
                  <a:cubicBezTo>
                    <a:pt x="163" y="80"/>
                    <a:pt x="163" y="80"/>
                    <a:pt x="163" y="80"/>
                  </a:cubicBezTo>
                  <a:cubicBezTo>
                    <a:pt x="163" y="80"/>
                    <a:pt x="163" y="81"/>
                    <a:pt x="163" y="82"/>
                  </a:cubicBezTo>
                  <a:cubicBezTo>
                    <a:pt x="163" y="83"/>
                    <a:pt x="163" y="85"/>
                    <a:pt x="163" y="86"/>
                  </a:cubicBezTo>
                  <a:cubicBezTo>
                    <a:pt x="162" y="87"/>
                    <a:pt x="162" y="88"/>
                    <a:pt x="162" y="89"/>
                  </a:cubicBezTo>
                  <a:cubicBezTo>
                    <a:pt x="162" y="89"/>
                    <a:pt x="161" y="90"/>
                    <a:pt x="161" y="90"/>
                  </a:cubicBezTo>
                  <a:cubicBezTo>
                    <a:pt x="160" y="92"/>
                    <a:pt x="160" y="94"/>
                    <a:pt x="159" y="96"/>
                  </a:cubicBezTo>
                  <a:cubicBezTo>
                    <a:pt x="159" y="99"/>
                    <a:pt x="161" y="100"/>
                    <a:pt x="162" y="102"/>
                  </a:cubicBezTo>
                  <a:cubicBezTo>
                    <a:pt x="163" y="103"/>
                    <a:pt x="163" y="103"/>
                    <a:pt x="163" y="103"/>
                  </a:cubicBezTo>
                  <a:cubicBezTo>
                    <a:pt x="170" y="111"/>
                    <a:pt x="171" y="118"/>
                    <a:pt x="167" y="125"/>
                  </a:cubicBezTo>
                  <a:cubicBezTo>
                    <a:pt x="164" y="128"/>
                    <a:pt x="161" y="132"/>
                    <a:pt x="157" y="135"/>
                  </a:cubicBezTo>
                  <a:cubicBezTo>
                    <a:pt x="155" y="136"/>
                    <a:pt x="155" y="137"/>
                    <a:pt x="154" y="138"/>
                  </a:cubicBezTo>
                  <a:cubicBezTo>
                    <a:pt x="154" y="139"/>
                    <a:pt x="154" y="139"/>
                    <a:pt x="155" y="140"/>
                  </a:cubicBezTo>
                  <a:cubicBezTo>
                    <a:pt x="156" y="142"/>
                    <a:pt x="158" y="143"/>
                    <a:pt x="159" y="144"/>
                  </a:cubicBezTo>
                  <a:cubicBezTo>
                    <a:pt x="163" y="146"/>
                    <a:pt x="166" y="148"/>
                    <a:pt x="164" y="152"/>
                  </a:cubicBezTo>
                  <a:cubicBezTo>
                    <a:pt x="164" y="153"/>
                    <a:pt x="163" y="154"/>
                    <a:pt x="163" y="155"/>
                  </a:cubicBezTo>
                  <a:cubicBezTo>
                    <a:pt x="161" y="157"/>
                    <a:pt x="160" y="160"/>
                    <a:pt x="161" y="163"/>
                  </a:cubicBezTo>
                  <a:cubicBezTo>
                    <a:pt x="161" y="164"/>
                    <a:pt x="161" y="164"/>
                    <a:pt x="161" y="164"/>
                  </a:cubicBezTo>
                  <a:cubicBezTo>
                    <a:pt x="162" y="168"/>
                    <a:pt x="163" y="170"/>
                    <a:pt x="160" y="172"/>
                  </a:cubicBezTo>
                  <a:cubicBezTo>
                    <a:pt x="158" y="173"/>
                    <a:pt x="156" y="174"/>
                    <a:pt x="154" y="175"/>
                  </a:cubicBezTo>
                  <a:cubicBezTo>
                    <a:pt x="153" y="176"/>
                    <a:pt x="151" y="176"/>
                    <a:pt x="150" y="177"/>
                  </a:cubicBezTo>
                  <a:cubicBezTo>
                    <a:pt x="148" y="178"/>
                    <a:pt x="147" y="179"/>
                    <a:pt x="145" y="181"/>
                  </a:cubicBezTo>
                  <a:cubicBezTo>
                    <a:pt x="142" y="183"/>
                    <a:pt x="139" y="186"/>
                    <a:pt x="135" y="186"/>
                  </a:cubicBezTo>
                  <a:cubicBezTo>
                    <a:pt x="134" y="186"/>
                    <a:pt x="133" y="186"/>
                    <a:pt x="132" y="186"/>
                  </a:cubicBezTo>
                  <a:cubicBezTo>
                    <a:pt x="131" y="185"/>
                    <a:pt x="129" y="184"/>
                    <a:pt x="128" y="184"/>
                  </a:cubicBezTo>
                  <a:cubicBezTo>
                    <a:pt x="126" y="183"/>
                    <a:pt x="124" y="181"/>
                    <a:pt x="122" y="181"/>
                  </a:cubicBezTo>
                  <a:cubicBezTo>
                    <a:pt x="121" y="181"/>
                    <a:pt x="119" y="181"/>
                    <a:pt x="117" y="181"/>
                  </a:cubicBezTo>
                  <a:cubicBezTo>
                    <a:pt x="116" y="181"/>
                    <a:pt x="115" y="181"/>
                    <a:pt x="114" y="181"/>
                  </a:cubicBezTo>
                  <a:cubicBezTo>
                    <a:pt x="113" y="181"/>
                    <a:pt x="112" y="181"/>
                    <a:pt x="111" y="181"/>
                  </a:cubicBezTo>
                  <a:cubicBezTo>
                    <a:pt x="109" y="181"/>
                    <a:pt x="109" y="181"/>
                    <a:pt x="109" y="181"/>
                  </a:cubicBezTo>
                  <a:cubicBezTo>
                    <a:pt x="107" y="181"/>
                    <a:pt x="104" y="181"/>
                    <a:pt x="101" y="181"/>
                  </a:cubicBezTo>
                  <a:cubicBezTo>
                    <a:pt x="100" y="181"/>
                    <a:pt x="100" y="181"/>
                    <a:pt x="100" y="181"/>
                  </a:cubicBezTo>
                  <a:cubicBezTo>
                    <a:pt x="98" y="180"/>
                    <a:pt x="96" y="180"/>
                    <a:pt x="94" y="180"/>
                  </a:cubicBezTo>
                  <a:cubicBezTo>
                    <a:pt x="92" y="180"/>
                    <a:pt x="92" y="180"/>
                    <a:pt x="92" y="180"/>
                  </a:cubicBezTo>
                  <a:cubicBezTo>
                    <a:pt x="91" y="180"/>
                    <a:pt x="90" y="180"/>
                    <a:pt x="90" y="180"/>
                  </a:cubicBezTo>
                  <a:cubicBezTo>
                    <a:pt x="88" y="180"/>
                    <a:pt x="87" y="180"/>
                    <a:pt x="86" y="181"/>
                  </a:cubicBezTo>
                  <a:cubicBezTo>
                    <a:pt x="85" y="181"/>
                    <a:pt x="83" y="182"/>
                    <a:pt x="82" y="184"/>
                  </a:cubicBezTo>
                  <a:cubicBezTo>
                    <a:pt x="82" y="184"/>
                    <a:pt x="81" y="185"/>
                    <a:pt x="80" y="185"/>
                  </a:cubicBezTo>
                  <a:cubicBezTo>
                    <a:pt x="80" y="186"/>
                    <a:pt x="79" y="187"/>
                    <a:pt x="78" y="188"/>
                  </a:cubicBezTo>
                  <a:cubicBezTo>
                    <a:pt x="77" y="189"/>
                    <a:pt x="76" y="190"/>
                    <a:pt x="74" y="191"/>
                  </a:cubicBezTo>
                  <a:cubicBezTo>
                    <a:pt x="73" y="191"/>
                    <a:pt x="72" y="192"/>
                    <a:pt x="72" y="192"/>
                  </a:cubicBezTo>
                  <a:cubicBezTo>
                    <a:pt x="70" y="192"/>
                    <a:pt x="69" y="190"/>
                    <a:pt x="67" y="189"/>
                  </a:cubicBezTo>
                  <a:cubicBezTo>
                    <a:pt x="66" y="188"/>
                    <a:pt x="65" y="187"/>
                    <a:pt x="63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1" y="187"/>
                    <a:pt x="60" y="188"/>
                    <a:pt x="59" y="188"/>
                  </a:cubicBezTo>
                  <a:cubicBezTo>
                    <a:pt x="58" y="189"/>
                    <a:pt x="57" y="189"/>
                    <a:pt x="57" y="190"/>
                  </a:cubicBezTo>
                  <a:cubicBezTo>
                    <a:pt x="54" y="191"/>
                    <a:pt x="52" y="191"/>
                    <a:pt x="50" y="191"/>
                  </a:cubicBezTo>
                  <a:cubicBezTo>
                    <a:pt x="44" y="191"/>
                    <a:pt x="40" y="192"/>
                    <a:pt x="36" y="195"/>
                  </a:cubicBezTo>
                  <a:cubicBezTo>
                    <a:pt x="35" y="196"/>
                    <a:pt x="33" y="197"/>
                    <a:pt x="33" y="197"/>
                  </a:cubicBezTo>
                  <a:cubicBezTo>
                    <a:pt x="31" y="199"/>
                    <a:pt x="29" y="200"/>
                    <a:pt x="27" y="202"/>
                  </a:cubicBezTo>
                  <a:cubicBezTo>
                    <a:pt x="27" y="202"/>
                    <a:pt x="27" y="202"/>
                    <a:pt x="27" y="202"/>
                  </a:cubicBezTo>
                  <a:cubicBezTo>
                    <a:pt x="25" y="203"/>
                    <a:pt x="24" y="204"/>
                    <a:pt x="23" y="206"/>
                  </a:cubicBezTo>
                  <a:cubicBezTo>
                    <a:pt x="22" y="207"/>
                    <a:pt x="22" y="208"/>
                    <a:pt x="22" y="209"/>
                  </a:cubicBezTo>
                  <a:cubicBezTo>
                    <a:pt x="21" y="210"/>
                    <a:pt x="21" y="212"/>
                    <a:pt x="20" y="213"/>
                  </a:cubicBezTo>
                  <a:cubicBezTo>
                    <a:pt x="19" y="215"/>
                    <a:pt x="17" y="216"/>
                    <a:pt x="15" y="217"/>
                  </a:cubicBezTo>
                  <a:cubicBezTo>
                    <a:pt x="13" y="218"/>
                    <a:pt x="11" y="220"/>
                    <a:pt x="10" y="222"/>
                  </a:cubicBezTo>
                  <a:cubicBezTo>
                    <a:pt x="9" y="223"/>
                    <a:pt x="9" y="223"/>
                    <a:pt x="9" y="223"/>
                  </a:cubicBezTo>
                  <a:cubicBezTo>
                    <a:pt x="7" y="226"/>
                    <a:pt x="4" y="230"/>
                    <a:pt x="2" y="233"/>
                  </a:cubicBezTo>
                  <a:cubicBezTo>
                    <a:pt x="0" y="237"/>
                    <a:pt x="0" y="242"/>
                    <a:pt x="0" y="248"/>
                  </a:cubicBezTo>
                  <a:cubicBezTo>
                    <a:pt x="0" y="249"/>
                    <a:pt x="0" y="253"/>
                    <a:pt x="0" y="253"/>
                  </a:cubicBezTo>
                  <a:cubicBezTo>
                    <a:pt x="3" y="252"/>
                    <a:pt x="3" y="252"/>
                    <a:pt x="3" y="252"/>
                  </a:cubicBezTo>
                  <a:cubicBezTo>
                    <a:pt x="7" y="250"/>
                    <a:pt x="13" y="249"/>
                    <a:pt x="15" y="249"/>
                  </a:cubicBezTo>
                  <a:cubicBezTo>
                    <a:pt x="16" y="249"/>
                    <a:pt x="16" y="249"/>
                    <a:pt x="16" y="249"/>
                  </a:cubicBezTo>
                  <a:cubicBezTo>
                    <a:pt x="16" y="248"/>
                    <a:pt x="16" y="248"/>
                    <a:pt x="16" y="248"/>
                  </a:cubicBezTo>
                  <a:cubicBezTo>
                    <a:pt x="18" y="247"/>
                    <a:pt x="21" y="245"/>
                    <a:pt x="24" y="245"/>
                  </a:cubicBezTo>
                  <a:cubicBezTo>
                    <a:pt x="24" y="245"/>
                    <a:pt x="24" y="245"/>
                    <a:pt x="24" y="245"/>
                  </a:cubicBezTo>
                  <a:cubicBezTo>
                    <a:pt x="26" y="246"/>
                    <a:pt x="27" y="247"/>
                    <a:pt x="28" y="247"/>
                  </a:cubicBezTo>
                  <a:cubicBezTo>
                    <a:pt x="29" y="248"/>
                    <a:pt x="30" y="249"/>
                    <a:pt x="32" y="249"/>
                  </a:cubicBezTo>
                  <a:cubicBezTo>
                    <a:pt x="33" y="249"/>
                    <a:pt x="33" y="249"/>
                    <a:pt x="33" y="249"/>
                  </a:cubicBezTo>
                  <a:cubicBezTo>
                    <a:pt x="34" y="249"/>
                    <a:pt x="35" y="249"/>
                    <a:pt x="36" y="249"/>
                  </a:cubicBezTo>
                  <a:cubicBezTo>
                    <a:pt x="37" y="249"/>
                    <a:pt x="38" y="249"/>
                    <a:pt x="39" y="249"/>
                  </a:cubicBezTo>
                  <a:cubicBezTo>
                    <a:pt x="41" y="249"/>
                    <a:pt x="42" y="249"/>
                    <a:pt x="43" y="249"/>
                  </a:cubicBezTo>
                  <a:cubicBezTo>
                    <a:pt x="44" y="250"/>
                    <a:pt x="45" y="250"/>
                    <a:pt x="46" y="250"/>
                  </a:cubicBezTo>
                  <a:cubicBezTo>
                    <a:pt x="48" y="251"/>
                    <a:pt x="50" y="252"/>
                    <a:pt x="53" y="252"/>
                  </a:cubicBezTo>
                  <a:cubicBezTo>
                    <a:pt x="54" y="252"/>
                    <a:pt x="55" y="252"/>
                    <a:pt x="56" y="252"/>
                  </a:cubicBezTo>
                  <a:cubicBezTo>
                    <a:pt x="58" y="252"/>
                    <a:pt x="60" y="252"/>
                    <a:pt x="62" y="252"/>
                  </a:cubicBezTo>
                  <a:cubicBezTo>
                    <a:pt x="69" y="252"/>
                    <a:pt x="72" y="253"/>
                    <a:pt x="73" y="255"/>
                  </a:cubicBezTo>
                  <a:cubicBezTo>
                    <a:pt x="74" y="257"/>
                    <a:pt x="74" y="258"/>
                    <a:pt x="74" y="260"/>
                  </a:cubicBezTo>
                  <a:cubicBezTo>
                    <a:pt x="74" y="262"/>
                    <a:pt x="74" y="265"/>
                    <a:pt x="76" y="267"/>
                  </a:cubicBezTo>
                  <a:cubicBezTo>
                    <a:pt x="76" y="267"/>
                    <a:pt x="77" y="268"/>
                    <a:pt x="77" y="268"/>
                  </a:cubicBezTo>
                  <a:cubicBezTo>
                    <a:pt x="78" y="269"/>
                    <a:pt x="78" y="269"/>
                    <a:pt x="78" y="269"/>
                  </a:cubicBezTo>
                  <a:cubicBezTo>
                    <a:pt x="79" y="268"/>
                    <a:pt x="79" y="268"/>
                    <a:pt x="79" y="268"/>
                  </a:cubicBezTo>
                  <a:cubicBezTo>
                    <a:pt x="80" y="268"/>
                    <a:pt x="80" y="268"/>
                    <a:pt x="80" y="267"/>
                  </a:cubicBezTo>
                  <a:cubicBezTo>
                    <a:pt x="81" y="267"/>
                    <a:pt x="82" y="266"/>
                    <a:pt x="84" y="266"/>
                  </a:cubicBezTo>
                  <a:cubicBezTo>
                    <a:pt x="84" y="266"/>
                    <a:pt x="84" y="266"/>
                    <a:pt x="84" y="266"/>
                  </a:cubicBezTo>
                  <a:cubicBezTo>
                    <a:pt x="85" y="267"/>
                    <a:pt x="85" y="268"/>
                    <a:pt x="86" y="269"/>
                  </a:cubicBezTo>
                  <a:cubicBezTo>
                    <a:pt x="86" y="271"/>
                    <a:pt x="86" y="271"/>
                    <a:pt x="86" y="271"/>
                  </a:cubicBezTo>
                  <a:cubicBezTo>
                    <a:pt x="88" y="271"/>
                    <a:pt x="88" y="271"/>
                    <a:pt x="88" y="271"/>
                  </a:cubicBezTo>
                  <a:cubicBezTo>
                    <a:pt x="90" y="271"/>
                    <a:pt x="91" y="269"/>
                    <a:pt x="93" y="267"/>
                  </a:cubicBezTo>
                  <a:cubicBezTo>
                    <a:pt x="93" y="266"/>
                    <a:pt x="93" y="266"/>
                    <a:pt x="93" y="266"/>
                  </a:cubicBezTo>
                  <a:cubicBezTo>
                    <a:pt x="96" y="264"/>
                    <a:pt x="96" y="264"/>
                    <a:pt x="99" y="263"/>
                  </a:cubicBezTo>
                  <a:cubicBezTo>
                    <a:pt x="101" y="263"/>
                    <a:pt x="101" y="263"/>
                    <a:pt x="101" y="263"/>
                  </a:cubicBezTo>
                  <a:cubicBezTo>
                    <a:pt x="102" y="263"/>
                    <a:pt x="103" y="262"/>
                    <a:pt x="104" y="262"/>
                  </a:cubicBezTo>
                  <a:cubicBezTo>
                    <a:pt x="106" y="261"/>
                    <a:pt x="108" y="261"/>
                    <a:pt x="110" y="261"/>
                  </a:cubicBezTo>
                  <a:cubicBezTo>
                    <a:pt x="111" y="261"/>
                    <a:pt x="112" y="261"/>
                    <a:pt x="113" y="260"/>
                  </a:cubicBezTo>
                  <a:cubicBezTo>
                    <a:pt x="113" y="260"/>
                    <a:pt x="113" y="260"/>
                    <a:pt x="113" y="260"/>
                  </a:cubicBezTo>
                  <a:cubicBezTo>
                    <a:pt x="115" y="260"/>
                    <a:pt x="117" y="260"/>
                    <a:pt x="119" y="260"/>
                  </a:cubicBezTo>
                  <a:cubicBezTo>
                    <a:pt x="120" y="260"/>
                    <a:pt x="120" y="260"/>
                    <a:pt x="121" y="260"/>
                  </a:cubicBezTo>
                  <a:cubicBezTo>
                    <a:pt x="121" y="261"/>
                    <a:pt x="122" y="262"/>
                    <a:pt x="123" y="262"/>
                  </a:cubicBezTo>
                  <a:cubicBezTo>
                    <a:pt x="123" y="262"/>
                    <a:pt x="124" y="262"/>
                    <a:pt x="124" y="262"/>
                  </a:cubicBezTo>
                  <a:cubicBezTo>
                    <a:pt x="126" y="262"/>
                    <a:pt x="128" y="262"/>
                    <a:pt x="130" y="261"/>
                  </a:cubicBezTo>
                  <a:cubicBezTo>
                    <a:pt x="131" y="260"/>
                    <a:pt x="131" y="260"/>
                    <a:pt x="131" y="260"/>
                  </a:cubicBezTo>
                  <a:cubicBezTo>
                    <a:pt x="133" y="260"/>
                    <a:pt x="134" y="259"/>
                    <a:pt x="136" y="259"/>
                  </a:cubicBezTo>
                  <a:cubicBezTo>
                    <a:pt x="137" y="259"/>
                    <a:pt x="138" y="259"/>
                    <a:pt x="139" y="259"/>
                  </a:cubicBezTo>
                  <a:cubicBezTo>
                    <a:pt x="140" y="260"/>
                    <a:pt x="141" y="260"/>
                    <a:pt x="142" y="260"/>
                  </a:cubicBezTo>
                  <a:cubicBezTo>
                    <a:pt x="143" y="260"/>
                    <a:pt x="144" y="260"/>
                    <a:pt x="145" y="259"/>
                  </a:cubicBezTo>
                  <a:cubicBezTo>
                    <a:pt x="146" y="259"/>
                    <a:pt x="147" y="259"/>
                    <a:pt x="147" y="258"/>
                  </a:cubicBezTo>
                  <a:cubicBezTo>
                    <a:pt x="148" y="258"/>
                    <a:pt x="149" y="257"/>
                    <a:pt x="150" y="257"/>
                  </a:cubicBezTo>
                  <a:cubicBezTo>
                    <a:pt x="150" y="257"/>
                    <a:pt x="151" y="257"/>
                    <a:pt x="151" y="258"/>
                  </a:cubicBezTo>
                  <a:cubicBezTo>
                    <a:pt x="152" y="258"/>
                    <a:pt x="152" y="259"/>
                    <a:pt x="153" y="260"/>
                  </a:cubicBezTo>
                  <a:cubicBezTo>
                    <a:pt x="153" y="261"/>
                    <a:pt x="154" y="262"/>
                    <a:pt x="155" y="263"/>
                  </a:cubicBezTo>
                  <a:cubicBezTo>
                    <a:pt x="156" y="263"/>
                    <a:pt x="156" y="264"/>
                    <a:pt x="157" y="264"/>
                  </a:cubicBezTo>
                  <a:cubicBezTo>
                    <a:pt x="158" y="264"/>
                    <a:pt x="158" y="264"/>
                    <a:pt x="159" y="267"/>
                  </a:cubicBezTo>
                  <a:cubicBezTo>
                    <a:pt x="160" y="269"/>
                    <a:pt x="159" y="271"/>
                    <a:pt x="159" y="273"/>
                  </a:cubicBezTo>
                  <a:cubicBezTo>
                    <a:pt x="158" y="275"/>
                    <a:pt x="158" y="277"/>
                    <a:pt x="159" y="279"/>
                  </a:cubicBezTo>
                  <a:cubicBezTo>
                    <a:pt x="159" y="280"/>
                    <a:pt x="160" y="281"/>
                    <a:pt x="161" y="282"/>
                  </a:cubicBezTo>
                  <a:cubicBezTo>
                    <a:pt x="163" y="284"/>
                    <a:pt x="165" y="285"/>
                    <a:pt x="165" y="287"/>
                  </a:cubicBezTo>
                  <a:cubicBezTo>
                    <a:pt x="165" y="290"/>
                    <a:pt x="164" y="291"/>
                    <a:pt x="163" y="292"/>
                  </a:cubicBezTo>
                  <a:cubicBezTo>
                    <a:pt x="162" y="293"/>
                    <a:pt x="161" y="293"/>
                    <a:pt x="161" y="294"/>
                  </a:cubicBezTo>
                  <a:cubicBezTo>
                    <a:pt x="159" y="298"/>
                    <a:pt x="162" y="303"/>
                    <a:pt x="164" y="307"/>
                  </a:cubicBezTo>
                  <a:cubicBezTo>
                    <a:pt x="164" y="308"/>
                    <a:pt x="164" y="308"/>
                    <a:pt x="164" y="308"/>
                  </a:cubicBezTo>
                  <a:cubicBezTo>
                    <a:pt x="165" y="308"/>
                    <a:pt x="165" y="310"/>
                    <a:pt x="166" y="311"/>
                  </a:cubicBezTo>
                  <a:cubicBezTo>
                    <a:pt x="168" y="316"/>
                    <a:pt x="170" y="319"/>
                    <a:pt x="171" y="320"/>
                  </a:cubicBezTo>
                  <a:cubicBezTo>
                    <a:pt x="172" y="321"/>
                    <a:pt x="173" y="321"/>
                    <a:pt x="175" y="321"/>
                  </a:cubicBezTo>
                  <a:cubicBezTo>
                    <a:pt x="176" y="321"/>
                    <a:pt x="177" y="321"/>
                    <a:pt x="179" y="321"/>
                  </a:cubicBezTo>
                  <a:cubicBezTo>
                    <a:pt x="180" y="320"/>
                    <a:pt x="182" y="320"/>
                    <a:pt x="183" y="320"/>
                  </a:cubicBezTo>
                  <a:cubicBezTo>
                    <a:pt x="185" y="320"/>
                    <a:pt x="187" y="321"/>
                    <a:pt x="189" y="324"/>
                  </a:cubicBezTo>
                  <a:cubicBezTo>
                    <a:pt x="191" y="327"/>
                    <a:pt x="190" y="329"/>
                    <a:pt x="188" y="330"/>
                  </a:cubicBezTo>
                  <a:cubicBezTo>
                    <a:pt x="187" y="331"/>
                    <a:pt x="187" y="331"/>
                    <a:pt x="187" y="332"/>
                  </a:cubicBezTo>
                  <a:cubicBezTo>
                    <a:pt x="183" y="336"/>
                    <a:pt x="183" y="345"/>
                    <a:pt x="183" y="352"/>
                  </a:cubicBezTo>
                  <a:cubicBezTo>
                    <a:pt x="183" y="354"/>
                    <a:pt x="183" y="354"/>
                    <a:pt x="183" y="354"/>
                  </a:cubicBezTo>
                  <a:cubicBezTo>
                    <a:pt x="183" y="356"/>
                    <a:pt x="182" y="358"/>
                    <a:pt x="182" y="359"/>
                  </a:cubicBezTo>
                  <a:cubicBezTo>
                    <a:pt x="181" y="362"/>
                    <a:pt x="180" y="365"/>
                    <a:pt x="181" y="367"/>
                  </a:cubicBezTo>
                  <a:cubicBezTo>
                    <a:pt x="182" y="369"/>
                    <a:pt x="184" y="369"/>
                    <a:pt x="186" y="370"/>
                  </a:cubicBezTo>
                  <a:cubicBezTo>
                    <a:pt x="188" y="371"/>
                    <a:pt x="190" y="372"/>
                    <a:pt x="191" y="374"/>
                  </a:cubicBezTo>
                  <a:cubicBezTo>
                    <a:pt x="192" y="375"/>
                    <a:pt x="192" y="377"/>
                    <a:pt x="192" y="379"/>
                  </a:cubicBezTo>
                  <a:cubicBezTo>
                    <a:pt x="192" y="381"/>
                    <a:pt x="192" y="384"/>
                    <a:pt x="193" y="385"/>
                  </a:cubicBezTo>
                  <a:cubicBezTo>
                    <a:pt x="195" y="388"/>
                    <a:pt x="198" y="389"/>
                    <a:pt x="202" y="390"/>
                  </a:cubicBezTo>
                  <a:cubicBezTo>
                    <a:pt x="203" y="390"/>
                    <a:pt x="205" y="390"/>
                    <a:pt x="206" y="390"/>
                  </a:cubicBezTo>
                  <a:cubicBezTo>
                    <a:pt x="210" y="390"/>
                    <a:pt x="214" y="389"/>
                    <a:pt x="216" y="387"/>
                  </a:cubicBezTo>
                  <a:cubicBezTo>
                    <a:pt x="217" y="387"/>
                    <a:pt x="218" y="385"/>
                    <a:pt x="219" y="384"/>
                  </a:cubicBezTo>
                  <a:cubicBezTo>
                    <a:pt x="220" y="382"/>
                    <a:pt x="222" y="380"/>
                    <a:pt x="224" y="380"/>
                  </a:cubicBezTo>
                  <a:cubicBezTo>
                    <a:pt x="227" y="379"/>
                    <a:pt x="229" y="379"/>
                    <a:pt x="231" y="378"/>
                  </a:cubicBezTo>
                  <a:cubicBezTo>
                    <a:pt x="233" y="378"/>
                    <a:pt x="235" y="378"/>
                    <a:pt x="237" y="378"/>
                  </a:cubicBezTo>
                  <a:cubicBezTo>
                    <a:pt x="242" y="377"/>
                    <a:pt x="248" y="375"/>
                    <a:pt x="254" y="373"/>
                  </a:cubicBezTo>
                  <a:cubicBezTo>
                    <a:pt x="262" y="370"/>
                    <a:pt x="271" y="367"/>
                    <a:pt x="280" y="367"/>
                  </a:cubicBezTo>
                  <a:cubicBezTo>
                    <a:pt x="285" y="367"/>
                    <a:pt x="288" y="365"/>
                    <a:pt x="292" y="363"/>
                  </a:cubicBezTo>
                  <a:cubicBezTo>
                    <a:pt x="293" y="362"/>
                    <a:pt x="295" y="361"/>
                    <a:pt x="297" y="360"/>
                  </a:cubicBezTo>
                  <a:cubicBezTo>
                    <a:pt x="300" y="358"/>
                    <a:pt x="303" y="358"/>
                    <a:pt x="306" y="358"/>
                  </a:cubicBezTo>
                  <a:cubicBezTo>
                    <a:pt x="307" y="358"/>
                    <a:pt x="308" y="358"/>
                    <a:pt x="309" y="358"/>
                  </a:cubicBezTo>
                  <a:cubicBezTo>
                    <a:pt x="310" y="358"/>
                    <a:pt x="311" y="358"/>
                    <a:pt x="312" y="358"/>
                  </a:cubicBezTo>
                  <a:cubicBezTo>
                    <a:pt x="313" y="358"/>
                    <a:pt x="314" y="358"/>
                    <a:pt x="315" y="358"/>
                  </a:cubicBezTo>
                  <a:cubicBezTo>
                    <a:pt x="318" y="358"/>
                    <a:pt x="318" y="358"/>
                    <a:pt x="318" y="358"/>
                  </a:cubicBezTo>
                  <a:cubicBezTo>
                    <a:pt x="320" y="358"/>
                    <a:pt x="322" y="358"/>
                    <a:pt x="323" y="358"/>
                  </a:cubicBezTo>
                  <a:cubicBezTo>
                    <a:pt x="324" y="358"/>
                    <a:pt x="325" y="358"/>
                    <a:pt x="326" y="358"/>
                  </a:cubicBezTo>
                  <a:cubicBezTo>
                    <a:pt x="327" y="358"/>
                    <a:pt x="327" y="358"/>
                    <a:pt x="328" y="358"/>
                  </a:cubicBezTo>
                  <a:cubicBezTo>
                    <a:pt x="330" y="358"/>
                    <a:pt x="331" y="358"/>
                    <a:pt x="333" y="358"/>
                  </a:cubicBezTo>
                  <a:cubicBezTo>
                    <a:pt x="333" y="358"/>
                    <a:pt x="334" y="358"/>
                    <a:pt x="335" y="358"/>
                  </a:cubicBezTo>
                  <a:cubicBezTo>
                    <a:pt x="339" y="358"/>
                    <a:pt x="342" y="356"/>
                    <a:pt x="346" y="354"/>
                  </a:cubicBezTo>
                  <a:cubicBezTo>
                    <a:pt x="348" y="353"/>
                    <a:pt x="350" y="352"/>
                    <a:pt x="352" y="352"/>
                  </a:cubicBezTo>
                  <a:cubicBezTo>
                    <a:pt x="353" y="351"/>
                    <a:pt x="354" y="351"/>
                    <a:pt x="355" y="350"/>
                  </a:cubicBezTo>
                  <a:cubicBezTo>
                    <a:pt x="360" y="349"/>
                    <a:pt x="363" y="348"/>
                    <a:pt x="365" y="343"/>
                  </a:cubicBezTo>
                  <a:cubicBezTo>
                    <a:pt x="366" y="339"/>
                    <a:pt x="368" y="336"/>
                    <a:pt x="369" y="333"/>
                  </a:cubicBezTo>
                  <a:cubicBezTo>
                    <a:pt x="370" y="330"/>
                    <a:pt x="371" y="328"/>
                    <a:pt x="372" y="325"/>
                  </a:cubicBezTo>
                  <a:cubicBezTo>
                    <a:pt x="374" y="319"/>
                    <a:pt x="378" y="315"/>
                    <a:pt x="381" y="311"/>
                  </a:cubicBezTo>
                  <a:cubicBezTo>
                    <a:pt x="383" y="310"/>
                    <a:pt x="383" y="310"/>
                    <a:pt x="383" y="310"/>
                  </a:cubicBezTo>
                  <a:cubicBezTo>
                    <a:pt x="384" y="308"/>
                    <a:pt x="386" y="306"/>
                    <a:pt x="387" y="305"/>
                  </a:cubicBezTo>
                  <a:cubicBezTo>
                    <a:pt x="388" y="305"/>
                    <a:pt x="388" y="305"/>
                    <a:pt x="388" y="305"/>
                  </a:cubicBezTo>
                  <a:cubicBezTo>
                    <a:pt x="389" y="300"/>
                    <a:pt x="389" y="300"/>
                    <a:pt x="389" y="300"/>
                  </a:cubicBezTo>
                  <a:cubicBezTo>
                    <a:pt x="389" y="298"/>
                    <a:pt x="390" y="296"/>
                    <a:pt x="390" y="295"/>
                  </a:cubicBezTo>
                  <a:cubicBezTo>
                    <a:pt x="390" y="294"/>
                    <a:pt x="390" y="293"/>
                    <a:pt x="390" y="291"/>
                  </a:cubicBezTo>
                  <a:cubicBezTo>
                    <a:pt x="390" y="289"/>
                    <a:pt x="390" y="286"/>
                    <a:pt x="392" y="283"/>
                  </a:cubicBezTo>
                  <a:cubicBezTo>
                    <a:pt x="394" y="280"/>
                    <a:pt x="397" y="278"/>
                    <a:pt x="401" y="278"/>
                  </a:cubicBezTo>
                  <a:cubicBezTo>
                    <a:pt x="402" y="278"/>
                    <a:pt x="402" y="278"/>
                    <a:pt x="402" y="278"/>
                  </a:cubicBezTo>
                  <a:cubicBezTo>
                    <a:pt x="406" y="278"/>
                    <a:pt x="408" y="278"/>
                    <a:pt x="410" y="275"/>
                  </a:cubicBezTo>
                  <a:cubicBezTo>
                    <a:pt x="411" y="274"/>
                    <a:pt x="412" y="273"/>
                    <a:pt x="413" y="272"/>
                  </a:cubicBezTo>
                  <a:cubicBezTo>
                    <a:pt x="414" y="270"/>
                    <a:pt x="415" y="268"/>
                    <a:pt x="417" y="267"/>
                  </a:cubicBezTo>
                  <a:cubicBezTo>
                    <a:pt x="420" y="265"/>
                    <a:pt x="420" y="262"/>
                    <a:pt x="421" y="260"/>
                  </a:cubicBezTo>
                  <a:cubicBezTo>
                    <a:pt x="421" y="259"/>
                    <a:pt x="422" y="258"/>
                    <a:pt x="422" y="256"/>
                  </a:cubicBezTo>
                  <a:cubicBezTo>
                    <a:pt x="423" y="253"/>
                    <a:pt x="425" y="251"/>
                    <a:pt x="427" y="249"/>
                  </a:cubicBezTo>
                  <a:cubicBezTo>
                    <a:pt x="430" y="246"/>
                    <a:pt x="432" y="243"/>
                    <a:pt x="432" y="239"/>
                  </a:cubicBezTo>
                  <a:cubicBezTo>
                    <a:pt x="432" y="237"/>
                    <a:pt x="432" y="230"/>
                    <a:pt x="430" y="227"/>
                  </a:cubicBezTo>
                  <a:cubicBezTo>
                    <a:pt x="430" y="225"/>
                    <a:pt x="430" y="225"/>
                    <a:pt x="430" y="225"/>
                  </a:cubicBezTo>
                  <a:cubicBezTo>
                    <a:pt x="428" y="222"/>
                    <a:pt x="426" y="219"/>
                    <a:pt x="423" y="217"/>
                  </a:cubicBezTo>
                  <a:cubicBezTo>
                    <a:pt x="423" y="216"/>
                    <a:pt x="423" y="216"/>
                    <a:pt x="424" y="216"/>
                  </a:cubicBezTo>
                  <a:cubicBezTo>
                    <a:pt x="424" y="215"/>
                    <a:pt x="424" y="215"/>
                    <a:pt x="425" y="215"/>
                  </a:cubicBezTo>
                  <a:cubicBezTo>
                    <a:pt x="426" y="215"/>
                    <a:pt x="428" y="216"/>
                    <a:pt x="429" y="216"/>
                  </a:cubicBezTo>
                  <a:cubicBezTo>
                    <a:pt x="432" y="217"/>
                    <a:pt x="432" y="217"/>
                    <a:pt x="433" y="217"/>
                  </a:cubicBezTo>
                  <a:cubicBezTo>
                    <a:pt x="433" y="217"/>
                    <a:pt x="433" y="217"/>
                    <a:pt x="433" y="217"/>
                  </a:cubicBezTo>
                  <a:cubicBezTo>
                    <a:pt x="433" y="217"/>
                    <a:pt x="434" y="217"/>
                    <a:pt x="434" y="217"/>
                  </a:cubicBezTo>
                  <a:cubicBezTo>
                    <a:pt x="440" y="217"/>
                    <a:pt x="440" y="217"/>
                    <a:pt x="440" y="217"/>
                  </a:cubicBezTo>
                  <a:cubicBezTo>
                    <a:pt x="435" y="213"/>
                    <a:pt x="435" y="213"/>
                    <a:pt x="435" y="213"/>
                  </a:cubicBezTo>
                  <a:cubicBezTo>
                    <a:pt x="434" y="213"/>
                    <a:pt x="433" y="212"/>
                    <a:pt x="433" y="211"/>
                  </a:cubicBezTo>
                  <a:cubicBezTo>
                    <a:pt x="432" y="210"/>
                    <a:pt x="431" y="209"/>
                    <a:pt x="430" y="208"/>
                  </a:cubicBezTo>
                  <a:cubicBezTo>
                    <a:pt x="430" y="206"/>
                    <a:pt x="430" y="204"/>
                    <a:pt x="431" y="203"/>
                  </a:cubicBezTo>
                  <a:cubicBezTo>
                    <a:pt x="431" y="202"/>
                    <a:pt x="431" y="202"/>
                    <a:pt x="431" y="201"/>
                  </a:cubicBezTo>
                  <a:cubicBezTo>
                    <a:pt x="431" y="200"/>
                    <a:pt x="431" y="199"/>
                    <a:pt x="431" y="199"/>
                  </a:cubicBezTo>
                  <a:cubicBezTo>
                    <a:pt x="431" y="199"/>
                    <a:pt x="431" y="199"/>
                    <a:pt x="431" y="199"/>
                  </a:cubicBezTo>
                  <a:cubicBezTo>
                    <a:pt x="431" y="198"/>
                    <a:pt x="431" y="198"/>
                    <a:pt x="431" y="198"/>
                  </a:cubicBezTo>
                  <a:cubicBezTo>
                    <a:pt x="431" y="198"/>
                    <a:pt x="431" y="198"/>
                    <a:pt x="430" y="198"/>
                  </a:cubicBezTo>
                  <a:cubicBezTo>
                    <a:pt x="430" y="197"/>
                    <a:pt x="430" y="197"/>
                    <a:pt x="429" y="196"/>
                  </a:cubicBezTo>
                  <a:cubicBezTo>
                    <a:pt x="429" y="196"/>
                    <a:pt x="426" y="192"/>
                    <a:pt x="428" y="190"/>
                  </a:cubicBezTo>
                  <a:cubicBezTo>
                    <a:pt x="428" y="189"/>
                    <a:pt x="430" y="188"/>
                    <a:pt x="431" y="188"/>
                  </a:cubicBezTo>
                  <a:cubicBezTo>
                    <a:pt x="432" y="188"/>
                    <a:pt x="433" y="187"/>
                    <a:pt x="433" y="187"/>
                  </a:cubicBezTo>
                  <a:cubicBezTo>
                    <a:pt x="435" y="186"/>
                    <a:pt x="437" y="184"/>
                    <a:pt x="438" y="182"/>
                  </a:cubicBezTo>
                  <a:cubicBezTo>
                    <a:pt x="438" y="181"/>
                    <a:pt x="438" y="181"/>
                    <a:pt x="438" y="181"/>
                  </a:cubicBezTo>
                  <a:cubicBezTo>
                    <a:pt x="439" y="180"/>
                    <a:pt x="439" y="179"/>
                    <a:pt x="440" y="179"/>
                  </a:cubicBezTo>
                  <a:cubicBezTo>
                    <a:pt x="440" y="179"/>
                    <a:pt x="440" y="179"/>
                    <a:pt x="440" y="179"/>
                  </a:cubicBezTo>
                  <a:cubicBezTo>
                    <a:pt x="441" y="179"/>
                    <a:pt x="441" y="179"/>
                    <a:pt x="442" y="179"/>
                  </a:cubicBezTo>
                  <a:cubicBezTo>
                    <a:pt x="442" y="179"/>
                    <a:pt x="442" y="179"/>
                    <a:pt x="442" y="179"/>
                  </a:cubicBezTo>
                  <a:cubicBezTo>
                    <a:pt x="443" y="180"/>
                    <a:pt x="444" y="180"/>
                    <a:pt x="445" y="180"/>
                  </a:cubicBezTo>
                  <a:cubicBezTo>
                    <a:pt x="445" y="180"/>
                    <a:pt x="446" y="180"/>
                    <a:pt x="446" y="180"/>
                  </a:cubicBezTo>
                  <a:cubicBezTo>
                    <a:pt x="447" y="180"/>
                    <a:pt x="448" y="179"/>
                    <a:pt x="450" y="178"/>
                  </a:cubicBezTo>
                  <a:cubicBezTo>
                    <a:pt x="451" y="177"/>
                    <a:pt x="451" y="177"/>
                    <a:pt x="451" y="177"/>
                  </a:cubicBezTo>
                  <a:cubicBezTo>
                    <a:pt x="452" y="177"/>
                    <a:pt x="452" y="176"/>
                    <a:pt x="453" y="176"/>
                  </a:cubicBezTo>
                  <a:cubicBezTo>
                    <a:pt x="454" y="175"/>
                    <a:pt x="455" y="175"/>
                    <a:pt x="455" y="175"/>
                  </a:cubicBezTo>
                  <a:cubicBezTo>
                    <a:pt x="456" y="175"/>
                    <a:pt x="456" y="175"/>
                    <a:pt x="456" y="175"/>
                  </a:cubicBezTo>
                  <a:cubicBezTo>
                    <a:pt x="457" y="175"/>
                    <a:pt x="457" y="175"/>
                    <a:pt x="457" y="175"/>
                  </a:cubicBezTo>
                  <a:cubicBezTo>
                    <a:pt x="458" y="175"/>
                    <a:pt x="459" y="176"/>
                    <a:pt x="460" y="176"/>
                  </a:cubicBezTo>
                  <a:cubicBezTo>
                    <a:pt x="461" y="177"/>
                    <a:pt x="461" y="177"/>
                    <a:pt x="462" y="177"/>
                  </a:cubicBezTo>
                  <a:cubicBezTo>
                    <a:pt x="463" y="178"/>
                    <a:pt x="464" y="178"/>
                    <a:pt x="465" y="179"/>
                  </a:cubicBezTo>
                  <a:cubicBezTo>
                    <a:pt x="467" y="180"/>
                    <a:pt x="467" y="180"/>
                    <a:pt x="467" y="180"/>
                  </a:cubicBezTo>
                  <a:cubicBezTo>
                    <a:pt x="468" y="178"/>
                    <a:pt x="468" y="178"/>
                    <a:pt x="468" y="178"/>
                  </a:cubicBezTo>
                  <a:cubicBezTo>
                    <a:pt x="468" y="178"/>
                    <a:pt x="468" y="178"/>
                    <a:pt x="469" y="177"/>
                  </a:cubicBezTo>
                  <a:cubicBezTo>
                    <a:pt x="469" y="176"/>
                    <a:pt x="470" y="175"/>
                    <a:pt x="470" y="174"/>
                  </a:cubicBezTo>
                  <a:cubicBezTo>
                    <a:pt x="469" y="172"/>
                    <a:pt x="468" y="170"/>
                    <a:pt x="466" y="169"/>
                  </a:cubicBezTo>
                  <a:cubicBezTo>
                    <a:pt x="464" y="166"/>
                    <a:pt x="464" y="166"/>
                    <a:pt x="464" y="166"/>
                  </a:cubicBezTo>
                  <a:cubicBezTo>
                    <a:pt x="460" y="162"/>
                    <a:pt x="457" y="159"/>
                    <a:pt x="456" y="153"/>
                  </a:cubicBezTo>
                  <a:cubicBezTo>
                    <a:pt x="455" y="149"/>
                    <a:pt x="453" y="142"/>
                    <a:pt x="455" y="136"/>
                  </a:cubicBezTo>
                  <a:cubicBezTo>
                    <a:pt x="456" y="133"/>
                    <a:pt x="459" y="132"/>
                    <a:pt x="462" y="131"/>
                  </a:cubicBezTo>
                  <a:cubicBezTo>
                    <a:pt x="465" y="130"/>
                    <a:pt x="468" y="129"/>
                    <a:pt x="469" y="126"/>
                  </a:cubicBezTo>
                  <a:cubicBezTo>
                    <a:pt x="469" y="125"/>
                    <a:pt x="469" y="124"/>
                    <a:pt x="469" y="122"/>
                  </a:cubicBezTo>
                  <a:cubicBezTo>
                    <a:pt x="469" y="121"/>
                    <a:pt x="470" y="119"/>
                    <a:pt x="470" y="117"/>
                  </a:cubicBezTo>
                  <a:cubicBezTo>
                    <a:pt x="472" y="115"/>
                    <a:pt x="474" y="114"/>
                    <a:pt x="476" y="112"/>
                  </a:cubicBezTo>
                  <a:cubicBezTo>
                    <a:pt x="477" y="112"/>
                    <a:pt x="477" y="112"/>
                    <a:pt x="478" y="111"/>
                  </a:cubicBezTo>
                  <a:cubicBezTo>
                    <a:pt x="483" y="108"/>
                    <a:pt x="487" y="102"/>
                    <a:pt x="488" y="96"/>
                  </a:cubicBezTo>
                  <a:cubicBezTo>
                    <a:pt x="490" y="90"/>
                    <a:pt x="483" y="87"/>
                    <a:pt x="478" y="85"/>
                  </a:cubicBez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9" name="Freeform 20"/>
            <p:cNvSpPr>
              <a:spLocks/>
            </p:cNvSpPr>
            <p:nvPr/>
          </p:nvSpPr>
          <p:spPr bwMode="auto">
            <a:xfrm>
              <a:off x="4048536" y="1196228"/>
              <a:ext cx="648128" cy="880869"/>
            </a:xfrm>
            <a:custGeom>
              <a:avLst/>
              <a:gdLst>
                <a:gd name="T0" fmla="*/ 249 w 256"/>
                <a:gd name="T1" fmla="*/ 182 h 364"/>
                <a:gd name="T2" fmla="*/ 238 w 256"/>
                <a:gd name="T3" fmla="*/ 161 h 364"/>
                <a:gd name="T4" fmla="*/ 236 w 256"/>
                <a:gd name="T5" fmla="*/ 145 h 364"/>
                <a:gd name="T6" fmla="*/ 229 w 256"/>
                <a:gd name="T7" fmla="*/ 111 h 364"/>
                <a:gd name="T8" fmla="*/ 225 w 256"/>
                <a:gd name="T9" fmla="*/ 100 h 364"/>
                <a:gd name="T10" fmla="*/ 226 w 256"/>
                <a:gd name="T11" fmla="*/ 77 h 364"/>
                <a:gd name="T12" fmla="*/ 224 w 256"/>
                <a:gd name="T13" fmla="*/ 56 h 364"/>
                <a:gd name="T14" fmla="*/ 218 w 256"/>
                <a:gd name="T15" fmla="*/ 42 h 364"/>
                <a:gd name="T16" fmla="*/ 219 w 256"/>
                <a:gd name="T17" fmla="*/ 18 h 364"/>
                <a:gd name="T18" fmla="*/ 221 w 256"/>
                <a:gd name="T19" fmla="*/ 7 h 364"/>
                <a:gd name="T20" fmla="*/ 219 w 256"/>
                <a:gd name="T21" fmla="*/ 6 h 364"/>
                <a:gd name="T22" fmla="*/ 200 w 256"/>
                <a:gd name="T23" fmla="*/ 0 h 364"/>
                <a:gd name="T24" fmla="*/ 190 w 256"/>
                <a:gd name="T25" fmla="*/ 18 h 364"/>
                <a:gd name="T26" fmla="*/ 161 w 256"/>
                <a:gd name="T27" fmla="*/ 35 h 364"/>
                <a:gd name="T28" fmla="*/ 148 w 256"/>
                <a:gd name="T29" fmla="*/ 58 h 364"/>
                <a:gd name="T30" fmla="*/ 143 w 256"/>
                <a:gd name="T31" fmla="*/ 63 h 364"/>
                <a:gd name="T32" fmla="*/ 146 w 256"/>
                <a:gd name="T33" fmla="*/ 86 h 364"/>
                <a:gd name="T34" fmla="*/ 150 w 256"/>
                <a:gd name="T35" fmla="*/ 113 h 364"/>
                <a:gd name="T36" fmla="*/ 136 w 256"/>
                <a:gd name="T37" fmla="*/ 130 h 364"/>
                <a:gd name="T38" fmla="*/ 142 w 256"/>
                <a:gd name="T39" fmla="*/ 151 h 364"/>
                <a:gd name="T40" fmla="*/ 133 w 256"/>
                <a:gd name="T41" fmla="*/ 180 h 364"/>
                <a:gd name="T42" fmla="*/ 122 w 256"/>
                <a:gd name="T43" fmla="*/ 180 h 364"/>
                <a:gd name="T44" fmla="*/ 108 w 256"/>
                <a:gd name="T45" fmla="*/ 177 h 364"/>
                <a:gd name="T46" fmla="*/ 81 w 256"/>
                <a:gd name="T47" fmla="*/ 190 h 364"/>
                <a:gd name="T48" fmla="*/ 24 w 256"/>
                <a:gd name="T49" fmla="*/ 224 h 364"/>
                <a:gd name="T50" fmla="*/ 13 w 256"/>
                <a:gd name="T51" fmla="*/ 253 h 364"/>
                <a:gd name="T52" fmla="*/ 3 w 256"/>
                <a:gd name="T53" fmla="*/ 328 h 364"/>
                <a:gd name="T54" fmla="*/ 1 w 256"/>
                <a:gd name="T55" fmla="*/ 336 h 364"/>
                <a:gd name="T56" fmla="*/ 7 w 256"/>
                <a:gd name="T57" fmla="*/ 337 h 364"/>
                <a:gd name="T58" fmla="*/ 9 w 256"/>
                <a:gd name="T59" fmla="*/ 337 h 364"/>
                <a:gd name="T60" fmla="*/ 16 w 256"/>
                <a:gd name="T61" fmla="*/ 337 h 364"/>
                <a:gd name="T62" fmla="*/ 23 w 256"/>
                <a:gd name="T63" fmla="*/ 348 h 364"/>
                <a:gd name="T64" fmla="*/ 56 w 256"/>
                <a:gd name="T65" fmla="*/ 361 h 364"/>
                <a:gd name="T66" fmla="*/ 71 w 256"/>
                <a:gd name="T67" fmla="*/ 352 h 364"/>
                <a:gd name="T68" fmla="*/ 81 w 256"/>
                <a:gd name="T69" fmla="*/ 351 h 364"/>
                <a:gd name="T70" fmla="*/ 106 w 256"/>
                <a:gd name="T71" fmla="*/ 297 h 364"/>
                <a:gd name="T72" fmla="*/ 112 w 256"/>
                <a:gd name="T73" fmla="*/ 296 h 364"/>
                <a:gd name="T74" fmla="*/ 119 w 256"/>
                <a:gd name="T75" fmla="*/ 298 h 364"/>
                <a:gd name="T76" fmla="*/ 126 w 256"/>
                <a:gd name="T77" fmla="*/ 298 h 364"/>
                <a:gd name="T78" fmla="*/ 151 w 256"/>
                <a:gd name="T79" fmla="*/ 306 h 364"/>
                <a:gd name="T80" fmla="*/ 176 w 256"/>
                <a:gd name="T81" fmla="*/ 296 h 364"/>
                <a:gd name="T82" fmla="*/ 192 w 256"/>
                <a:gd name="T83" fmla="*/ 287 h 364"/>
                <a:gd name="T84" fmla="*/ 205 w 256"/>
                <a:gd name="T85" fmla="*/ 278 h 364"/>
                <a:gd name="T86" fmla="*/ 217 w 256"/>
                <a:gd name="T87" fmla="*/ 270 h 364"/>
                <a:gd name="T88" fmla="*/ 223 w 256"/>
                <a:gd name="T89" fmla="*/ 262 h 364"/>
                <a:gd name="T90" fmla="*/ 246 w 256"/>
                <a:gd name="T91" fmla="*/ 245 h 364"/>
                <a:gd name="T92" fmla="*/ 244 w 256"/>
                <a:gd name="T93" fmla="*/ 230 h 364"/>
                <a:gd name="T94" fmla="*/ 244 w 256"/>
                <a:gd name="T95" fmla="*/ 220 h 364"/>
                <a:gd name="T96" fmla="*/ 245 w 256"/>
                <a:gd name="T97" fmla="*/ 212 h 364"/>
                <a:gd name="T98" fmla="*/ 247 w 256"/>
                <a:gd name="T99" fmla="*/ 208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56" h="364">
                  <a:moveTo>
                    <a:pt x="253" y="193"/>
                  </a:moveTo>
                  <a:cubicBezTo>
                    <a:pt x="255" y="190"/>
                    <a:pt x="256" y="187"/>
                    <a:pt x="253" y="184"/>
                  </a:cubicBezTo>
                  <a:cubicBezTo>
                    <a:pt x="252" y="183"/>
                    <a:pt x="251" y="182"/>
                    <a:pt x="249" y="182"/>
                  </a:cubicBezTo>
                  <a:cubicBezTo>
                    <a:pt x="247" y="182"/>
                    <a:pt x="246" y="182"/>
                    <a:pt x="245" y="181"/>
                  </a:cubicBezTo>
                  <a:cubicBezTo>
                    <a:pt x="240" y="177"/>
                    <a:pt x="240" y="171"/>
                    <a:pt x="239" y="166"/>
                  </a:cubicBezTo>
                  <a:cubicBezTo>
                    <a:pt x="239" y="164"/>
                    <a:pt x="239" y="162"/>
                    <a:pt x="238" y="161"/>
                  </a:cubicBezTo>
                  <a:cubicBezTo>
                    <a:pt x="238" y="159"/>
                    <a:pt x="238" y="158"/>
                    <a:pt x="237" y="157"/>
                  </a:cubicBezTo>
                  <a:cubicBezTo>
                    <a:pt x="236" y="155"/>
                    <a:pt x="236" y="154"/>
                    <a:pt x="236" y="151"/>
                  </a:cubicBezTo>
                  <a:cubicBezTo>
                    <a:pt x="236" y="149"/>
                    <a:pt x="236" y="147"/>
                    <a:pt x="236" y="145"/>
                  </a:cubicBezTo>
                  <a:cubicBezTo>
                    <a:pt x="236" y="143"/>
                    <a:pt x="236" y="141"/>
                    <a:pt x="236" y="139"/>
                  </a:cubicBezTo>
                  <a:cubicBezTo>
                    <a:pt x="236" y="137"/>
                    <a:pt x="236" y="119"/>
                    <a:pt x="230" y="119"/>
                  </a:cubicBezTo>
                  <a:cubicBezTo>
                    <a:pt x="229" y="116"/>
                    <a:pt x="229" y="114"/>
                    <a:pt x="229" y="111"/>
                  </a:cubicBezTo>
                  <a:cubicBezTo>
                    <a:pt x="229" y="111"/>
                    <a:pt x="229" y="110"/>
                    <a:pt x="229" y="109"/>
                  </a:cubicBezTo>
                  <a:cubicBezTo>
                    <a:pt x="229" y="107"/>
                    <a:pt x="228" y="105"/>
                    <a:pt x="227" y="103"/>
                  </a:cubicBezTo>
                  <a:cubicBezTo>
                    <a:pt x="226" y="102"/>
                    <a:pt x="226" y="101"/>
                    <a:pt x="225" y="100"/>
                  </a:cubicBezTo>
                  <a:cubicBezTo>
                    <a:pt x="224" y="97"/>
                    <a:pt x="224" y="93"/>
                    <a:pt x="224" y="90"/>
                  </a:cubicBezTo>
                  <a:cubicBezTo>
                    <a:pt x="223" y="88"/>
                    <a:pt x="223" y="88"/>
                    <a:pt x="223" y="88"/>
                  </a:cubicBezTo>
                  <a:cubicBezTo>
                    <a:pt x="223" y="84"/>
                    <a:pt x="223" y="81"/>
                    <a:pt x="226" y="77"/>
                  </a:cubicBezTo>
                  <a:cubicBezTo>
                    <a:pt x="228" y="72"/>
                    <a:pt x="228" y="71"/>
                    <a:pt x="227" y="66"/>
                  </a:cubicBezTo>
                  <a:cubicBezTo>
                    <a:pt x="226" y="65"/>
                    <a:pt x="226" y="63"/>
                    <a:pt x="226" y="61"/>
                  </a:cubicBezTo>
                  <a:cubicBezTo>
                    <a:pt x="225" y="59"/>
                    <a:pt x="225" y="58"/>
                    <a:pt x="224" y="56"/>
                  </a:cubicBezTo>
                  <a:cubicBezTo>
                    <a:pt x="224" y="54"/>
                    <a:pt x="223" y="52"/>
                    <a:pt x="222" y="51"/>
                  </a:cubicBezTo>
                  <a:cubicBezTo>
                    <a:pt x="221" y="50"/>
                    <a:pt x="220" y="48"/>
                    <a:pt x="220" y="47"/>
                  </a:cubicBezTo>
                  <a:cubicBezTo>
                    <a:pt x="219" y="45"/>
                    <a:pt x="219" y="43"/>
                    <a:pt x="218" y="42"/>
                  </a:cubicBezTo>
                  <a:cubicBezTo>
                    <a:pt x="218" y="40"/>
                    <a:pt x="217" y="38"/>
                    <a:pt x="216" y="36"/>
                  </a:cubicBezTo>
                  <a:cubicBezTo>
                    <a:pt x="215" y="32"/>
                    <a:pt x="214" y="29"/>
                    <a:pt x="215" y="25"/>
                  </a:cubicBezTo>
                  <a:cubicBezTo>
                    <a:pt x="216" y="22"/>
                    <a:pt x="217" y="20"/>
                    <a:pt x="219" y="18"/>
                  </a:cubicBezTo>
                  <a:cubicBezTo>
                    <a:pt x="219" y="18"/>
                    <a:pt x="220" y="17"/>
                    <a:pt x="221" y="16"/>
                  </a:cubicBezTo>
                  <a:cubicBezTo>
                    <a:pt x="223" y="13"/>
                    <a:pt x="222" y="11"/>
                    <a:pt x="221" y="8"/>
                  </a:cubicBezTo>
                  <a:cubicBezTo>
                    <a:pt x="221" y="7"/>
                    <a:pt x="221" y="7"/>
                    <a:pt x="221" y="7"/>
                  </a:cubicBezTo>
                  <a:cubicBezTo>
                    <a:pt x="221" y="6"/>
                    <a:pt x="221" y="6"/>
                    <a:pt x="221" y="6"/>
                  </a:cubicBezTo>
                  <a:cubicBezTo>
                    <a:pt x="220" y="6"/>
                    <a:pt x="220" y="6"/>
                    <a:pt x="220" y="6"/>
                  </a:cubicBezTo>
                  <a:cubicBezTo>
                    <a:pt x="219" y="6"/>
                    <a:pt x="219" y="6"/>
                    <a:pt x="219" y="6"/>
                  </a:cubicBezTo>
                  <a:cubicBezTo>
                    <a:pt x="217" y="5"/>
                    <a:pt x="216" y="5"/>
                    <a:pt x="215" y="5"/>
                  </a:cubicBezTo>
                  <a:cubicBezTo>
                    <a:pt x="211" y="5"/>
                    <a:pt x="208" y="5"/>
                    <a:pt x="205" y="3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200" y="4"/>
                    <a:pt x="200" y="4"/>
                    <a:pt x="200" y="4"/>
                  </a:cubicBezTo>
                  <a:cubicBezTo>
                    <a:pt x="200" y="9"/>
                    <a:pt x="195" y="13"/>
                    <a:pt x="191" y="17"/>
                  </a:cubicBezTo>
                  <a:cubicBezTo>
                    <a:pt x="190" y="18"/>
                    <a:pt x="190" y="18"/>
                    <a:pt x="190" y="18"/>
                  </a:cubicBezTo>
                  <a:cubicBezTo>
                    <a:pt x="188" y="20"/>
                    <a:pt x="186" y="21"/>
                    <a:pt x="185" y="23"/>
                  </a:cubicBezTo>
                  <a:cubicBezTo>
                    <a:pt x="181" y="27"/>
                    <a:pt x="178" y="30"/>
                    <a:pt x="171" y="31"/>
                  </a:cubicBezTo>
                  <a:cubicBezTo>
                    <a:pt x="166" y="31"/>
                    <a:pt x="163" y="33"/>
                    <a:pt x="161" y="35"/>
                  </a:cubicBezTo>
                  <a:cubicBezTo>
                    <a:pt x="158" y="37"/>
                    <a:pt x="158" y="40"/>
                    <a:pt x="158" y="42"/>
                  </a:cubicBezTo>
                  <a:cubicBezTo>
                    <a:pt x="158" y="43"/>
                    <a:pt x="157" y="44"/>
                    <a:pt x="157" y="46"/>
                  </a:cubicBezTo>
                  <a:cubicBezTo>
                    <a:pt x="156" y="49"/>
                    <a:pt x="151" y="54"/>
                    <a:pt x="148" y="58"/>
                  </a:cubicBezTo>
                  <a:cubicBezTo>
                    <a:pt x="147" y="59"/>
                    <a:pt x="147" y="59"/>
                    <a:pt x="147" y="59"/>
                  </a:cubicBezTo>
                  <a:cubicBezTo>
                    <a:pt x="147" y="60"/>
                    <a:pt x="146" y="60"/>
                    <a:pt x="145" y="61"/>
                  </a:cubicBezTo>
                  <a:cubicBezTo>
                    <a:pt x="145" y="61"/>
                    <a:pt x="144" y="62"/>
                    <a:pt x="143" y="63"/>
                  </a:cubicBezTo>
                  <a:cubicBezTo>
                    <a:pt x="142" y="66"/>
                    <a:pt x="143" y="68"/>
                    <a:pt x="145" y="71"/>
                  </a:cubicBezTo>
                  <a:cubicBezTo>
                    <a:pt x="146" y="72"/>
                    <a:pt x="146" y="74"/>
                    <a:pt x="147" y="76"/>
                  </a:cubicBezTo>
                  <a:cubicBezTo>
                    <a:pt x="147" y="79"/>
                    <a:pt x="147" y="83"/>
                    <a:pt x="146" y="86"/>
                  </a:cubicBezTo>
                  <a:cubicBezTo>
                    <a:pt x="146" y="87"/>
                    <a:pt x="146" y="88"/>
                    <a:pt x="146" y="89"/>
                  </a:cubicBezTo>
                  <a:cubicBezTo>
                    <a:pt x="145" y="93"/>
                    <a:pt x="147" y="96"/>
                    <a:pt x="148" y="100"/>
                  </a:cubicBezTo>
                  <a:cubicBezTo>
                    <a:pt x="150" y="105"/>
                    <a:pt x="151" y="109"/>
                    <a:pt x="150" y="113"/>
                  </a:cubicBezTo>
                  <a:cubicBezTo>
                    <a:pt x="149" y="115"/>
                    <a:pt x="148" y="117"/>
                    <a:pt x="146" y="118"/>
                  </a:cubicBezTo>
                  <a:cubicBezTo>
                    <a:pt x="145" y="119"/>
                    <a:pt x="144" y="120"/>
                    <a:pt x="143" y="121"/>
                  </a:cubicBezTo>
                  <a:cubicBezTo>
                    <a:pt x="140" y="123"/>
                    <a:pt x="137" y="127"/>
                    <a:pt x="136" y="130"/>
                  </a:cubicBezTo>
                  <a:cubicBezTo>
                    <a:pt x="135" y="134"/>
                    <a:pt x="135" y="140"/>
                    <a:pt x="135" y="143"/>
                  </a:cubicBezTo>
                  <a:cubicBezTo>
                    <a:pt x="136" y="147"/>
                    <a:pt x="138" y="148"/>
                    <a:pt x="140" y="150"/>
                  </a:cubicBezTo>
                  <a:cubicBezTo>
                    <a:pt x="141" y="150"/>
                    <a:pt x="141" y="150"/>
                    <a:pt x="142" y="151"/>
                  </a:cubicBezTo>
                  <a:cubicBezTo>
                    <a:pt x="150" y="156"/>
                    <a:pt x="146" y="166"/>
                    <a:pt x="144" y="173"/>
                  </a:cubicBezTo>
                  <a:cubicBezTo>
                    <a:pt x="142" y="179"/>
                    <a:pt x="139" y="180"/>
                    <a:pt x="136" y="180"/>
                  </a:cubicBezTo>
                  <a:cubicBezTo>
                    <a:pt x="135" y="180"/>
                    <a:pt x="134" y="180"/>
                    <a:pt x="133" y="180"/>
                  </a:cubicBezTo>
                  <a:cubicBezTo>
                    <a:pt x="132" y="180"/>
                    <a:pt x="131" y="180"/>
                    <a:pt x="131" y="179"/>
                  </a:cubicBezTo>
                  <a:cubicBezTo>
                    <a:pt x="129" y="179"/>
                    <a:pt x="127" y="179"/>
                    <a:pt x="126" y="179"/>
                  </a:cubicBezTo>
                  <a:cubicBezTo>
                    <a:pt x="124" y="179"/>
                    <a:pt x="123" y="179"/>
                    <a:pt x="122" y="180"/>
                  </a:cubicBezTo>
                  <a:cubicBezTo>
                    <a:pt x="120" y="180"/>
                    <a:pt x="119" y="181"/>
                    <a:pt x="118" y="181"/>
                  </a:cubicBezTo>
                  <a:cubicBezTo>
                    <a:pt x="116" y="181"/>
                    <a:pt x="114" y="180"/>
                    <a:pt x="113" y="179"/>
                  </a:cubicBezTo>
                  <a:cubicBezTo>
                    <a:pt x="111" y="178"/>
                    <a:pt x="110" y="178"/>
                    <a:pt x="108" y="177"/>
                  </a:cubicBezTo>
                  <a:cubicBezTo>
                    <a:pt x="107" y="177"/>
                    <a:pt x="106" y="177"/>
                    <a:pt x="105" y="177"/>
                  </a:cubicBezTo>
                  <a:cubicBezTo>
                    <a:pt x="103" y="177"/>
                    <a:pt x="101" y="178"/>
                    <a:pt x="98" y="178"/>
                  </a:cubicBezTo>
                  <a:cubicBezTo>
                    <a:pt x="92" y="181"/>
                    <a:pt x="86" y="185"/>
                    <a:pt x="81" y="190"/>
                  </a:cubicBezTo>
                  <a:cubicBezTo>
                    <a:pt x="80" y="190"/>
                    <a:pt x="80" y="190"/>
                    <a:pt x="80" y="190"/>
                  </a:cubicBezTo>
                  <a:cubicBezTo>
                    <a:pt x="68" y="201"/>
                    <a:pt x="53" y="209"/>
                    <a:pt x="40" y="212"/>
                  </a:cubicBezTo>
                  <a:cubicBezTo>
                    <a:pt x="32" y="214"/>
                    <a:pt x="27" y="216"/>
                    <a:pt x="24" y="224"/>
                  </a:cubicBezTo>
                  <a:cubicBezTo>
                    <a:pt x="23" y="227"/>
                    <a:pt x="22" y="230"/>
                    <a:pt x="21" y="233"/>
                  </a:cubicBezTo>
                  <a:cubicBezTo>
                    <a:pt x="20" y="237"/>
                    <a:pt x="19" y="242"/>
                    <a:pt x="17" y="246"/>
                  </a:cubicBezTo>
                  <a:cubicBezTo>
                    <a:pt x="15" y="248"/>
                    <a:pt x="14" y="250"/>
                    <a:pt x="13" y="253"/>
                  </a:cubicBezTo>
                  <a:cubicBezTo>
                    <a:pt x="7" y="264"/>
                    <a:pt x="2" y="274"/>
                    <a:pt x="5" y="289"/>
                  </a:cubicBezTo>
                  <a:cubicBezTo>
                    <a:pt x="7" y="294"/>
                    <a:pt x="8" y="300"/>
                    <a:pt x="8" y="305"/>
                  </a:cubicBezTo>
                  <a:cubicBezTo>
                    <a:pt x="7" y="314"/>
                    <a:pt x="5" y="320"/>
                    <a:pt x="3" y="328"/>
                  </a:cubicBezTo>
                  <a:cubicBezTo>
                    <a:pt x="2" y="329"/>
                    <a:pt x="2" y="331"/>
                    <a:pt x="1" y="332"/>
                  </a:cubicBezTo>
                  <a:cubicBezTo>
                    <a:pt x="0" y="336"/>
                    <a:pt x="0" y="336"/>
                    <a:pt x="0" y="336"/>
                  </a:cubicBezTo>
                  <a:cubicBezTo>
                    <a:pt x="1" y="336"/>
                    <a:pt x="1" y="336"/>
                    <a:pt x="1" y="336"/>
                  </a:cubicBezTo>
                  <a:cubicBezTo>
                    <a:pt x="2" y="337"/>
                    <a:pt x="3" y="337"/>
                    <a:pt x="5" y="337"/>
                  </a:cubicBezTo>
                  <a:cubicBezTo>
                    <a:pt x="5" y="337"/>
                    <a:pt x="5" y="337"/>
                    <a:pt x="5" y="337"/>
                  </a:cubicBezTo>
                  <a:cubicBezTo>
                    <a:pt x="6" y="337"/>
                    <a:pt x="6" y="337"/>
                    <a:pt x="7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11" y="337"/>
                    <a:pt x="12" y="337"/>
                    <a:pt x="13" y="337"/>
                  </a:cubicBezTo>
                  <a:cubicBezTo>
                    <a:pt x="14" y="337"/>
                    <a:pt x="16" y="337"/>
                    <a:pt x="16" y="337"/>
                  </a:cubicBezTo>
                  <a:cubicBezTo>
                    <a:pt x="18" y="338"/>
                    <a:pt x="20" y="342"/>
                    <a:pt x="21" y="344"/>
                  </a:cubicBezTo>
                  <a:cubicBezTo>
                    <a:pt x="21" y="344"/>
                    <a:pt x="21" y="344"/>
                    <a:pt x="21" y="344"/>
                  </a:cubicBezTo>
                  <a:cubicBezTo>
                    <a:pt x="22" y="346"/>
                    <a:pt x="22" y="347"/>
                    <a:pt x="23" y="348"/>
                  </a:cubicBezTo>
                  <a:cubicBezTo>
                    <a:pt x="25" y="352"/>
                    <a:pt x="26" y="357"/>
                    <a:pt x="30" y="359"/>
                  </a:cubicBezTo>
                  <a:cubicBezTo>
                    <a:pt x="35" y="362"/>
                    <a:pt x="41" y="364"/>
                    <a:pt x="46" y="364"/>
                  </a:cubicBezTo>
                  <a:cubicBezTo>
                    <a:pt x="50" y="364"/>
                    <a:pt x="53" y="363"/>
                    <a:pt x="56" y="361"/>
                  </a:cubicBezTo>
                  <a:cubicBezTo>
                    <a:pt x="57" y="360"/>
                    <a:pt x="58" y="359"/>
                    <a:pt x="59" y="358"/>
                  </a:cubicBezTo>
                  <a:cubicBezTo>
                    <a:pt x="62" y="355"/>
                    <a:pt x="64" y="353"/>
                    <a:pt x="68" y="352"/>
                  </a:cubicBezTo>
                  <a:cubicBezTo>
                    <a:pt x="69" y="352"/>
                    <a:pt x="70" y="352"/>
                    <a:pt x="71" y="352"/>
                  </a:cubicBezTo>
                  <a:cubicBezTo>
                    <a:pt x="72" y="352"/>
                    <a:pt x="73" y="352"/>
                    <a:pt x="74" y="352"/>
                  </a:cubicBezTo>
                  <a:cubicBezTo>
                    <a:pt x="75" y="352"/>
                    <a:pt x="76" y="352"/>
                    <a:pt x="77" y="352"/>
                  </a:cubicBezTo>
                  <a:cubicBezTo>
                    <a:pt x="79" y="352"/>
                    <a:pt x="80" y="352"/>
                    <a:pt x="81" y="351"/>
                  </a:cubicBezTo>
                  <a:cubicBezTo>
                    <a:pt x="89" y="349"/>
                    <a:pt x="97" y="339"/>
                    <a:pt x="100" y="331"/>
                  </a:cubicBezTo>
                  <a:cubicBezTo>
                    <a:pt x="105" y="321"/>
                    <a:pt x="102" y="310"/>
                    <a:pt x="99" y="299"/>
                  </a:cubicBezTo>
                  <a:cubicBezTo>
                    <a:pt x="102" y="299"/>
                    <a:pt x="103" y="298"/>
                    <a:pt x="106" y="297"/>
                  </a:cubicBezTo>
                  <a:cubicBezTo>
                    <a:pt x="107" y="296"/>
                    <a:pt x="107" y="296"/>
                    <a:pt x="107" y="296"/>
                  </a:cubicBezTo>
                  <a:cubicBezTo>
                    <a:pt x="108" y="295"/>
                    <a:pt x="109" y="295"/>
                    <a:pt x="110" y="295"/>
                  </a:cubicBezTo>
                  <a:cubicBezTo>
                    <a:pt x="110" y="295"/>
                    <a:pt x="111" y="295"/>
                    <a:pt x="112" y="296"/>
                  </a:cubicBezTo>
                  <a:cubicBezTo>
                    <a:pt x="113" y="296"/>
                    <a:pt x="114" y="297"/>
                    <a:pt x="114" y="297"/>
                  </a:cubicBezTo>
                  <a:cubicBezTo>
                    <a:pt x="115" y="298"/>
                    <a:pt x="116" y="298"/>
                    <a:pt x="118" y="298"/>
                  </a:cubicBezTo>
                  <a:cubicBezTo>
                    <a:pt x="118" y="298"/>
                    <a:pt x="119" y="298"/>
                    <a:pt x="119" y="298"/>
                  </a:cubicBezTo>
                  <a:cubicBezTo>
                    <a:pt x="120" y="298"/>
                    <a:pt x="121" y="298"/>
                    <a:pt x="123" y="298"/>
                  </a:cubicBezTo>
                  <a:cubicBezTo>
                    <a:pt x="124" y="298"/>
                    <a:pt x="125" y="298"/>
                    <a:pt x="126" y="298"/>
                  </a:cubicBezTo>
                  <a:cubicBezTo>
                    <a:pt x="126" y="298"/>
                    <a:pt x="126" y="298"/>
                    <a:pt x="126" y="298"/>
                  </a:cubicBezTo>
                  <a:cubicBezTo>
                    <a:pt x="130" y="298"/>
                    <a:pt x="132" y="299"/>
                    <a:pt x="135" y="301"/>
                  </a:cubicBezTo>
                  <a:cubicBezTo>
                    <a:pt x="136" y="302"/>
                    <a:pt x="137" y="302"/>
                    <a:pt x="138" y="303"/>
                  </a:cubicBezTo>
                  <a:cubicBezTo>
                    <a:pt x="142" y="306"/>
                    <a:pt x="145" y="306"/>
                    <a:pt x="151" y="306"/>
                  </a:cubicBezTo>
                  <a:cubicBezTo>
                    <a:pt x="155" y="306"/>
                    <a:pt x="158" y="304"/>
                    <a:pt x="161" y="301"/>
                  </a:cubicBezTo>
                  <a:cubicBezTo>
                    <a:pt x="163" y="300"/>
                    <a:pt x="165" y="298"/>
                    <a:pt x="168" y="297"/>
                  </a:cubicBezTo>
                  <a:cubicBezTo>
                    <a:pt x="170" y="296"/>
                    <a:pt x="173" y="296"/>
                    <a:pt x="176" y="296"/>
                  </a:cubicBezTo>
                  <a:cubicBezTo>
                    <a:pt x="180" y="296"/>
                    <a:pt x="184" y="296"/>
                    <a:pt x="187" y="294"/>
                  </a:cubicBezTo>
                  <a:cubicBezTo>
                    <a:pt x="188" y="293"/>
                    <a:pt x="190" y="291"/>
                    <a:pt x="191" y="289"/>
                  </a:cubicBezTo>
                  <a:cubicBezTo>
                    <a:pt x="191" y="288"/>
                    <a:pt x="192" y="288"/>
                    <a:pt x="192" y="287"/>
                  </a:cubicBezTo>
                  <a:cubicBezTo>
                    <a:pt x="192" y="286"/>
                    <a:pt x="192" y="286"/>
                    <a:pt x="195" y="284"/>
                  </a:cubicBezTo>
                  <a:cubicBezTo>
                    <a:pt x="196" y="284"/>
                    <a:pt x="196" y="284"/>
                    <a:pt x="197" y="283"/>
                  </a:cubicBezTo>
                  <a:cubicBezTo>
                    <a:pt x="200" y="282"/>
                    <a:pt x="203" y="281"/>
                    <a:pt x="205" y="278"/>
                  </a:cubicBezTo>
                  <a:cubicBezTo>
                    <a:pt x="206" y="276"/>
                    <a:pt x="206" y="276"/>
                    <a:pt x="206" y="276"/>
                  </a:cubicBezTo>
                  <a:cubicBezTo>
                    <a:pt x="209" y="273"/>
                    <a:pt x="211" y="270"/>
                    <a:pt x="215" y="270"/>
                  </a:cubicBezTo>
                  <a:cubicBezTo>
                    <a:pt x="217" y="270"/>
                    <a:pt x="217" y="270"/>
                    <a:pt x="217" y="270"/>
                  </a:cubicBezTo>
                  <a:cubicBezTo>
                    <a:pt x="217" y="268"/>
                    <a:pt x="217" y="268"/>
                    <a:pt x="217" y="268"/>
                  </a:cubicBezTo>
                  <a:cubicBezTo>
                    <a:pt x="217" y="265"/>
                    <a:pt x="218" y="264"/>
                    <a:pt x="221" y="263"/>
                  </a:cubicBezTo>
                  <a:cubicBezTo>
                    <a:pt x="222" y="263"/>
                    <a:pt x="222" y="262"/>
                    <a:pt x="223" y="262"/>
                  </a:cubicBezTo>
                  <a:cubicBezTo>
                    <a:pt x="224" y="261"/>
                    <a:pt x="225" y="261"/>
                    <a:pt x="226" y="260"/>
                  </a:cubicBezTo>
                  <a:cubicBezTo>
                    <a:pt x="228" y="259"/>
                    <a:pt x="229" y="257"/>
                    <a:pt x="231" y="256"/>
                  </a:cubicBezTo>
                  <a:cubicBezTo>
                    <a:pt x="236" y="254"/>
                    <a:pt x="241" y="250"/>
                    <a:pt x="246" y="245"/>
                  </a:cubicBezTo>
                  <a:cubicBezTo>
                    <a:pt x="248" y="243"/>
                    <a:pt x="250" y="238"/>
                    <a:pt x="248" y="235"/>
                  </a:cubicBezTo>
                  <a:cubicBezTo>
                    <a:pt x="248" y="235"/>
                    <a:pt x="247" y="234"/>
                    <a:pt x="246" y="233"/>
                  </a:cubicBezTo>
                  <a:cubicBezTo>
                    <a:pt x="245" y="232"/>
                    <a:pt x="244" y="231"/>
                    <a:pt x="244" y="230"/>
                  </a:cubicBezTo>
                  <a:cubicBezTo>
                    <a:pt x="244" y="228"/>
                    <a:pt x="244" y="227"/>
                    <a:pt x="244" y="226"/>
                  </a:cubicBezTo>
                  <a:cubicBezTo>
                    <a:pt x="245" y="224"/>
                    <a:pt x="245" y="223"/>
                    <a:pt x="245" y="222"/>
                  </a:cubicBezTo>
                  <a:cubicBezTo>
                    <a:pt x="245" y="221"/>
                    <a:pt x="244" y="220"/>
                    <a:pt x="244" y="220"/>
                  </a:cubicBezTo>
                  <a:cubicBezTo>
                    <a:pt x="243" y="219"/>
                    <a:pt x="243" y="219"/>
                    <a:pt x="242" y="218"/>
                  </a:cubicBezTo>
                  <a:cubicBezTo>
                    <a:pt x="242" y="217"/>
                    <a:pt x="241" y="216"/>
                    <a:pt x="242" y="216"/>
                  </a:cubicBezTo>
                  <a:cubicBezTo>
                    <a:pt x="242" y="214"/>
                    <a:pt x="243" y="213"/>
                    <a:pt x="245" y="212"/>
                  </a:cubicBezTo>
                  <a:cubicBezTo>
                    <a:pt x="247" y="212"/>
                    <a:pt x="247" y="212"/>
                    <a:pt x="247" y="212"/>
                  </a:cubicBezTo>
                  <a:cubicBezTo>
                    <a:pt x="246" y="211"/>
                    <a:pt x="246" y="211"/>
                    <a:pt x="246" y="211"/>
                  </a:cubicBezTo>
                  <a:cubicBezTo>
                    <a:pt x="246" y="210"/>
                    <a:pt x="246" y="209"/>
                    <a:pt x="247" y="208"/>
                  </a:cubicBezTo>
                  <a:cubicBezTo>
                    <a:pt x="247" y="202"/>
                    <a:pt x="250" y="197"/>
                    <a:pt x="253" y="193"/>
                  </a:cubicBez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0" name="Freeform 21"/>
            <p:cNvSpPr>
              <a:spLocks/>
            </p:cNvSpPr>
            <p:nvPr/>
          </p:nvSpPr>
          <p:spPr bwMode="auto">
            <a:xfrm>
              <a:off x="3504108" y="1433308"/>
              <a:ext cx="564131" cy="905669"/>
            </a:xfrm>
            <a:custGeom>
              <a:avLst/>
              <a:gdLst>
                <a:gd name="T0" fmla="*/ 212 w 223"/>
                <a:gd name="T1" fmla="*/ 235 h 374"/>
                <a:gd name="T2" fmla="*/ 192 w 223"/>
                <a:gd name="T3" fmla="*/ 219 h 374"/>
                <a:gd name="T4" fmla="*/ 186 w 223"/>
                <a:gd name="T5" fmla="*/ 208 h 374"/>
                <a:gd name="T6" fmla="*/ 179 w 223"/>
                <a:gd name="T7" fmla="*/ 194 h 374"/>
                <a:gd name="T8" fmla="*/ 173 w 223"/>
                <a:gd name="T9" fmla="*/ 179 h 374"/>
                <a:gd name="T10" fmla="*/ 166 w 223"/>
                <a:gd name="T11" fmla="*/ 176 h 374"/>
                <a:gd name="T12" fmla="*/ 175 w 223"/>
                <a:gd name="T13" fmla="*/ 165 h 374"/>
                <a:gd name="T14" fmla="*/ 193 w 223"/>
                <a:gd name="T15" fmla="*/ 146 h 374"/>
                <a:gd name="T16" fmla="*/ 180 w 223"/>
                <a:gd name="T17" fmla="*/ 129 h 374"/>
                <a:gd name="T18" fmla="*/ 159 w 223"/>
                <a:gd name="T19" fmla="*/ 120 h 374"/>
                <a:gd name="T20" fmla="*/ 149 w 223"/>
                <a:gd name="T21" fmla="*/ 100 h 374"/>
                <a:gd name="T22" fmla="*/ 142 w 223"/>
                <a:gd name="T23" fmla="*/ 91 h 374"/>
                <a:gd name="T24" fmla="*/ 154 w 223"/>
                <a:gd name="T25" fmla="*/ 62 h 374"/>
                <a:gd name="T26" fmla="*/ 154 w 223"/>
                <a:gd name="T27" fmla="*/ 41 h 374"/>
                <a:gd name="T28" fmla="*/ 142 w 223"/>
                <a:gd name="T29" fmla="*/ 12 h 374"/>
                <a:gd name="T30" fmla="*/ 132 w 223"/>
                <a:gd name="T31" fmla="*/ 3 h 374"/>
                <a:gd name="T32" fmla="*/ 120 w 223"/>
                <a:gd name="T33" fmla="*/ 4 h 374"/>
                <a:gd name="T34" fmla="*/ 112 w 223"/>
                <a:gd name="T35" fmla="*/ 1 h 374"/>
                <a:gd name="T36" fmla="*/ 102 w 223"/>
                <a:gd name="T37" fmla="*/ 5 h 374"/>
                <a:gd name="T38" fmla="*/ 102 w 223"/>
                <a:gd name="T39" fmla="*/ 10 h 374"/>
                <a:gd name="T40" fmla="*/ 120 w 223"/>
                <a:gd name="T41" fmla="*/ 22 h 374"/>
                <a:gd name="T42" fmla="*/ 116 w 223"/>
                <a:gd name="T43" fmla="*/ 38 h 374"/>
                <a:gd name="T44" fmla="*/ 101 w 223"/>
                <a:gd name="T45" fmla="*/ 59 h 374"/>
                <a:gd name="T46" fmla="*/ 75 w 223"/>
                <a:gd name="T47" fmla="*/ 78 h 374"/>
                <a:gd name="T48" fmla="*/ 68 w 223"/>
                <a:gd name="T49" fmla="*/ 103 h 374"/>
                <a:gd name="T50" fmla="*/ 71 w 223"/>
                <a:gd name="T51" fmla="*/ 131 h 374"/>
                <a:gd name="T52" fmla="*/ 61 w 223"/>
                <a:gd name="T53" fmla="*/ 152 h 374"/>
                <a:gd name="T54" fmla="*/ 50 w 223"/>
                <a:gd name="T55" fmla="*/ 168 h 374"/>
                <a:gd name="T56" fmla="*/ 34 w 223"/>
                <a:gd name="T57" fmla="*/ 188 h 374"/>
                <a:gd name="T58" fmla="*/ 18 w 223"/>
                <a:gd name="T59" fmla="*/ 228 h 374"/>
                <a:gd name="T60" fmla="*/ 6 w 223"/>
                <a:gd name="T61" fmla="*/ 260 h 374"/>
                <a:gd name="T62" fmla="*/ 5 w 223"/>
                <a:gd name="T63" fmla="*/ 272 h 374"/>
                <a:gd name="T64" fmla="*/ 2 w 223"/>
                <a:gd name="T65" fmla="*/ 290 h 374"/>
                <a:gd name="T66" fmla="*/ 3 w 223"/>
                <a:gd name="T67" fmla="*/ 302 h 374"/>
                <a:gd name="T68" fmla="*/ 4 w 223"/>
                <a:gd name="T69" fmla="*/ 321 h 374"/>
                <a:gd name="T70" fmla="*/ 7 w 223"/>
                <a:gd name="T71" fmla="*/ 345 h 374"/>
                <a:gd name="T72" fmla="*/ 19 w 223"/>
                <a:gd name="T73" fmla="*/ 334 h 374"/>
                <a:gd name="T74" fmla="*/ 27 w 223"/>
                <a:gd name="T75" fmla="*/ 330 h 374"/>
                <a:gd name="T76" fmla="*/ 34 w 223"/>
                <a:gd name="T77" fmla="*/ 357 h 374"/>
                <a:gd name="T78" fmla="*/ 50 w 223"/>
                <a:gd name="T79" fmla="*/ 363 h 374"/>
                <a:gd name="T80" fmla="*/ 65 w 223"/>
                <a:gd name="T81" fmla="*/ 355 h 374"/>
                <a:gd name="T82" fmla="*/ 88 w 223"/>
                <a:gd name="T83" fmla="*/ 364 h 374"/>
                <a:gd name="T84" fmla="*/ 94 w 223"/>
                <a:gd name="T85" fmla="*/ 364 h 374"/>
                <a:gd name="T86" fmla="*/ 106 w 223"/>
                <a:gd name="T87" fmla="*/ 364 h 374"/>
                <a:gd name="T88" fmla="*/ 128 w 223"/>
                <a:gd name="T89" fmla="*/ 371 h 374"/>
                <a:gd name="T90" fmla="*/ 134 w 223"/>
                <a:gd name="T91" fmla="*/ 371 h 374"/>
                <a:gd name="T92" fmla="*/ 135 w 223"/>
                <a:gd name="T93" fmla="*/ 361 h 374"/>
                <a:gd name="T94" fmla="*/ 146 w 223"/>
                <a:gd name="T95" fmla="*/ 369 h 374"/>
                <a:gd name="T96" fmla="*/ 163 w 223"/>
                <a:gd name="T97" fmla="*/ 362 h 374"/>
                <a:gd name="T98" fmla="*/ 175 w 223"/>
                <a:gd name="T99" fmla="*/ 361 h 374"/>
                <a:gd name="T100" fmla="*/ 197 w 223"/>
                <a:gd name="T101" fmla="*/ 351 h 374"/>
                <a:gd name="T102" fmla="*/ 200 w 223"/>
                <a:gd name="T103" fmla="*/ 348 h 374"/>
                <a:gd name="T104" fmla="*/ 201 w 223"/>
                <a:gd name="T105" fmla="*/ 337 h 374"/>
                <a:gd name="T106" fmla="*/ 195 w 223"/>
                <a:gd name="T107" fmla="*/ 327 h 374"/>
                <a:gd name="T108" fmla="*/ 202 w 223"/>
                <a:gd name="T109" fmla="*/ 315 h 374"/>
                <a:gd name="T110" fmla="*/ 206 w 223"/>
                <a:gd name="T111" fmla="*/ 308 h 374"/>
                <a:gd name="T112" fmla="*/ 203 w 223"/>
                <a:gd name="T113" fmla="*/ 302 h 374"/>
                <a:gd name="T114" fmla="*/ 197 w 223"/>
                <a:gd name="T115" fmla="*/ 292 h 374"/>
                <a:gd name="T116" fmla="*/ 197 w 223"/>
                <a:gd name="T117" fmla="*/ 266 h 374"/>
                <a:gd name="T118" fmla="*/ 214 w 223"/>
                <a:gd name="T119" fmla="*/ 248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23" h="374">
                  <a:moveTo>
                    <a:pt x="220" y="240"/>
                  </a:moveTo>
                  <a:cubicBezTo>
                    <a:pt x="217" y="240"/>
                    <a:pt x="216" y="239"/>
                    <a:pt x="215" y="238"/>
                  </a:cubicBezTo>
                  <a:cubicBezTo>
                    <a:pt x="214" y="237"/>
                    <a:pt x="214" y="237"/>
                    <a:pt x="214" y="237"/>
                  </a:cubicBezTo>
                  <a:cubicBezTo>
                    <a:pt x="213" y="236"/>
                    <a:pt x="213" y="236"/>
                    <a:pt x="212" y="235"/>
                  </a:cubicBezTo>
                  <a:cubicBezTo>
                    <a:pt x="210" y="233"/>
                    <a:pt x="208" y="232"/>
                    <a:pt x="205" y="232"/>
                  </a:cubicBezTo>
                  <a:cubicBezTo>
                    <a:pt x="204" y="232"/>
                    <a:pt x="204" y="232"/>
                    <a:pt x="204" y="232"/>
                  </a:cubicBezTo>
                  <a:cubicBezTo>
                    <a:pt x="201" y="231"/>
                    <a:pt x="200" y="231"/>
                    <a:pt x="198" y="228"/>
                  </a:cubicBezTo>
                  <a:cubicBezTo>
                    <a:pt x="196" y="225"/>
                    <a:pt x="194" y="222"/>
                    <a:pt x="192" y="219"/>
                  </a:cubicBezTo>
                  <a:cubicBezTo>
                    <a:pt x="192" y="219"/>
                    <a:pt x="192" y="219"/>
                    <a:pt x="192" y="219"/>
                  </a:cubicBezTo>
                  <a:cubicBezTo>
                    <a:pt x="191" y="218"/>
                    <a:pt x="190" y="217"/>
                    <a:pt x="189" y="216"/>
                  </a:cubicBezTo>
                  <a:cubicBezTo>
                    <a:pt x="189" y="215"/>
                    <a:pt x="189" y="215"/>
                    <a:pt x="188" y="214"/>
                  </a:cubicBezTo>
                  <a:cubicBezTo>
                    <a:pt x="186" y="212"/>
                    <a:pt x="185" y="211"/>
                    <a:pt x="186" y="208"/>
                  </a:cubicBezTo>
                  <a:cubicBezTo>
                    <a:pt x="186" y="207"/>
                    <a:pt x="187" y="206"/>
                    <a:pt x="188" y="205"/>
                  </a:cubicBezTo>
                  <a:cubicBezTo>
                    <a:pt x="189" y="204"/>
                    <a:pt x="191" y="203"/>
                    <a:pt x="190" y="201"/>
                  </a:cubicBezTo>
                  <a:cubicBezTo>
                    <a:pt x="190" y="199"/>
                    <a:pt x="187" y="198"/>
                    <a:pt x="184" y="197"/>
                  </a:cubicBezTo>
                  <a:cubicBezTo>
                    <a:pt x="182" y="196"/>
                    <a:pt x="180" y="195"/>
                    <a:pt x="179" y="194"/>
                  </a:cubicBezTo>
                  <a:cubicBezTo>
                    <a:pt x="178" y="192"/>
                    <a:pt x="178" y="190"/>
                    <a:pt x="177" y="187"/>
                  </a:cubicBezTo>
                  <a:cubicBezTo>
                    <a:pt x="177" y="184"/>
                    <a:pt x="177" y="180"/>
                    <a:pt x="174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2" y="179"/>
                    <a:pt x="171" y="179"/>
                    <a:pt x="171" y="179"/>
                  </a:cubicBezTo>
                  <a:cubicBezTo>
                    <a:pt x="170" y="179"/>
                    <a:pt x="170" y="179"/>
                    <a:pt x="169" y="179"/>
                  </a:cubicBezTo>
                  <a:cubicBezTo>
                    <a:pt x="168" y="179"/>
                    <a:pt x="168" y="179"/>
                    <a:pt x="167" y="178"/>
                  </a:cubicBezTo>
                  <a:cubicBezTo>
                    <a:pt x="166" y="178"/>
                    <a:pt x="166" y="177"/>
                    <a:pt x="166" y="176"/>
                  </a:cubicBezTo>
                  <a:cubicBezTo>
                    <a:pt x="166" y="175"/>
                    <a:pt x="168" y="173"/>
                    <a:pt x="169" y="173"/>
                  </a:cubicBezTo>
                  <a:cubicBezTo>
                    <a:pt x="170" y="172"/>
                    <a:pt x="171" y="172"/>
                    <a:pt x="171" y="172"/>
                  </a:cubicBezTo>
                  <a:cubicBezTo>
                    <a:pt x="172" y="171"/>
                    <a:pt x="173" y="171"/>
                    <a:pt x="174" y="169"/>
                  </a:cubicBezTo>
                  <a:cubicBezTo>
                    <a:pt x="175" y="168"/>
                    <a:pt x="175" y="166"/>
                    <a:pt x="175" y="165"/>
                  </a:cubicBezTo>
                  <a:cubicBezTo>
                    <a:pt x="175" y="164"/>
                    <a:pt x="175" y="163"/>
                    <a:pt x="175" y="162"/>
                  </a:cubicBezTo>
                  <a:cubicBezTo>
                    <a:pt x="177" y="154"/>
                    <a:pt x="182" y="150"/>
                    <a:pt x="190" y="150"/>
                  </a:cubicBezTo>
                  <a:cubicBezTo>
                    <a:pt x="193" y="150"/>
                    <a:pt x="193" y="150"/>
                    <a:pt x="193" y="150"/>
                  </a:cubicBezTo>
                  <a:cubicBezTo>
                    <a:pt x="193" y="146"/>
                    <a:pt x="193" y="146"/>
                    <a:pt x="193" y="146"/>
                  </a:cubicBezTo>
                  <a:cubicBezTo>
                    <a:pt x="194" y="143"/>
                    <a:pt x="194" y="140"/>
                    <a:pt x="195" y="137"/>
                  </a:cubicBezTo>
                  <a:cubicBezTo>
                    <a:pt x="196" y="133"/>
                    <a:pt x="196" y="130"/>
                    <a:pt x="192" y="128"/>
                  </a:cubicBezTo>
                  <a:cubicBezTo>
                    <a:pt x="191" y="127"/>
                    <a:pt x="190" y="127"/>
                    <a:pt x="188" y="127"/>
                  </a:cubicBezTo>
                  <a:cubicBezTo>
                    <a:pt x="185" y="127"/>
                    <a:pt x="182" y="128"/>
                    <a:pt x="180" y="129"/>
                  </a:cubicBezTo>
                  <a:cubicBezTo>
                    <a:pt x="179" y="129"/>
                    <a:pt x="177" y="130"/>
                    <a:pt x="176" y="130"/>
                  </a:cubicBezTo>
                  <a:cubicBezTo>
                    <a:pt x="175" y="131"/>
                    <a:pt x="173" y="132"/>
                    <a:pt x="172" y="132"/>
                  </a:cubicBezTo>
                  <a:cubicBezTo>
                    <a:pt x="171" y="132"/>
                    <a:pt x="170" y="132"/>
                    <a:pt x="168" y="130"/>
                  </a:cubicBezTo>
                  <a:cubicBezTo>
                    <a:pt x="165" y="128"/>
                    <a:pt x="162" y="124"/>
                    <a:pt x="159" y="120"/>
                  </a:cubicBezTo>
                  <a:cubicBezTo>
                    <a:pt x="158" y="118"/>
                    <a:pt x="157" y="117"/>
                    <a:pt x="156" y="116"/>
                  </a:cubicBezTo>
                  <a:cubicBezTo>
                    <a:pt x="156" y="115"/>
                    <a:pt x="155" y="114"/>
                    <a:pt x="154" y="114"/>
                  </a:cubicBezTo>
                  <a:cubicBezTo>
                    <a:pt x="153" y="112"/>
                    <a:pt x="151" y="110"/>
                    <a:pt x="150" y="108"/>
                  </a:cubicBezTo>
                  <a:cubicBezTo>
                    <a:pt x="149" y="105"/>
                    <a:pt x="149" y="103"/>
                    <a:pt x="149" y="100"/>
                  </a:cubicBezTo>
                  <a:cubicBezTo>
                    <a:pt x="149" y="97"/>
                    <a:pt x="149" y="97"/>
                    <a:pt x="149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4" y="97"/>
                    <a:pt x="143" y="96"/>
                    <a:pt x="142" y="95"/>
                  </a:cubicBezTo>
                  <a:cubicBezTo>
                    <a:pt x="141" y="94"/>
                    <a:pt x="141" y="93"/>
                    <a:pt x="142" y="91"/>
                  </a:cubicBezTo>
                  <a:cubicBezTo>
                    <a:pt x="143" y="90"/>
                    <a:pt x="144" y="89"/>
                    <a:pt x="146" y="87"/>
                  </a:cubicBezTo>
                  <a:cubicBezTo>
                    <a:pt x="147" y="86"/>
                    <a:pt x="149" y="85"/>
                    <a:pt x="150" y="83"/>
                  </a:cubicBezTo>
                  <a:cubicBezTo>
                    <a:pt x="151" y="80"/>
                    <a:pt x="151" y="76"/>
                    <a:pt x="152" y="73"/>
                  </a:cubicBezTo>
                  <a:cubicBezTo>
                    <a:pt x="152" y="69"/>
                    <a:pt x="153" y="65"/>
                    <a:pt x="154" y="62"/>
                  </a:cubicBezTo>
                  <a:cubicBezTo>
                    <a:pt x="154" y="60"/>
                    <a:pt x="154" y="60"/>
                    <a:pt x="154" y="60"/>
                  </a:cubicBezTo>
                  <a:cubicBezTo>
                    <a:pt x="156" y="58"/>
                    <a:pt x="157" y="55"/>
                    <a:pt x="157" y="52"/>
                  </a:cubicBezTo>
                  <a:cubicBezTo>
                    <a:pt x="156" y="50"/>
                    <a:pt x="156" y="49"/>
                    <a:pt x="155" y="47"/>
                  </a:cubicBezTo>
                  <a:cubicBezTo>
                    <a:pt x="155" y="45"/>
                    <a:pt x="154" y="43"/>
                    <a:pt x="154" y="41"/>
                  </a:cubicBezTo>
                  <a:cubicBezTo>
                    <a:pt x="154" y="39"/>
                    <a:pt x="155" y="37"/>
                    <a:pt x="155" y="35"/>
                  </a:cubicBezTo>
                  <a:cubicBezTo>
                    <a:pt x="156" y="30"/>
                    <a:pt x="157" y="26"/>
                    <a:pt x="153" y="20"/>
                  </a:cubicBezTo>
                  <a:cubicBezTo>
                    <a:pt x="151" y="17"/>
                    <a:pt x="149" y="14"/>
                    <a:pt x="147" y="13"/>
                  </a:cubicBezTo>
                  <a:cubicBezTo>
                    <a:pt x="145" y="12"/>
                    <a:pt x="144" y="12"/>
                    <a:pt x="142" y="12"/>
                  </a:cubicBezTo>
                  <a:cubicBezTo>
                    <a:pt x="140" y="12"/>
                    <a:pt x="138" y="12"/>
                    <a:pt x="136" y="9"/>
                  </a:cubicBezTo>
                  <a:cubicBezTo>
                    <a:pt x="136" y="8"/>
                    <a:pt x="135" y="7"/>
                    <a:pt x="135" y="6"/>
                  </a:cubicBezTo>
                  <a:cubicBezTo>
                    <a:pt x="135" y="5"/>
                    <a:pt x="134" y="3"/>
                    <a:pt x="132" y="3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30" y="3"/>
                    <a:pt x="129" y="4"/>
                    <a:pt x="128" y="5"/>
                  </a:cubicBezTo>
                  <a:cubicBezTo>
                    <a:pt x="127" y="6"/>
                    <a:pt x="126" y="6"/>
                    <a:pt x="125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2" y="6"/>
                    <a:pt x="121" y="5"/>
                    <a:pt x="120" y="4"/>
                  </a:cubicBezTo>
                  <a:cubicBezTo>
                    <a:pt x="119" y="3"/>
                    <a:pt x="118" y="2"/>
                    <a:pt x="117" y="1"/>
                  </a:cubicBezTo>
                  <a:cubicBezTo>
                    <a:pt x="116" y="1"/>
                    <a:pt x="116" y="1"/>
                    <a:pt x="114" y="1"/>
                  </a:cubicBezTo>
                  <a:cubicBezTo>
                    <a:pt x="114" y="1"/>
                    <a:pt x="113" y="1"/>
                    <a:pt x="113" y="1"/>
                  </a:cubicBezTo>
                  <a:cubicBezTo>
                    <a:pt x="112" y="1"/>
                    <a:pt x="112" y="1"/>
                    <a:pt x="112" y="1"/>
                  </a:cubicBezTo>
                  <a:cubicBezTo>
                    <a:pt x="110" y="1"/>
                    <a:pt x="109" y="0"/>
                    <a:pt x="108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6" y="1"/>
                    <a:pt x="106" y="1"/>
                    <a:pt x="106" y="1"/>
                  </a:cubicBezTo>
                  <a:cubicBezTo>
                    <a:pt x="105" y="2"/>
                    <a:pt x="103" y="4"/>
                    <a:pt x="102" y="5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100" y="5"/>
                    <a:pt x="100" y="6"/>
                    <a:pt x="99" y="6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1" y="10"/>
                    <a:pt x="101" y="10"/>
                    <a:pt x="102" y="10"/>
                  </a:cubicBezTo>
                  <a:cubicBezTo>
                    <a:pt x="103" y="10"/>
                    <a:pt x="103" y="9"/>
                    <a:pt x="104" y="9"/>
                  </a:cubicBezTo>
                  <a:cubicBezTo>
                    <a:pt x="104" y="9"/>
                    <a:pt x="104" y="9"/>
                    <a:pt x="104" y="10"/>
                  </a:cubicBezTo>
                  <a:cubicBezTo>
                    <a:pt x="108" y="10"/>
                    <a:pt x="114" y="13"/>
                    <a:pt x="117" y="16"/>
                  </a:cubicBezTo>
                  <a:cubicBezTo>
                    <a:pt x="118" y="17"/>
                    <a:pt x="120" y="19"/>
                    <a:pt x="120" y="22"/>
                  </a:cubicBezTo>
                  <a:cubicBezTo>
                    <a:pt x="120" y="24"/>
                    <a:pt x="119" y="25"/>
                    <a:pt x="118" y="27"/>
                  </a:cubicBezTo>
                  <a:cubicBezTo>
                    <a:pt x="117" y="28"/>
                    <a:pt x="117" y="28"/>
                    <a:pt x="116" y="29"/>
                  </a:cubicBezTo>
                  <a:cubicBezTo>
                    <a:pt x="116" y="31"/>
                    <a:pt x="116" y="32"/>
                    <a:pt x="116" y="34"/>
                  </a:cubicBezTo>
                  <a:cubicBezTo>
                    <a:pt x="116" y="35"/>
                    <a:pt x="116" y="37"/>
                    <a:pt x="116" y="38"/>
                  </a:cubicBezTo>
                  <a:cubicBezTo>
                    <a:pt x="115" y="40"/>
                    <a:pt x="113" y="43"/>
                    <a:pt x="112" y="45"/>
                  </a:cubicBezTo>
                  <a:cubicBezTo>
                    <a:pt x="111" y="45"/>
                    <a:pt x="111" y="45"/>
                    <a:pt x="111" y="45"/>
                  </a:cubicBezTo>
                  <a:cubicBezTo>
                    <a:pt x="110" y="47"/>
                    <a:pt x="109" y="49"/>
                    <a:pt x="107" y="51"/>
                  </a:cubicBezTo>
                  <a:cubicBezTo>
                    <a:pt x="106" y="53"/>
                    <a:pt x="104" y="56"/>
                    <a:pt x="101" y="59"/>
                  </a:cubicBezTo>
                  <a:cubicBezTo>
                    <a:pt x="99" y="61"/>
                    <a:pt x="98" y="62"/>
                    <a:pt x="98" y="65"/>
                  </a:cubicBezTo>
                  <a:cubicBezTo>
                    <a:pt x="96" y="69"/>
                    <a:pt x="94" y="70"/>
                    <a:pt x="91" y="72"/>
                  </a:cubicBezTo>
                  <a:cubicBezTo>
                    <a:pt x="89" y="73"/>
                    <a:pt x="86" y="74"/>
                    <a:pt x="83" y="75"/>
                  </a:cubicBezTo>
                  <a:cubicBezTo>
                    <a:pt x="80" y="75"/>
                    <a:pt x="78" y="76"/>
                    <a:pt x="75" y="78"/>
                  </a:cubicBezTo>
                  <a:cubicBezTo>
                    <a:pt x="70" y="81"/>
                    <a:pt x="71" y="84"/>
                    <a:pt x="71" y="89"/>
                  </a:cubicBezTo>
                  <a:cubicBezTo>
                    <a:pt x="71" y="90"/>
                    <a:pt x="72" y="91"/>
                    <a:pt x="72" y="93"/>
                  </a:cubicBezTo>
                  <a:cubicBezTo>
                    <a:pt x="71" y="96"/>
                    <a:pt x="71" y="99"/>
                    <a:pt x="69" y="102"/>
                  </a:cubicBezTo>
                  <a:cubicBezTo>
                    <a:pt x="69" y="102"/>
                    <a:pt x="69" y="102"/>
                    <a:pt x="68" y="103"/>
                  </a:cubicBezTo>
                  <a:cubicBezTo>
                    <a:pt x="67" y="105"/>
                    <a:pt x="66" y="107"/>
                    <a:pt x="66" y="109"/>
                  </a:cubicBezTo>
                  <a:cubicBezTo>
                    <a:pt x="67" y="111"/>
                    <a:pt x="68" y="113"/>
                    <a:pt x="70" y="115"/>
                  </a:cubicBezTo>
                  <a:cubicBezTo>
                    <a:pt x="72" y="117"/>
                    <a:pt x="74" y="119"/>
                    <a:pt x="74" y="123"/>
                  </a:cubicBezTo>
                  <a:cubicBezTo>
                    <a:pt x="73" y="126"/>
                    <a:pt x="72" y="128"/>
                    <a:pt x="71" y="131"/>
                  </a:cubicBezTo>
                  <a:cubicBezTo>
                    <a:pt x="70" y="132"/>
                    <a:pt x="70" y="134"/>
                    <a:pt x="69" y="136"/>
                  </a:cubicBezTo>
                  <a:cubicBezTo>
                    <a:pt x="68" y="138"/>
                    <a:pt x="68" y="138"/>
                    <a:pt x="68" y="138"/>
                  </a:cubicBezTo>
                  <a:cubicBezTo>
                    <a:pt x="67" y="141"/>
                    <a:pt x="67" y="144"/>
                    <a:pt x="65" y="148"/>
                  </a:cubicBezTo>
                  <a:cubicBezTo>
                    <a:pt x="64" y="149"/>
                    <a:pt x="63" y="151"/>
                    <a:pt x="61" y="152"/>
                  </a:cubicBezTo>
                  <a:cubicBezTo>
                    <a:pt x="60" y="154"/>
                    <a:pt x="60" y="155"/>
                    <a:pt x="59" y="156"/>
                  </a:cubicBezTo>
                  <a:cubicBezTo>
                    <a:pt x="59" y="156"/>
                    <a:pt x="59" y="157"/>
                    <a:pt x="58" y="158"/>
                  </a:cubicBezTo>
                  <a:cubicBezTo>
                    <a:pt x="58" y="159"/>
                    <a:pt x="58" y="159"/>
                    <a:pt x="58" y="159"/>
                  </a:cubicBezTo>
                  <a:cubicBezTo>
                    <a:pt x="56" y="162"/>
                    <a:pt x="53" y="166"/>
                    <a:pt x="50" y="168"/>
                  </a:cubicBezTo>
                  <a:cubicBezTo>
                    <a:pt x="47" y="170"/>
                    <a:pt x="45" y="172"/>
                    <a:pt x="44" y="175"/>
                  </a:cubicBezTo>
                  <a:cubicBezTo>
                    <a:pt x="43" y="175"/>
                    <a:pt x="42" y="176"/>
                    <a:pt x="42" y="177"/>
                  </a:cubicBezTo>
                  <a:cubicBezTo>
                    <a:pt x="41" y="178"/>
                    <a:pt x="40" y="180"/>
                    <a:pt x="39" y="181"/>
                  </a:cubicBezTo>
                  <a:cubicBezTo>
                    <a:pt x="37" y="183"/>
                    <a:pt x="36" y="186"/>
                    <a:pt x="34" y="188"/>
                  </a:cubicBezTo>
                  <a:cubicBezTo>
                    <a:pt x="30" y="191"/>
                    <a:pt x="29" y="195"/>
                    <a:pt x="28" y="200"/>
                  </a:cubicBezTo>
                  <a:cubicBezTo>
                    <a:pt x="26" y="207"/>
                    <a:pt x="24" y="214"/>
                    <a:pt x="21" y="220"/>
                  </a:cubicBezTo>
                  <a:cubicBezTo>
                    <a:pt x="20" y="221"/>
                    <a:pt x="20" y="222"/>
                    <a:pt x="20" y="223"/>
                  </a:cubicBezTo>
                  <a:cubicBezTo>
                    <a:pt x="19" y="224"/>
                    <a:pt x="18" y="226"/>
                    <a:pt x="18" y="228"/>
                  </a:cubicBezTo>
                  <a:cubicBezTo>
                    <a:pt x="17" y="231"/>
                    <a:pt x="16" y="235"/>
                    <a:pt x="14" y="237"/>
                  </a:cubicBezTo>
                  <a:cubicBezTo>
                    <a:pt x="12" y="239"/>
                    <a:pt x="11" y="242"/>
                    <a:pt x="10" y="245"/>
                  </a:cubicBezTo>
                  <a:cubicBezTo>
                    <a:pt x="10" y="246"/>
                    <a:pt x="9" y="248"/>
                    <a:pt x="8" y="250"/>
                  </a:cubicBezTo>
                  <a:cubicBezTo>
                    <a:pt x="6" y="253"/>
                    <a:pt x="6" y="256"/>
                    <a:pt x="6" y="260"/>
                  </a:cubicBezTo>
                  <a:cubicBezTo>
                    <a:pt x="6" y="261"/>
                    <a:pt x="6" y="262"/>
                    <a:pt x="6" y="263"/>
                  </a:cubicBezTo>
                  <a:cubicBezTo>
                    <a:pt x="6" y="263"/>
                    <a:pt x="6" y="264"/>
                    <a:pt x="6" y="265"/>
                  </a:cubicBezTo>
                  <a:cubicBezTo>
                    <a:pt x="6" y="266"/>
                    <a:pt x="6" y="268"/>
                    <a:pt x="6" y="269"/>
                  </a:cubicBezTo>
                  <a:cubicBezTo>
                    <a:pt x="6" y="270"/>
                    <a:pt x="5" y="271"/>
                    <a:pt x="5" y="272"/>
                  </a:cubicBezTo>
                  <a:cubicBezTo>
                    <a:pt x="4" y="273"/>
                    <a:pt x="4" y="274"/>
                    <a:pt x="3" y="275"/>
                  </a:cubicBezTo>
                  <a:cubicBezTo>
                    <a:pt x="3" y="276"/>
                    <a:pt x="3" y="277"/>
                    <a:pt x="2" y="278"/>
                  </a:cubicBezTo>
                  <a:cubicBezTo>
                    <a:pt x="1" y="281"/>
                    <a:pt x="0" y="284"/>
                    <a:pt x="1" y="288"/>
                  </a:cubicBezTo>
                  <a:cubicBezTo>
                    <a:pt x="1" y="288"/>
                    <a:pt x="1" y="289"/>
                    <a:pt x="2" y="290"/>
                  </a:cubicBezTo>
                  <a:cubicBezTo>
                    <a:pt x="2" y="291"/>
                    <a:pt x="3" y="292"/>
                    <a:pt x="3" y="293"/>
                  </a:cubicBezTo>
                  <a:cubicBezTo>
                    <a:pt x="3" y="294"/>
                    <a:pt x="3" y="295"/>
                    <a:pt x="3" y="296"/>
                  </a:cubicBezTo>
                  <a:cubicBezTo>
                    <a:pt x="2" y="297"/>
                    <a:pt x="2" y="298"/>
                    <a:pt x="2" y="299"/>
                  </a:cubicBezTo>
                  <a:cubicBezTo>
                    <a:pt x="2" y="300"/>
                    <a:pt x="3" y="301"/>
                    <a:pt x="3" y="302"/>
                  </a:cubicBezTo>
                  <a:cubicBezTo>
                    <a:pt x="3" y="303"/>
                    <a:pt x="4" y="304"/>
                    <a:pt x="4" y="306"/>
                  </a:cubicBezTo>
                  <a:cubicBezTo>
                    <a:pt x="4" y="307"/>
                    <a:pt x="4" y="308"/>
                    <a:pt x="3" y="310"/>
                  </a:cubicBezTo>
                  <a:cubicBezTo>
                    <a:pt x="3" y="310"/>
                    <a:pt x="3" y="311"/>
                    <a:pt x="3" y="312"/>
                  </a:cubicBezTo>
                  <a:cubicBezTo>
                    <a:pt x="3" y="315"/>
                    <a:pt x="3" y="318"/>
                    <a:pt x="4" y="321"/>
                  </a:cubicBezTo>
                  <a:cubicBezTo>
                    <a:pt x="4" y="322"/>
                    <a:pt x="5" y="324"/>
                    <a:pt x="5" y="325"/>
                  </a:cubicBezTo>
                  <a:cubicBezTo>
                    <a:pt x="5" y="328"/>
                    <a:pt x="5" y="330"/>
                    <a:pt x="4" y="332"/>
                  </a:cubicBezTo>
                  <a:cubicBezTo>
                    <a:pt x="4" y="334"/>
                    <a:pt x="3" y="337"/>
                    <a:pt x="4" y="339"/>
                  </a:cubicBezTo>
                  <a:cubicBezTo>
                    <a:pt x="5" y="342"/>
                    <a:pt x="6" y="343"/>
                    <a:pt x="7" y="345"/>
                  </a:cubicBezTo>
                  <a:cubicBezTo>
                    <a:pt x="9" y="346"/>
                    <a:pt x="9" y="346"/>
                    <a:pt x="9" y="346"/>
                  </a:cubicBezTo>
                  <a:cubicBezTo>
                    <a:pt x="10" y="345"/>
                    <a:pt x="10" y="345"/>
                    <a:pt x="10" y="345"/>
                  </a:cubicBezTo>
                  <a:cubicBezTo>
                    <a:pt x="12" y="343"/>
                    <a:pt x="13" y="340"/>
                    <a:pt x="16" y="338"/>
                  </a:cubicBezTo>
                  <a:cubicBezTo>
                    <a:pt x="17" y="337"/>
                    <a:pt x="18" y="335"/>
                    <a:pt x="19" y="334"/>
                  </a:cubicBezTo>
                  <a:cubicBezTo>
                    <a:pt x="20" y="334"/>
                    <a:pt x="20" y="333"/>
                    <a:pt x="20" y="333"/>
                  </a:cubicBezTo>
                  <a:cubicBezTo>
                    <a:pt x="21" y="331"/>
                    <a:pt x="23" y="328"/>
                    <a:pt x="25" y="328"/>
                  </a:cubicBezTo>
                  <a:cubicBezTo>
                    <a:pt x="25" y="328"/>
                    <a:pt x="26" y="328"/>
                    <a:pt x="26" y="328"/>
                  </a:cubicBezTo>
                  <a:cubicBezTo>
                    <a:pt x="27" y="329"/>
                    <a:pt x="27" y="329"/>
                    <a:pt x="27" y="330"/>
                  </a:cubicBezTo>
                  <a:cubicBezTo>
                    <a:pt x="28" y="331"/>
                    <a:pt x="26" y="334"/>
                    <a:pt x="25" y="335"/>
                  </a:cubicBezTo>
                  <a:cubicBezTo>
                    <a:pt x="25" y="336"/>
                    <a:pt x="25" y="336"/>
                    <a:pt x="24" y="336"/>
                  </a:cubicBezTo>
                  <a:cubicBezTo>
                    <a:pt x="22" y="340"/>
                    <a:pt x="19" y="349"/>
                    <a:pt x="23" y="353"/>
                  </a:cubicBezTo>
                  <a:cubicBezTo>
                    <a:pt x="26" y="356"/>
                    <a:pt x="30" y="357"/>
                    <a:pt x="34" y="357"/>
                  </a:cubicBezTo>
                  <a:cubicBezTo>
                    <a:pt x="36" y="358"/>
                    <a:pt x="37" y="358"/>
                    <a:pt x="39" y="359"/>
                  </a:cubicBezTo>
                  <a:cubicBezTo>
                    <a:pt x="40" y="359"/>
                    <a:pt x="41" y="359"/>
                    <a:pt x="42" y="359"/>
                  </a:cubicBezTo>
                  <a:cubicBezTo>
                    <a:pt x="43" y="360"/>
                    <a:pt x="45" y="360"/>
                    <a:pt x="47" y="361"/>
                  </a:cubicBezTo>
                  <a:cubicBezTo>
                    <a:pt x="48" y="361"/>
                    <a:pt x="49" y="362"/>
                    <a:pt x="50" y="363"/>
                  </a:cubicBezTo>
                  <a:cubicBezTo>
                    <a:pt x="51" y="363"/>
                    <a:pt x="51" y="364"/>
                    <a:pt x="52" y="365"/>
                  </a:cubicBezTo>
                  <a:cubicBezTo>
                    <a:pt x="53" y="365"/>
                    <a:pt x="55" y="365"/>
                    <a:pt x="56" y="365"/>
                  </a:cubicBezTo>
                  <a:cubicBezTo>
                    <a:pt x="59" y="365"/>
                    <a:pt x="61" y="364"/>
                    <a:pt x="63" y="361"/>
                  </a:cubicBezTo>
                  <a:cubicBezTo>
                    <a:pt x="64" y="359"/>
                    <a:pt x="64" y="357"/>
                    <a:pt x="65" y="355"/>
                  </a:cubicBezTo>
                  <a:cubicBezTo>
                    <a:pt x="66" y="351"/>
                    <a:pt x="68" y="347"/>
                    <a:pt x="71" y="345"/>
                  </a:cubicBezTo>
                  <a:cubicBezTo>
                    <a:pt x="73" y="343"/>
                    <a:pt x="74" y="343"/>
                    <a:pt x="76" y="343"/>
                  </a:cubicBezTo>
                  <a:cubicBezTo>
                    <a:pt x="76" y="343"/>
                    <a:pt x="77" y="343"/>
                    <a:pt x="77" y="343"/>
                  </a:cubicBezTo>
                  <a:cubicBezTo>
                    <a:pt x="84" y="346"/>
                    <a:pt x="87" y="359"/>
                    <a:pt x="88" y="364"/>
                  </a:cubicBezTo>
                  <a:cubicBezTo>
                    <a:pt x="88" y="364"/>
                    <a:pt x="88" y="365"/>
                    <a:pt x="88" y="366"/>
                  </a:cubicBezTo>
                  <a:cubicBezTo>
                    <a:pt x="88" y="366"/>
                    <a:pt x="88" y="366"/>
                    <a:pt x="88" y="367"/>
                  </a:cubicBezTo>
                  <a:cubicBezTo>
                    <a:pt x="92" y="368"/>
                    <a:pt x="92" y="368"/>
                    <a:pt x="92" y="368"/>
                  </a:cubicBezTo>
                  <a:cubicBezTo>
                    <a:pt x="92" y="366"/>
                    <a:pt x="93" y="364"/>
                    <a:pt x="94" y="364"/>
                  </a:cubicBezTo>
                  <a:cubicBezTo>
                    <a:pt x="94" y="363"/>
                    <a:pt x="95" y="363"/>
                    <a:pt x="96" y="363"/>
                  </a:cubicBezTo>
                  <a:cubicBezTo>
                    <a:pt x="97" y="363"/>
                    <a:pt x="99" y="363"/>
                    <a:pt x="100" y="364"/>
                  </a:cubicBezTo>
                  <a:cubicBezTo>
                    <a:pt x="101" y="364"/>
                    <a:pt x="103" y="365"/>
                    <a:pt x="104" y="365"/>
                  </a:cubicBezTo>
                  <a:cubicBezTo>
                    <a:pt x="105" y="365"/>
                    <a:pt x="105" y="364"/>
                    <a:pt x="106" y="364"/>
                  </a:cubicBezTo>
                  <a:cubicBezTo>
                    <a:pt x="108" y="364"/>
                    <a:pt x="110" y="363"/>
                    <a:pt x="112" y="363"/>
                  </a:cubicBezTo>
                  <a:cubicBezTo>
                    <a:pt x="114" y="363"/>
                    <a:pt x="116" y="364"/>
                    <a:pt x="118" y="365"/>
                  </a:cubicBezTo>
                  <a:cubicBezTo>
                    <a:pt x="120" y="367"/>
                    <a:pt x="122" y="368"/>
                    <a:pt x="125" y="369"/>
                  </a:cubicBezTo>
                  <a:cubicBezTo>
                    <a:pt x="126" y="370"/>
                    <a:pt x="127" y="370"/>
                    <a:pt x="128" y="371"/>
                  </a:cubicBezTo>
                  <a:cubicBezTo>
                    <a:pt x="128" y="371"/>
                    <a:pt x="129" y="371"/>
                    <a:pt x="129" y="371"/>
                  </a:cubicBezTo>
                  <a:cubicBezTo>
                    <a:pt x="129" y="372"/>
                    <a:pt x="131" y="372"/>
                    <a:pt x="131" y="373"/>
                  </a:cubicBezTo>
                  <a:cubicBezTo>
                    <a:pt x="134" y="374"/>
                    <a:pt x="134" y="374"/>
                    <a:pt x="134" y="374"/>
                  </a:cubicBezTo>
                  <a:cubicBezTo>
                    <a:pt x="134" y="371"/>
                    <a:pt x="134" y="371"/>
                    <a:pt x="134" y="371"/>
                  </a:cubicBezTo>
                  <a:cubicBezTo>
                    <a:pt x="134" y="370"/>
                    <a:pt x="134" y="369"/>
                    <a:pt x="134" y="367"/>
                  </a:cubicBezTo>
                  <a:cubicBezTo>
                    <a:pt x="134" y="367"/>
                    <a:pt x="134" y="367"/>
                    <a:pt x="134" y="366"/>
                  </a:cubicBezTo>
                  <a:cubicBezTo>
                    <a:pt x="133" y="363"/>
                    <a:pt x="133" y="362"/>
                    <a:pt x="134" y="362"/>
                  </a:cubicBezTo>
                  <a:cubicBezTo>
                    <a:pt x="135" y="362"/>
                    <a:pt x="135" y="361"/>
                    <a:pt x="135" y="361"/>
                  </a:cubicBezTo>
                  <a:cubicBezTo>
                    <a:pt x="137" y="361"/>
                    <a:pt x="139" y="363"/>
                    <a:pt x="140" y="364"/>
                  </a:cubicBezTo>
                  <a:cubicBezTo>
                    <a:pt x="141" y="365"/>
                    <a:pt x="141" y="365"/>
                    <a:pt x="142" y="366"/>
                  </a:cubicBezTo>
                  <a:cubicBezTo>
                    <a:pt x="143" y="367"/>
                    <a:pt x="144" y="368"/>
                    <a:pt x="145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7" y="369"/>
                    <a:pt x="149" y="368"/>
                    <a:pt x="150" y="367"/>
                  </a:cubicBezTo>
                  <a:cubicBezTo>
                    <a:pt x="150" y="367"/>
                    <a:pt x="151" y="367"/>
                    <a:pt x="151" y="367"/>
                  </a:cubicBezTo>
                  <a:cubicBezTo>
                    <a:pt x="155" y="365"/>
                    <a:pt x="159" y="363"/>
                    <a:pt x="163" y="362"/>
                  </a:cubicBezTo>
                  <a:cubicBezTo>
                    <a:pt x="164" y="362"/>
                    <a:pt x="165" y="362"/>
                    <a:pt x="166" y="362"/>
                  </a:cubicBezTo>
                  <a:cubicBezTo>
                    <a:pt x="167" y="362"/>
                    <a:pt x="168" y="362"/>
                    <a:pt x="168" y="362"/>
                  </a:cubicBezTo>
                  <a:cubicBezTo>
                    <a:pt x="169" y="362"/>
                    <a:pt x="170" y="362"/>
                    <a:pt x="171" y="362"/>
                  </a:cubicBezTo>
                  <a:cubicBezTo>
                    <a:pt x="172" y="362"/>
                    <a:pt x="174" y="362"/>
                    <a:pt x="175" y="361"/>
                  </a:cubicBezTo>
                  <a:cubicBezTo>
                    <a:pt x="177" y="360"/>
                    <a:pt x="179" y="359"/>
                    <a:pt x="180" y="358"/>
                  </a:cubicBezTo>
                  <a:cubicBezTo>
                    <a:pt x="182" y="356"/>
                    <a:pt x="184" y="355"/>
                    <a:pt x="187" y="354"/>
                  </a:cubicBezTo>
                  <a:cubicBezTo>
                    <a:pt x="189" y="353"/>
                    <a:pt x="189" y="353"/>
                    <a:pt x="189" y="353"/>
                  </a:cubicBezTo>
                  <a:cubicBezTo>
                    <a:pt x="191" y="353"/>
                    <a:pt x="194" y="352"/>
                    <a:pt x="197" y="351"/>
                  </a:cubicBezTo>
                  <a:cubicBezTo>
                    <a:pt x="197" y="351"/>
                    <a:pt x="197" y="351"/>
                    <a:pt x="197" y="351"/>
                  </a:cubicBezTo>
                  <a:cubicBezTo>
                    <a:pt x="198" y="351"/>
                    <a:pt x="198" y="351"/>
                    <a:pt x="198" y="351"/>
                  </a:cubicBezTo>
                  <a:cubicBezTo>
                    <a:pt x="199" y="350"/>
                    <a:pt x="199" y="350"/>
                    <a:pt x="199" y="350"/>
                  </a:cubicBezTo>
                  <a:cubicBezTo>
                    <a:pt x="199" y="349"/>
                    <a:pt x="199" y="349"/>
                    <a:pt x="200" y="348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201" y="346"/>
                    <a:pt x="201" y="346"/>
                    <a:pt x="201" y="346"/>
                  </a:cubicBezTo>
                  <a:cubicBezTo>
                    <a:pt x="202" y="344"/>
                    <a:pt x="203" y="343"/>
                    <a:pt x="203" y="341"/>
                  </a:cubicBezTo>
                  <a:cubicBezTo>
                    <a:pt x="203" y="339"/>
                    <a:pt x="202" y="338"/>
                    <a:pt x="201" y="337"/>
                  </a:cubicBezTo>
                  <a:cubicBezTo>
                    <a:pt x="200" y="337"/>
                    <a:pt x="200" y="336"/>
                    <a:pt x="199" y="336"/>
                  </a:cubicBezTo>
                  <a:cubicBezTo>
                    <a:pt x="198" y="335"/>
                    <a:pt x="197" y="334"/>
                    <a:pt x="196" y="333"/>
                  </a:cubicBezTo>
                  <a:cubicBezTo>
                    <a:pt x="195" y="332"/>
                    <a:pt x="195" y="331"/>
                    <a:pt x="195" y="330"/>
                  </a:cubicBezTo>
                  <a:cubicBezTo>
                    <a:pt x="195" y="329"/>
                    <a:pt x="195" y="328"/>
                    <a:pt x="195" y="327"/>
                  </a:cubicBezTo>
                  <a:cubicBezTo>
                    <a:pt x="195" y="326"/>
                    <a:pt x="195" y="326"/>
                    <a:pt x="195" y="326"/>
                  </a:cubicBezTo>
                  <a:cubicBezTo>
                    <a:pt x="195" y="324"/>
                    <a:pt x="195" y="323"/>
                    <a:pt x="195" y="322"/>
                  </a:cubicBezTo>
                  <a:cubicBezTo>
                    <a:pt x="196" y="320"/>
                    <a:pt x="197" y="318"/>
                    <a:pt x="198" y="317"/>
                  </a:cubicBezTo>
                  <a:cubicBezTo>
                    <a:pt x="199" y="316"/>
                    <a:pt x="200" y="315"/>
                    <a:pt x="202" y="315"/>
                  </a:cubicBezTo>
                  <a:cubicBezTo>
                    <a:pt x="205" y="313"/>
                    <a:pt x="207" y="312"/>
                    <a:pt x="207" y="311"/>
                  </a:cubicBezTo>
                  <a:cubicBezTo>
                    <a:pt x="208" y="309"/>
                    <a:pt x="208" y="309"/>
                    <a:pt x="208" y="309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7"/>
                    <a:pt x="205" y="307"/>
                    <a:pt x="203" y="307"/>
                  </a:cubicBezTo>
                  <a:cubicBezTo>
                    <a:pt x="202" y="307"/>
                    <a:pt x="200" y="307"/>
                    <a:pt x="200" y="306"/>
                  </a:cubicBezTo>
                  <a:cubicBezTo>
                    <a:pt x="199" y="305"/>
                    <a:pt x="199" y="304"/>
                    <a:pt x="203" y="302"/>
                  </a:cubicBezTo>
                  <a:cubicBezTo>
                    <a:pt x="203" y="302"/>
                    <a:pt x="203" y="302"/>
                    <a:pt x="203" y="302"/>
                  </a:cubicBezTo>
                  <a:cubicBezTo>
                    <a:pt x="205" y="300"/>
                    <a:pt x="206" y="299"/>
                    <a:pt x="206" y="298"/>
                  </a:cubicBezTo>
                  <a:cubicBezTo>
                    <a:pt x="206" y="296"/>
                    <a:pt x="205" y="295"/>
                    <a:pt x="202" y="293"/>
                  </a:cubicBezTo>
                  <a:cubicBezTo>
                    <a:pt x="201" y="292"/>
                    <a:pt x="199" y="292"/>
                    <a:pt x="197" y="292"/>
                  </a:cubicBezTo>
                  <a:cubicBezTo>
                    <a:pt x="194" y="292"/>
                    <a:pt x="192" y="291"/>
                    <a:pt x="190" y="290"/>
                  </a:cubicBezTo>
                  <a:cubicBezTo>
                    <a:pt x="186" y="285"/>
                    <a:pt x="188" y="281"/>
                    <a:pt x="191" y="276"/>
                  </a:cubicBezTo>
                  <a:cubicBezTo>
                    <a:pt x="191" y="275"/>
                    <a:pt x="192" y="274"/>
                    <a:pt x="193" y="273"/>
                  </a:cubicBezTo>
                  <a:cubicBezTo>
                    <a:pt x="195" y="271"/>
                    <a:pt x="196" y="269"/>
                    <a:pt x="197" y="266"/>
                  </a:cubicBezTo>
                  <a:cubicBezTo>
                    <a:pt x="198" y="265"/>
                    <a:pt x="198" y="263"/>
                    <a:pt x="198" y="262"/>
                  </a:cubicBezTo>
                  <a:cubicBezTo>
                    <a:pt x="199" y="259"/>
                    <a:pt x="200" y="256"/>
                    <a:pt x="202" y="254"/>
                  </a:cubicBezTo>
                  <a:cubicBezTo>
                    <a:pt x="205" y="251"/>
                    <a:pt x="208" y="250"/>
                    <a:pt x="212" y="249"/>
                  </a:cubicBezTo>
                  <a:cubicBezTo>
                    <a:pt x="212" y="249"/>
                    <a:pt x="213" y="248"/>
                    <a:pt x="214" y="248"/>
                  </a:cubicBezTo>
                  <a:cubicBezTo>
                    <a:pt x="217" y="247"/>
                    <a:pt x="220" y="245"/>
                    <a:pt x="221" y="243"/>
                  </a:cubicBezTo>
                  <a:cubicBezTo>
                    <a:pt x="223" y="240"/>
                    <a:pt x="223" y="240"/>
                    <a:pt x="223" y="240"/>
                  </a:cubicBezTo>
                  <a:lnTo>
                    <a:pt x="220" y="240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1" name="Freeform 22"/>
            <p:cNvSpPr>
              <a:spLocks noEditPoints="1"/>
            </p:cNvSpPr>
            <p:nvPr/>
          </p:nvSpPr>
          <p:spPr bwMode="auto">
            <a:xfrm>
              <a:off x="2760576" y="3839828"/>
              <a:ext cx="815086" cy="731082"/>
            </a:xfrm>
            <a:custGeom>
              <a:avLst/>
              <a:gdLst>
                <a:gd name="T0" fmla="*/ 306 w 322"/>
                <a:gd name="T1" fmla="*/ 101 h 302"/>
                <a:gd name="T2" fmla="*/ 306 w 322"/>
                <a:gd name="T3" fmla="*/ 93 h 302"/>
                <a:gd name="T4" fmla="*/ 314 w 322"/>
                <a:gd name="T5" fmla="*/ 76 h 302"/>
                <a:gd name="T6" fmla="*/ 305 w 322"/>
                <a:gd name="T7" fmla="*/ 65 h 302"/>
                <a:gd name="T8" fmla="*/ 272 w 322"/>
                <a:gd name="T9" fmla="*/ 45 h 302"/>
                <a:gd name="T10" fmla="*/ 239 w 322"/>
                <a:gd name="T11" fmla="*/ 20 h 302"/>
                <a:gd name="T12" fmla="*/ 209 w 322"/>
                <a:gd name="T13" fmla="*/ 9 h 302"/>
                <a:gd name="T14" fmla="*/ 188 w 322"/>
                <a:gd name="T15" fmla="*/ 4 h 302"/>
                <a:gd name="T16" fmla="*/ 180 w 322"/>
                <a:gd name="T17" fmla="*/ 5 h 302"/>
                <a:gd name="T18" fmla="*/ 162 w 322"/>
                <a:gd name="T19" fmla="*/ 6 h 302"/>
                <a:gd name="T20" fmla="*/ 151 w 322"/>
                <a:gd name="T21" fmla="*/ 1 h 302"/>
                <a:gd name="T22" fmla="*/ 102 w 322"/>
                <a:gd name="T23" fmla="*/ 30 h 302"/>
                <a:gd name="T24" fmla="*/ 71 w 322"/>
                <a:gd name="T25" fmla="*/ 57 h 302"/>
                <a:gd name="T26" fmla="*/ 51 w 322"/>
                <a:gd name="T27" fmla="*/ 79 h 302"/>
                <a:gd name="T28" fmla="*/ 42 w 322"/>
                <a:gd name="T29" fmla="*/ 91 h 302"/>
                <a:gd name="T30" fmla="*/ 26 w 322"/>
                <a:gd name="T31" fmla="*/ 115 h 302"/>
                <a:gd name="T32" fmla="*/ 16 w 322"/>
                <a:gd name="T33" fmla="*/ 122 h 302"/>
                <a:gd name="T34" fmla="*/ 8 w 322"/>
                <a:gd name="T35" fmla="*/ 149 h 302"/>
                <a:gd name="T36" fmla="*/ 22 w 322"/>
                <a:gd name="T37" fmla="*/ 144 h 302"/>
                <a:gd name="T38" fmla="*/ 35 w 322"/>
                <a:gd name="T39" fmla="*/ 143 h 302"/>
                <a:gd name="T40" fmla="*/ 55 w 322"/>
                <a:gd name="T41" fmla="*/ 159 h 302"/>
                <a:gd name="T42" fmla="*/ 68 w 322"/>
                <a:gd name="T43" fmla="*/ 183 h 302"/>
                <a:gd name="T44" fmla="*/ 91 w 322"/>
                <a:gd name="T45" fmla="*/ 183 h 302"/>
                <a:gd name="T46" fmla="*/ 115 w 322"/>
                <a:gd name="T47" fmla="*/ 199 h 302"/>
                <a:gd name="T48" fmla="*/ 133 w 322"/>
                <a:gd name="T49" fmla="*/ 215 h 302"/>
                <a:gd name="T50" fmla="*/ 162 w 322"/>
                <a:gd name="T51" fmla="*/ 244 h 302"/>
                <a:gd name="T52" fmla="*/ 179 w 322"/>
                <a:gd name="T53" fmla="*/ 257 h 302"/>
                <a:gd name="T54" fmla="*/ 175 w 322"/>
                <a:gd name="T55" fmla="*/ 268 h 302"/>
                <a:gd name="T56" fmla="*/ 166 w 322"/>
                <a:gd name="T57" fmla="*/ 277 h 302"/>
                <a:gd name="T58" fmla="*/ 163 w 322"/>
                <a:gd name="T59" fmla="*/ 295 h 302"/>
                <a:gd name="T60" fmla="*/ 184 w 322"/>
                <a:gd name="T61" fmla="*/ 293 h 302"/>
                <a:gd name="T62" fmla="*/ 227 w 322"/>
                <a:gd name="T63" fmla="*/ 229 h 302"/>
                <a:gd name="T64" fmla="*/ 241 w 322"/>
                <a:gd name="T65" fmla="*/ 217 h 302"/>
                <a:gd name="T66" fmla="*/ 260 w 322"/>
                <a:gd name="T67" fmla="*/ 203 h 302"/>
                <a:gd name="T68" fmla="*/ 283 w 322"/>
                <a:gd name="T69" fmla="*/ 175 h 302"/>
                <a:gd name="T70" fmla="*/ 318 w 322"/>
                <a:gd name="T71" fmla="*/ 108 h 302"/>
                <a:gd name="T72" fmla="*/ 275 w 322"/>
                <a:gd name="T73" fmla="*/ 167 h 302"/>
                <a:gd name="T74" fmla="*/ 264 w 322"/>
                <a:gd name="T75" fmla="*/ 178 h 302"/>
                <a:gd name="T76" fmla="*/ 260 w 322"/>
                <a:gd name="T77" fmla="*/ 180 h 302"/>
                <a:gd name="T78" fmla="*/ 252 w 322"/>
                <a:gd name="T79" fmla="*/ 198 h 302"/>
                <a:gd name="T80" fmla="*/ 235 w 322"/>
                <a:gd name="T81" fmla="*/ 212 h 302"/>
                <a:gd name="T82" fmla="*/ 227 w 322"/>
                <a:gd name="T83" fmla="*/ 216 h 302"/>
                <a:gd name="T84" fmla="*/ 219 w 322"/>
                <a:gd name="T85" fmla="*/ 222 h 302"/>
                <a:gd name="T86" fmla="*/ 218 w 322"/>
                <a:gd name="T87" fmla="*/ 225 h 302"/>
                <a:gd name="T88" fmla="*/ 226 w 322"/>
                <a:gd name="T89" fmla="*/ 202 h 302"/>
                <a:gd name="T90" fmla="*/ 234 w 322"/>
                <a:gd name="T91" fmla="*/ 194 h 302"/>
                <a:gd name="T92" fmla="*/ 241 w 322"/>
                <a:gd name="T93" fmla="*/ 188 h 302"/>
                <a:gd name="T94" fmla="*/ 250 w 322"/>
                <a:gd name="T95" fmla="*/ 174 h 302"/>
                <a:gd name="T96" fmla="*/ 259 w 322"/>
                <a:gd name="T97" fmla="*/ 154 h 302"/>
                <a:gd name="T98" fmla="*/ 256 w 322"/>
                <a:gd name="T99" fmla="*/ 142 h 302"/>
                <a:gd name="T100" fmla="*/ 269 w 322"/>
                <a:gd name="T101" fmla="*/ 152 h 302"/>
                <a:gd name="T102" fmla="*/ 275 w 322"/>
                <a:gd name="T103" fmla="*/ 150 h 302"/>
                <a:gd name="T104" fmla="*/ 281 w 322"/>
                <a:gd name="T105" fmla="*/ 145 h 302"/>
                <a:gd name="T106" fmla="*/ 275 w 322"/>
                <a:gd name="T107" fmla="*/ 152 h 302"/>
                <a:gd name="T108" fmla="*/ 197 w 322"/>
                <a:gd name="T109" fmla="*/ 246 h 302"/>
                <a:gd name="T110" fmla="*/ 186 w 322"/>
                <a:gd name="T111" fmla="*/ 251 h 302"/>
                <a:gd name="T112" fmla="*/ 193 w 322"/>
                <a:gd name="T113" fmla="*/ 240 h 302"/>
                <a:gd name="T114" fmla="*/ 196 w 322"/>
                <a:gd name="T115" fmla="*/ 24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22" h="302">
                  <a:moveTo>
                    <a:pt x="319" y="102"/>
                  </a:moveTo>
                  <a:cubicBezTo>
                    <a:pt x="317" y="101"/>
                    <a:pt x="313" y="100"/>
                    <a:pt x="311" y="99"/>
                  </a:cubicBezTo>
                  <a:cubicBezTo>
                    <a:pt x="310" y="99"/>
                    <a:pt x="310" y="100"/>
                    <a:pt x="309" y="100"/>
                  </a:cubicBezTo>
                  <a:cubicBezTo>
                    <a:pt x="308" y="100"/>
                    <a:pt x="307" y="101"/>
                    <a:pt x="306" y="101"/>
                  </a:cubicBezTo>
                  <a:cubicBezTo>
                    <a:pt x="305" y="101"/>
                    <a:pt x="305" y="100"/>
                    <a:pt x="304" y="100"/>
                  </a:cubicBezTo>
                  <a:cubicBezTo>
                    <a:pt x="303" y="99"/>
                    <a:pt x="304" y="98"/>
                    <a:pt x="305" y="97"/>
                  </a:cubicBezTo>
                  <a:cubicBezTo>
                    <a:pt x="305" y="97"/>
                    <a:pt x="305" y="97"/>
                    <a:pt x="305" y="96"/>
                  </a:cubicBezTo>
                  <a:cubicBezTo>
                    <a:pt x="306" y="95"/>
                    <a:pt x="306" y="94"/>
                    <a:pt x="306" y="93"/>
                  </a:cubicBezTo>
                  <a:cubicBezTo>
                    <a:pt x="306" y="93"/>
                    <a:pt x="307" y="92"/>
                    <a:pt x="307" y="91"/>
                  </a:cubicBezTo>
                  <a:cubicBezTo>
                    <a:pt x="308" y="89"/>
                    <a:pt x="309" y="86"/>
                    <a:pt x="310" y="83"/>
                  </a:cubicBezTo>
                  <a:cubicBezTo>
                    <a:pt x="311" y="81"/>
                    <a:pt x="311" y="81"/>
                    <a:pt x="311" y="81"/>
                  </a:cubicBezTo>
                  <a:cubicBezTo>
                    <a:pt x="311" y="80"/>
                    <a:pt x="313" y="78"/>
                    <a:pt x="314" y="76"/>
                  </a:cubicBezTo>
                  <a:cubicBezTo>
                    <a:pt x="317" y="73"/>
                    <a:pt x="320" y="70"/>
                    <a:pt x="319" y="67"/>
                  </a:cubicBezTo>
                  <a:cubicBezTo>
                    <a:pt x="318" y="65"/>
                    <a:pt x="315" y="65"/>
                    <a:pt x="313" y="65"/>
                  </a:cubicBezTo>
                  <a:cubicBezTo>
                    <a:pt x="312" y="65"/>
                    <a:pt x="310" y="65"/>
                    <a:pt x="308" y="65"/>
                  </a:cubicBezTo>
                  <a:cubicBezTo>
                    <a:pt x="307" y="65"/>
                    <a:pt x="306" y="65"/>
                    <a:pt x="305" y="65"/>
                  </a:cubicBezTo>
                  <a:cubicBezTo>
                    <a:pt x="305" y="65"/>
                    <a:pt x="305" y="65"/>
                    <a:pt x="304" y="65"/>
                  </a:cubicBezTo>
                  <a:cubicBezTo>
                    <a:pt x="302" y="65"/>
                    <a:pt x="299" y="64"/>
                    <a:pt x="296" y="64"/>
                  </a:cubicBezTo>
                  <a:cubicBezTo>
                    <a:pt x="294" y="63"/>
                    <a:pt x="292" y="63"/>
                    <a:pt x="290" y="63"/>
                  </a:cubicBezTo>
                  <a:cubicBezTo>
                    <a:pt x="283" y="61"/>
                    <a:pt x="275" y="53"/>
                    <a:pt x="272" y="45"/>
                  </a:cubicBezTo>
                  <a:cubicBezTo>
                    <a:pt x="269" y="36"/>
                    <a:pt x="262" y="31"/>
                    <a:pt x="255" y="27"/>
                  </a:cubicBezTo>
                  <a:cubicBezTo>
                    <a:pt x="254" y="27"/>
                    <a:pt x="254" y="26"/>
                    <a:pt x="253" y="26"/>
                  </a:cubicBezTo>
                  <a:cubicBezTo>
                    <a:pt x="250" y="24"/>
                    <a:pt x="247" y="22"/>
                    <a:pt x="244" y="21"/>
                  </a:cubicBezTo>
                  <a:cubicBezTo>
                    <a:pt x="242" y="21"/>
                    <a:pt x="241" y="20"/>
                    <a:pt x="239" y="20"/>
                  </a:cubicBezTo>
                  <a:cubicBezTo>
                    <a:pt x="237" y="19"/>
                    <a:pt x="234" y="18"/>
                    <a:pt x="232" y="18"/>
                  </a:cubicBezTo>
                  <a:cubicBezTo>
                    <a:pt x="230" y="17"/>
                    <a:pt x="228" y="15"/>
                    <a:pt x="226" y="14"/>
                  </a:cubicBezTo>
                  <a:cubicBezTo>
                    <a:pt x="224" y="12"/>
                    <a:pt x="222" y="10"/>
                    <a:pt x="220" y="10"/>
                  </a:cubicBezTo>
                  <a:cubicBezTo>
                    <a:pt x="216" y="9"/>
                    <a:pt x="212" y="9"/>
                    <a:pt x="209" y="9"/>
                  </a:cubicBezTo>
                  <a:cubicBezTo>
                    <a:pt x="207" y="8"/>
                    <a:pt x="204" y="8"/>
                    <a:pt x="201" y="8"/>
                  </a:cubicBezTo>
                  <a:cubicBezTo>
                    <a:pt x="199" y="8"/>
                    <a:pt x="196" y="7"/>
                    <a:pt x="194" y="7"/>
                  </a:cubicBezTo>
                  <a:cubicBezTo>
                    <a:pt x="193" y="6"/>
                    <a:pt x="192" y="6"/>
                    <a:pt x="191" y="5"/>
                  </a:cubicBezTo>
                  <a:cubicBezTo>
                    <a:pt x="190" y="5"/>
                    <a:pt x="189" y="4"/>
                    <a:pt x="188" y="4"/>
                  </a:cubicBezTo>
                  <a:cubicBezTo>
                    <a:pt x="188" y="4"/>
                    <a:pt x="188" y="4"/>
                    <a:pt x="187" y="4"/>
                  </a:cubicBezTo>
                  <a:cubicBezTo>
                    <a:pt x="186" y="4"/>
                    <a:pt x="185" y="4"/>
                    <a:pt x="185" y="4"/>
                  </a:cubicBezTo>
                  <a:cubicBezTo>
                    <a:pt x="184" y="5"/>
                    <a:pt x="183" y="5"/>
                    <a:pt x="181" y="5"/>
                  </a:cubicBezTo>
                  <a:cubicBezTo>
                    <a:pt x="181" y="5"/>
                    <a:pt x="180" y="5"/>
                    <a:pt x="180" y="5"/>
                  </a:cubicBezTo>
                  <a:cubicBezTo>
                    <a:pt x="179" y="4"/>
                    <a:pt x="178" y="3"/>
                    <a:pt x="177" y="3"/>
                  </a:cubicBezTo>
                  <a:cubicBezTo>
                    <a:pt x="177" y="2"/>
                    <a:pt x="176" y="1"/>
                    <a:pt x="174" y="1"/>
                  </a:cubicBezTo>
                  <a:cubicBezTo>
                    <a:pt x="172" y="1"/>
                    <a:pt x="170" y="2"/>
                    <a:pt x="168" y="3"/>
                  </a:cubicBezTo>
                  <a:cubicBezTo>
                    <a:pt x="166" y="5"/>
                    <a:pt x="164" y="6"/>
                    <a:pt x="162" y="6"/>
                  </a:cubicBezTo>
                  <a:cubicBezTo>
                    <a:pt x="162" y="6"/>
                    <a:pt x="161" y="6"/>
                    <a:pt x="161" y="6"/>
                  </a:cubicBezTo>
                  <a:cubicBezTo>
                    <a:pt x="159" y="6"/>
                    <a:pt x="157" y="4"/>
                    <a:pt x="154" y="2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51" y="1"/>
                    <a:pt x="151" y="1"/>
                    <a:pt x="151" y="1"/>
                  </a:cubicBezTo>
                  <a:cubicBezTo>
                    <a:pt x="147" y="4"/>
                    <a:pt x="143" y="6"/>
                    <a:pt x="139" y="9"/>
                  </a:cubicBezTo>
                  <a:cubicBezTo>
                    <a:pt x="137" y="9"/>
                    <a:pt x="136" y="10"/>
                    <a:pt x="134" y="11"/>
                  </a:cubicBezTo>
                  <a:cubicBezTo>
                    <a:pt x="131" y="13"/>
                    <a:pt x="128" y="15"/>
                    <a:pt x="124" y="17"/>
                  </a:cubicBezTo>
                  <a:cubicBezTo>
                    <a:pt x="117" y="21"/>
                    <a:pt x="109" y="25"/>
                    <a:pt x="102" y="30"/>
                  </a:cubicBezTo>
                  <a:cubicBezTo>
                    <a:pt x="100" y="32"/>
                    <a:pt x="98" y="34"/>
                    <a:pt x="95" y="35"/>
                  </a:cubicBezTo>
                  <a:cubicBezTo>
                    <a:pt x="87" y="41"/>
                    <a:pt x="79" y="47"/>
                    <a:pt x="75" y="55"/>
                  </a:cubicBezTo>
                  <a:cubicBezTo>
                    <a:pt x="75" y="55"/>
                    <a:pt x="74" y="55"/>
                    <a:pt x="74" y="56"/>
                  </a:cubicBezTo>
                  <a:cubicBezTo>
                    <a:pt x="73" y="56"/>
                    <a:pt x="72" y="56"/>
                    <a:pt x="71" y="57"/>
                  </a:cubicBezTo>
                  <a:cubicBezTo>
                    <a:pt x="66" y="59"/>
                    <a:pt x="63" y="64"/>
                    <a:pt x="61" y="68"/>
                  </a:cubicBezTo>
                  <a:cubicBezTo>
                    <a:pt x="58" y="72"/>
                    <a:pt x="56" y="76"/>
                    <a:pt x="52" y="78"/>
                  </a:cubicBezTo>
                  <a:cubicBezTo>
                    <a:pt x="51" y="78"/>
                    <a:pt x="51" y="78"/>
                    <a:pt x="51" y="78"/>
                  </a:cubicBezTo>
                  <a:cubicBezTo>
                    <a:pt x="51" y="79"/>
                    <a:pt x="51" y="79"/>
                    <a:pt x="51" y="79"/>
                  </a:cubicBezTo>
                  <a:cubicBezTo>
                    <a:pt x="51" y="80"/>
                    <a:pt x="51" y="80"/>
                    <a:pt x="50" y="81"/>
                  </a:cubicBezTo>
                  <a:cubicBezTo>
                    <a:pt x="50" y="83"/>
                    <a:pt x="50" y="84"/>
                    <a:pt x="48" y="86"/>
                  </a:cubicBezTo>
                  <a:cubicBezTo>
                    <a:pt x="48" y="86"/>
                    <a:pt x="47" y="87"/>
                    <a:pt x="46" y="88"/>
                  </a:cubicBezTo>
                  <a:cubicBezTo>
                    <a:pt x="45" y="89"/>
                    <a:pt x="43" y="90"/>
                    <a:pt x="42" y="91"/>
                  </a:cubicBezTo>
                  <a:cubicBezTo>
                    <a:pt x="41" y="93"/>
                    <a:pt x="40" y="95"/>
                    <a:pt x="39" y="97"/>
                  </a:cubicBezTo>
                  <a:cubicBezTo>
                    <a:pt x="38" y="99"/>
                    <a:pt x="36" y="101"/>
                    <a:pt x="35" y="103"/>
                  </a:cubicBezTo>
                  <a:cubicBezTo>
                    <a:pt x="33" y="105"/>
                    <a:pt x="32" y="107"/>
                    <a:pt x="31" y="109"/>
                  </a:cubicBezTo>
                  <a:cubicBezTo>
                    <a:pt x="29" y="111"/>
                    <a:pt x="27" y="113"/>
                    <a:pt x="26" y="115"/>
                  </a:cubicBezTo>
                  <a:cubicBezTo>
                    <a:pt x="25" y="115"/>
                    <a:pt x="24" y="116"/>
                    <a:pt x="24" y="117"/>
                  </a:cubicBezTo>
                  <a:cubicBezTo>
                    <a:pt x="23" y="118"/>
                    <a:pt x="23" y="119"/>
                    <a:pt x="22" y="119"/>
                  </a:cubicBezTo>
                  <a:cubicBezTo>
                    <a:pt x="21" y="120"/>
                    <a:pt x="21" y="120"/>
                    <a:pt x="20" y="121"/>
                  </a:cubicBezTo>
                  <a:cubicBezTo>
                    <a:pt x="18" y="121"/>
                    <a:pt x="17" y="121"/>
                    <a:pt x="16" y="122"/>
                  </a:cubicBezTo>
                  <a:cubicBezTo>
                    <a:pt x="12" y="125"/>
                    <a:pt x="10" y="128"/>
                    <a:pt x="9" y="133"/>
                  </a:cubicBezTo>
                  <a:cubicBezTo>
                    <a:pt x="6" y="134"/>
                    <a:pt x="2" y="138"/>
                    <a:pt x="1" y="142"/>
                  </a:cubicBezTo>
                  <a:cubicBezTo>
                    <a:pt x="0" y="144"/>
                    <a:pt x="1" y="146"/>
                    <a:pt x="2" y="147"/>
                  </a:cubicBezTo>
                  <a:cubicBezTo>
                    <a:pt x="3" y="149"/>
                    <a:pt x="6" y="149"/>
                    <a:pt x="8" y="149"/>
                  </a:cubicBezTo>
                  <a:cubicBezTo>
                    <a:pt x="10" y="149"/>
                    <a:pt x="11" y="149"/>
                    <a:pt x="13" y="149"/>
                  </a:cubicBezTo>
                  <a:cubicBezTo>
                    <a:pt x="15" y="148"/>
                    <a:pt x="16" y="147"/>
                    <a:pt x="17" y="146"/>
                  </a:cubicBezTo>
                  <a:cubicBezTo>
                    <a:pt x="17" y="146"/>
                    <a:pt x="18" y="146"/>
                    <a:pt x="18" y="145"/>
                  </a:cubicBezTo>
                  <a:cubicBezTo>
                    <a:pt x="20" y="144"/>
                    <a:pt x="21" y="144"/>
                    <a:pt x="22" y="144"/>
                  </a:cubicBezTo>
                  <a:cubicBezTo>
                    <a:pt x="23" y="144"/>
                    <a:pt x="24" y="144"/>
                    <a:pt x="25" y="143"/>
                  </a:cubicBezTo>
                  <a:cubicBezTo>
                    <a:pt x="27" y="143"/>
                    <a:pt x="28" y="142"/>
                    <a:pt x="29" y="141"/>
                  </a:cubicBezTo>
                  <a:cubicBezTo>
                    <a:pt x="30" y="141"/>
                    <a:pt x="31" y="140"/>
                    <a:pt x="32" y="140"/>
                  </a:cubicBezTo>
                  <a:cubicBezTo>
                    <a:pt x="32" y="140"/>
                    <a:pt x="33" y="141"/>
                    <a:pt x="35" y="143"/>
                  </a:cubicBezTo>
                  <a:cubicBezTo>
                    <a:pt x="38" y="146"/>
                    <a:pt x="42" y="148"/>
                    <a:pt x="45" y="150"/>
                  </a:cubicBezTo>
                  <a:cubicBezTo>
                    <a:pt x="46" y="151"/>
                    <a:pt x="48" y="152"/>
                    <a:pt x="49" y="153"/>
                  </a:cubicBezTo>
                  <a:cubicBezTo>
                    <a:pt x="51" y="154"/>
                    <a:pt x="52" y="156"/>
                    <a:pt x="53" y="157"/>
                  </a:cubicBezTo>
                  <a:cubicBezTo>
                    <a:pt x="54" y="158"/>
                    <a:pt x="54" y="159"/>
                    <a:pt x="55" y="159"/>
                  </a:cubicBezTo>
                  <a:cubicBezTo>
                    <a:pt x="56" y="161"/>
                    <a:pt x="57" y="162"/>
                    <a:pt x="59" y="163"/>
                  </a:cubicBezTo>
                  <a:cubicBezTo>
                    <a:pt x="60" y="165"/>
                    <a:pt x="61" y="166"/>
                    <a:pt x="62" y="167"/>
                  </a:cubicBezTo>
                  <a:cubicBezTo>
                    <a:pt x="63" y="168"/>
                    <a:pt x="63" y="171"/>
                    <a:pt x="64" y="174"/>
                  </a:cubicBezTo>
                  <a:cubicBezTo>
                    <a:pt x="65" y="178"/>
                    <a:pt x="65" y="182"/>
                    <a:pt x="68" y="183"/>
                  </a:cubicBezTo>
                  <a:cubicBezTo>
                    <a:pt x="69" y="183"/>
                    <a:pt x="69" y="183"/>
                    <a:pt x="70" y="183"/>
                  </a:cubicBezTo>
                  <a:cubicBezTo>
                    <a:pt x="73" y="183"/>
                    <a:pt x="76" y="180"/>
                    <a:pt x="79" y="177"/>
                  </a:cubicBezTo>
                  <a:cubicBezTo>
                    <a:pt x="81" y="176"/>
                    <a:pt x="83" y="174"/>
                    <a:pt x="84" y="174"/>
                  </a:cubicBezTo>
                  <a:cubicBezTo>
                    <a:pt x="86" y="174"/>
                    <a:pt x="89" y="179"/>
                    <a:pt x="91" y="183"/>
                  </a:cubicBezTo>
                  <a:cubicBezTo>
                    <a:pt x="93" y="188"/>
                    <a:pt x="96" y="192"/>
                    <a:pt x="99" y="193"/>
                  </a:cubicBezTo>
                  <a:cubicBezTo>
                    <a:pt x="100" y="194"/>
                    <a:pt x="100" y="194"/>
                    <a:pt x="100" y="194"/>
                  </a:cubicBezTo>
                  <a:cubicBezTo>
                    <a:pt x="103" y="196"/>
                    <a:pt x="107" y="198"/>
                    <a:pt x="110" y="199"/>
                  </a:cubicBezTo>
                  <a:cubicBezTo>
                    <a:pt x="112" y="199"/>
                    <a:pt x="113" y="199"/>
                    <a:pt x="115" y="199"/>
                  </a:cubicBezTo>
                  <a:cubicBezTo>
                    <a:pt x="117" y="200"/>
                    <a:pt x="119" y="200"/>
                    <a:pt x="120" y="200"/>
                  </a:cubicBezTo>
                  <a:cubicBezTo>
                    <a:pt x="122" y="201"/>
                    <a:pt x="124" y="204"/>
                    <a:pt x="126" y="207"/>
                  </a:cubicBezTo>
                  <a:cubicBezTo>
                    <a:pt x="127" y="208"/>
                    <a:pt x="128" y="209"/>
                    <a:pt x="128" y="210"/>
                  </a:cubicBezTo>
                  <a:cubicBezTo>
                    <a:pt x="129" y="211"/>
                    <a:pt x="130" y="213"/>
                    <a:pt x="133" y="215"/>
                  </a:cubicBezTo>
                  <a:cubicBezTo>
                    <a:pt x="136" y="217"/>
                    <a:pt x="139" y="218"/>
                    <a:pt x="142" y="220"/>
                  </a:cubicBezTo>
                  <a:cubicBezTo>
                    <a:pt x="148" y="223"/>
                    <a:pt x="152" y="226"/>
                    <a:pt x="155" y="232"/>
                  </a:cubicBezTo>
                  <a:cubicBezTo>
                    <a:pt x="156" y="234"/>
                    <a:pt x="157" y="235"/>
                    <a:pt x="158" y="237"/>
                  </a:cubicBezTo>
                  <a:cubicBezTo>
                    <a:pt x="159" y="239"/>
                    <a:pt x="160" y="242"/>
                    <a:pt x="162" y="244"/>
                  </a:cubicBezTo>
                  <a:cubicBezTo>
                    <a:pt x="164" y="247"/>
                    <a:pt x="166" y="248"/>
                    <a:pt x="168" y="249"/>
                  </a:cubicBezTo>
                  <a:cubicBezTo>
                    <a:pt x="170" y="250"/>
                    <a:pt x="171" y="251"/>
                    <a:pt x="172" y="252"/>
                  </a:cubicBezTo>
                  <a:cubicBezTo>
                    <a:pt x="173" y="252"/>
                    <a:pt x="173" y="253"/>
                    <a:pt x="173" y="254"/>
                  </a:cubicBezTo>
                  <a:cubicBezTo>
                    <a:pt x="174" y="255"/>
                    <a:pt x="176" y="257"/>
                    <a:pt x="179" y="257"/>
                  </a:cubicBezTo>
                  <a:cubicBezTo>
                    <a:pt x="179" y="257"/>
                    <a:pt x="179" y="257"/>
                    <a:pt x="179" y="257"/>
                  </a:cubicBezTo>
                  <a:cubicBezTo>
                    <a:pt x="179" y="258"/>
                    <a:pt x="178" y="259"/>
                    <a:pt x="178" y="260"/>
                  </a:cubicBezTo>
                  <a:cubicBezTo>
                    <a:pt x="177" y="262"/>
                    <a:pt x="176" y="263"/>
                    <a:pt x="176" y="265"/>
                  </a:cubicBezTo>
                  <a:cubicBezTo>
                    <a:pt x="176" y="266"/>
                    <a:pt x="176" y="267"/>
                    <a:pt x="175" y="268"/>
                  </a:cubicBezTo>
                  <a:cubicBezTo>
                    <a:pt x="175" y="269"/>
                    <a:pt x="175" y="270"/>
                    <a:pt x="174" y="270"/>
                  </a:cubicBezTo>
                  <a:cubicBezTo>
                    <a:pt x="174" y="271"/>
                    <a:pt x="174" y="272"/>
                    <a:pt x="174" y="273"/>
                  </a:cubicBezTo>
                  <a:cubicBezTo>
                    <a:pt x="173" y="273"/>
                    <a:pt x="172" y="274"/>
                    <a:pt x="171" y="274"/>
                  </a:cubicBezTo>
                  <a:cubicBezTo>
                    <a:pt x="169" y="275"/>
                    <a:pt x="168" y="276"/>
                    <a:pt x="166" y="277"/>
                  </a:cubicBezTo>
                  <a:cubicBezTo>
                    <a:pt x="164" y="279"/>
                    <a:pt x="165" y="282"/>
                    <a:pt x="165" y="283"/>
                  </a:cubicBezTo>
                  <a:cubicBezTo>
                    <a:pt x="165" y="285"/>
                    <a:pt x="165" y="286"/>
                    <a:pt x="165" y="287"/>
                  </a:cubicBezTo>
                  <a:cubicBezTo>
                    <a:pt x="165" y="287"/>
                    <a:pt x="164" y="288"/>
                    <a:pt x="164" y="289"/>
                  </a:cubicBezTo>
                  <a:cubicBezTo>
                    <a:pt x="163" y="290"/>
                    <a:pt x="162" y="292"/>
                    <a:pt x="163" y="295"/>
                  </a:cubicBezTo>
                  <a:cubicBezTo>
                    <a:pt x="164" y="299"/>
                    <a:pt x="167" y="301"/>
                    <a:pt x="170" y="302"/>
                  </a:cubicBezTo>
                  <a:cubicBezTo>
                    <a:pt x="170" y="302"/>
                    <a:pt x="171" y="302"/>
                    <a:pt x="171" y="302"/>
                  </a:cubicBezTo>
                  <a:cubicBezTo>
                    <a:pt x="175" y="302"/>
                    <a:pt x="179" y="298"/>
                    <a:pt x="182" y="295"/>
                  </a:cubicBezTo>
                  <a:cubicBezTo>
                    <a:pt x="183" y="294"/>
                    <a:pt x="183" y="294"/>
                    <a:pt x="184" y="293"/>
                  </a:cubicBezTo>
                  <a:cubicBezTo>
                    <a:pt x="193" y="286"/>
                    <a:pt x="200" y="278"/>
                    <a:pt x="204" y="267"/>
                  </a:cubicBezTo>
                  <a:cubicBezTo>
                    <a:pt x="205" y="265"/>
                    <a:pt x="205" y="262"/>
                    <a:pt x="206" y="259"/>
                  </a:cubicBezTo>
                  <a:cubicBezTo>
                    <a:pt x="208" y="252"/>
                    <a:pt x="210" y="246"/>
                    <a:pt x="214" y="241"/>
                  </a:cubicBezTo>
                  <a:cubicBezTo>
                    <a:pt x="218" y="236"/>
                    <a:pt x="223" y="232"/>
                    <a:pt x="227" y="229"/>
                  </a:cubicBezTo>
                  <a:cubicBezTo>
                    <a:pt x="229" y="227"/>
                    <a:pt x="229" y="227"/>
                    <a:pt x="229" y="227"/>
                  </a:cubicBezTo>
                  <a:cubicBezTo>
                    <a:pt x="232" y="225"/>
                    <a:pt x="234" y="223"/>
                    <a:pt x="235" y="221"/>
                  </a:cubicBezTo>
                  <a:cubicBezTo>
                    <a:pt x="236" y="221"/>
                    <a:pt x="236" y="221"/>
                    <a:pt x="236" y="221"/>
                  </a:cubicBezTo>
                  <a:cubicBezTo>
                    <a:pt x="238" y="219"/>
                    <a:pt x="239" y="218"/>
                    <a:pt x="241" y="217"/>
                  </a:cubicBezTo>
                  <a:cubicBezTo>
                    <a:pt x="242" y="217"/>
                    <a:pt x="244" y="216"/>
                    <a:pt x="245" y="215"/>
                  </a:cubicBezTo>
                  <a:cubicBezTo>
                    <a:pt x="247" y="214"/>
                    <a:pt x="250" y="211"/>
                    <a:pt x="252" y="209"/>
                  </a:cubicBezTo>
                  <a:cubicBezTo>
                    <a:pt x="253" y="208"/>
                    <a:pt x="253" y="208"/>
                    <a:pt x="253" y="208"/>
                  </a:cubicBezTo>
                  <a:cubicBezTo>
                    <a:pt x="255" y="206"/>
                    <a:pt x="258" y="205"/>
                    <a:pt x="260" y="203"/>
                  </a:cubicBezTo>
                  <a:cubicBezTo>
                    <a:pt x="263" y="201"/>
                    <a:pt x="266" y="199"/>
                    <a:pt x="268" y="196"/>
                  </a:cubicBezTo>
                  <a:cubicBezTo>
                    <a:pt x="271" y="193"/>
                    <a:pt x="274" y="189"/>
                    <a:pt x="276" y="185"/>
                  </a:cubicBezTo>
                  <a:cubicBezTo>
                    <a:pt x="277" y="183"/>
                    <a:pt x="277" y="183"/>
                    <a:pt x="277" y="183"/>
                  </a:cubicBezTo>
                  <a:cubicBezTo>
                    <a:pt x="279" y="180"/>
                    <a:pt x="281" y="178"/>
                    <a:pt x="283" y="175"/>
                  </a:cubicBezTo>
                  <a:cubicBezTo>
                    <a:pt x="285" y="174"/>
                    <a:pt x="285" y="174"/>
                    <a:pt x="285" y="174"/>
                  </a:cubicBezTo>
                  <a:cubicBezTo>
                    <a:pt x="289" y="169"/>
                    <a:pt x="292" y="163"/>
                    <a:pt x="295" y="155"/>
                  </a:cubicBezTo>
                  <a:cubicBezTo>
                    <a:pt x="298" y="145"/>
                    <a:pt x="301" y="137"/>
                    <a:pt x="304" y="129"/>
                  </a:cubicBezTo>
                  <a:cubicBezTo>
                    <a:pt x="307" y="121"/>
                    <a:pt x="312" y="113"/>
                    <a:pt x="318" y="108"/>
                  </a:cubicBezTo>
                  <a:cubicBezTo>
                    <a:pt x="322" y="104"/>
                    <a:pt x="322" y="104"/>
                    <a:pt x="322" y="104"/>
                  </a:cubicBezTo>
                  <a:lnTo>
                    <a:pt x="319" y="102"/>
                  </a:lnTo>
                  <a:close/>
                  <a:moveTo>
                    <a:pt x="275" y="159"/>
                  </a:moveTo>
                  <a:cubicBezTo>
                    <a:pt x="276" y="162"/>
                    <a:pt x="276" y="165"/>
                    <a:pt x="275" y="167"/>
                  </a:cubicBezTo>
                  <a:cubicBezTo>
                    <a:pt x="273" y="170"/>
                    <a:pt x="270" y="172"/>
                    <a:pt x="266" y="173"/>
                  </a:cubicBezTo>
                  <a:cubicBezTo>
                    <a:pt x="265" y="173"/>
                    <a:pt x="265" y="173"/>
                    <a:pt x="265" y="173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64" y="175"/>
                    <a:pt x="264" y="177"/>
                    <a:pt x="264" y="178"/>
                  </a:cubicBezTo>
                  <a:cubicBezTo>
                    <a:pt x="264" y="179"/>
                    <a:pt x="264" y="180"/>
                    <a:pt x="264" y="181"/>
                  </a:cubicBezTo>
                  <a:cubicBezTo>
                    <a:pt x="264" y="181"/>
                    <a:pt x="263" y="181"/>
                    <a:pt x="263" y="181"/>
                  </a:cubicBezTo>
                  <a:cubicBezTo>
                    <a:pt x="263" y="181"/>
                    <a:pt x="262" y="180"/>
                    <a:pt x="261" y="180"/>
                  </a:cubicBezTo>
                  <a:cubicBezTo>
                    <a:pt x="261" y="180"/>
                    <a:pt x="260" y="180"/>
                    <a:pt x="260" y="180"/>
                  </a:cubicBezTo>
                  <a:cubicBezTo>
                    <a:pt x="260" y="180"/>
                    <a:pt x="256" y="181"/>
                    <a:pt x="255" y="183"/>
                  </a:cubicBezTo>
                  <a:cubicBezTo>
                    <a:pt x="254" y="185"/>
                    <a:pt x="254" y="187"/>
                    <a:pt x="255" y="190"/>
                  </a:cubicBezTo>
                  <a:cubicBezTo>
                    <a:pt x="255" y="191"/>
                    <a:pt x="255" y="192"/>
                    <a:pt x="255" y="193"/>
                  </a:cubicBezTo>
                  <a:cubicBezTo>
                    <a:pt x="255" y="195"/>
                    <a:pt x="254" y="196"/>
                    <a:pt x="252" y="198"/>
                  </a:cubicBezTo>
                  <a:cubicBezTo>
                    <a:pt x="251" y="199"/>
                    <a:pt x="250" y="200"/>
                    <a:pt x="248" y="200"/>
                  </a:cubicBezTo>
                  <a:cubicBezTo>
                    <a:pt x="247" y="201"/>
                    <a:pt x="246" y="201"/>
                    <a:pt x="245" y="202"/>
                  </a:cubicBezTo>
                  <a:cubicBezTo>
                    <a:pt x="242" y="204"/>
                    <a:pt x="241" y="206"/>
                    <a:pt x="239" y="209"/>
                  </a:cubicBezTo>
                  <a:cubicBezTo>
                    <a:pt x="238" y="211"/>
                    <a:pt x="238" y="211"/>
                    <a:pt x="235" y="212"/>
                  </a:cubicBezTo>
                  <a:cubicBezTo>
                    <a:pt x="235" y="212"/>
                    <a:pt x="235" y="212"/>
                    <a:pt x="235" y="212"/>
                  </a:cubicBezTo>
                  <a:cubicBezTo>
                    <a:pt x="233" y="213"/>
                    <a:pt x="232" y="214"/>
                    <a:pt x="232" y="215"/>
                  </a:cubicBezTo>
                  <a:cubicBezTo>
                    <a:pt x="230" y="216"/>
                    <a:pt x="230" y="217"/>
                    <a:pt x="228" y="217"/>
                  </a:cubicBezTo>
                  <a:cubicBezTo>
                    <a:pt x="228" y="217"/>
                    <a:pt x="228" y="216"/>
                    <a:pt x="227" y="216"/>
                  </a:cubicBezTo>
                  <a:cubicBezTo>
                    <a:pt x="227" y="216"/>
                    <a:pt x="226" y="216"/>
                    <a:pt x="225" y="216"/>
                  </a:cubicBezTo>
                  <a:cubicBezTo>
                    <a:pt x="224" y="216"/>
                    <a:pt x="223" y="217"/>
                    <a:pt x="222" y="217"/>
                  </a:cubicBezTo>
                  <a:cubicBezTo>
                    <a:pt x="221" y="218"/>
                    <a:pt x="221" y="218"/>
                    <a:pt x="220" y="219"/>
                  </a:cubicBezTo>
                  <a:cubicBezTo>
                    <a:pt x="220" y="220"/>
                    <a:pt x="220" y="221"/>
                    <a:pt x="219" y="222"/>
                  </a:cubicBezTo>
                  <a:cubicBezTo>
                    <a:pt x="219" y="222"/>
                    <a:pt x="219" y="223"/>
                    <a:pt x="219" y="223"/>
                  </a:cubicBezTo>
                  <a:cubicBezTo>
                    <a:pt x="219" y="224"/>
                    <a:pt x="219" y="224"/>
                    <a:pt x="219" y="224"/>
                  </a:cubicBezTo>
                  <a:cubicBezTo>
                    <a:pt x="218" y="224"/>
                    <a:pt x="218" y="225"/>
                    <a:pt x="218" y="226"/>
                  </a:cubicBezTo>
                  <a:cubicBezTo>
                    <a:pt x="218" y="225"/>
                    <a:pt x="218" y="225"/>
                    <a:pt x="218" y="225"/>
                  </a:cubicBezTo>
                  <a:cubicBezTo>
                    <a:pt x="217" y="222"/>
                    <a:pt x="217" y="217"/>
                    <a:pt x="218" y="215"/>
                  </a:cubicBezTo>
                  <a:cubicBezTo>
                    <a:pt x="219" y="214"/>
                    <a:pt x="220" y="213"/>
                    <a:pt x="221" y="212"/>
                  </a:cubicBezTo>
                  <a:cubicBezTo>
                    <a:pt x="222" y="211"/>
                    <a:pt x="223" y="210"/>
                    <a:pt x="224" y="209"/>
                  </a:cubicBezTo>
                  <a:cubicBezTo>
                    <a:pt x="225" y="207"/>
                    <a:pt x="226" y="204"/>
                    <a:pt x="226" y="202"/>
                  </a:cubicBezTo>
                  <a:cubicBezTo>
                    <a:pt x="226" y="201"/>
                    <a:pt x="226" y="201"/>
                    <a:pt x="226" y="201"/>
                  </a:cubicBezTo>
                  <a:cubicBezTo>
                    <a:pt x="227" y="198"/>
                    <a:pt x="227" y="196"/>
                    <a:pt x="229" y="195"/>
                  </a:cubicBezTo>
                  <a:cubicBezTo>
                    <a:pt x="230" y="195"/>
                    <a:pt x="232" y="194"/>
                    <a:pt x="233" y="194"/>
                  </a:cubicBezTo>
                  <a:cubicBezTo>
                    <a:pt x="234" y="194"/>
                    <a:pt x="234" y="194"/>
                    <a:pt x="234" y="194"/>
                  </a:cubicBezTo>
                  <a:cubicBezTo>
                    <a:pt x="234" y="194"/>
                    <a:pt x="235" y="194"/>
                    <a:pt x="235" y="194"/>
                  </a:cubicBezTo>
                  <a:cubicBezTo>
                    <a:pt x="237" y="194"/>
                    <a:pt x="238" y="194"/>
                    <a:pt x="239" y="193"/>
                  </a:cubicBezTo>
                  <a:cubicBezTo>
                    <a:pt x="241" y="192"/>
                    <a:pt x="241" y="190"/>
                    <a:pt x="241" y="189"/>
                  </a:cubicBezTo>
                  <a:cubicBezTo>
                    <a:pt x="241" y="188"/>
                    <a:pt x="241" y="188"/>
                    <a:pt x="241" y="188"/>
                  </a:cubicBezTo>
                  <a:cubicBezTo>
                    <a:pt x="242" y="187"/>
                    <a:pt x="242" y="187"/>
                    <a:pt x="242" y="187"/>
                  </a:cubicBezTo>
                  <a:cubicBezTo>
                    <a:pt x="243" y="186"/>
                    <a:pt x="243" y="186"/>
                    <a:pt x="244" y="186"/>
                  </a:cubicBezTo>
                  <a:cubicBezTo>
                    <a:pt x="246" y="184"/>
                    <a:pt x="247" y="181"/>
                    <a:pt x="248" y="179"/>
                  </a:cubicBezTo>
                  <a:cubicBezTo>
                    <a:pt x="249" y="177"/>
                    <a:pt x="249" y="175"/>
                    <a:pt x="250" y="174"/>
                  </a:cubicBezTo>
                  <a:cubicBezTo>
                    <a:pt x="252" y="172"/>
                    <a:pt x="252" y="170"/>
                    <a:pt x="253" y="167"/>
                  </a:cubicBezTo>
                  <a:cubicBezTo>
                    <a:pt x="253" y="166"/>
                    <a:pt x="253" y="166"/>
                    <a:pt x="253" y="166"/>
                  </a:cubicBezTo>
                  <a:cubicBezTo>
                    <a:pt x="253" y="165"/>
                    <a:pt x="255" y="163"/>
                    <a:pt x="256" y="161"/>
                  </a:cubicBezTo>
                  <a:cubicBezTo>
                    <a:pt x="257" y="159"/>
                    <a:pt x="259" y="157"/>
                    <a:pt x="259" y="154"/>
                  </a:cubicBezTo>
                  <a:cubicBezTo>
                    <a:pt x="259" y="152"/>
                    <a:pt x="259" y="149"/>
                    <a:pt x="258" y="147"/>
                  </a:cubicBezTo>
                  <a:cubicBezTo>
                    <a:pt x="257" y="146"/>
                    <a:pt x="257" y="146"/>
                    <a:pt x="256" y="145"/>
                  </a:cubicBezTo>
                  <a:cubicBezTo>
                    <a:pt x="255" y="144"/>
                    <a:pt x="255" y="144"/>
                    <a:pt x="255" y="144"/>
                  </a:cubicBezTo>
                  <a:cubicBezTo>
                    <a:pt x="255" y="143"/>
                    <a:pt x="256" y="142"/>
                    <a:pt x="256" y="142"/>
                  </a:cubicBezTo>
                  <a:cubicBezTo>
                    <a:pt x="257" y="142"/>
                    <a:pt x="257" y="142"/>
                    <a:pt x="257" y="143"/>
                  </a:cubicBezTo>
                  <a:cubicBezTo>
                    <a:pt x="258" y="143"/>
                    <a:pt x="259" y="145"/>
                    <a:pt x="260" y="146"/>
                  </a:cubicBezTo>
                  <a:cubicBezTo>
                    <a:pt x="261" y="149"/>
                    <a:pt x="263" y="152"/>
                    <a:pt x="267" y="152"/>
                  </a:cubicBezTo>
                  <a:cubicBezTo>
                    <a:pt x="267" y="152"/>
                    <a:pt x="268" y="152"/>
                    <a:pt x="269" y="152"/>
                  </a:cubicBezTo>
                  <a:cubicBezTo>
                    <a:pt x="270" y="151"/>
                    <a:pt x="271" y="151"/>
                    <a:pt x="272" y="150"/>
                  </a:cubicBezTo>
                  <a:cubicBezTo>
                    <a:pt x="273" y="150"/>
                    <a:pt x="273" y="150"/>
                    <a:pt x="274" y="150"/>
                  </a:cubicBezTo>
                  <a:cubicBezTo>
                    <a:pt x="274" y="150"/>
                    <a:pt x="274" y="150"/>
                    <a:pt x="274" y="150"/>
                  </a:cubicBezTo>
                  <a:cubicBezTo>
                    <a:pt x="275" y="150"/>
                    <a:pt x="275" y="150"/>
                    <a:pt x="275" y="150"/>
                  </a:cubicBezTo>
                  <a:cubicBezTo>
                    <a:pt x="276" y="150"/>
                    <a:pt x="277" y="150"/>
                    <a:pt x="279" y="148"/>
                  </a:cubicBezTo>
                  <a:cubicBezTo>
                    <a:pt x="279" y="148"/>
                    <a:pt x="280" y="147"/>
                    <a:pt x="280" y="146"/>
                  </a:cubicBezTo>
                  <a:cubicBezTo>
                    <a:pt x="280" y="145"/>
                    <a:pt x="281" y="145"/>
                    <a:pt x="280" y="145"/>
                  </a:cubicBezTo>
                  <a:cubicBezTo>
                    <a:pt x="280" y="145"/>
                    <a:pt x="281" y="145"/>
                    <a:pt x="281" y="145"/>
                  </a:cubicBezTo>
                  <a:cubicBezTo>
                    <a:pt x="282" y="146"/>
                    <a:pt x="282" y="149"/>
                    <a:pt x="282" y="151"/>
                  </a:cubicBezTo>
                  <a:cubicBezTo>
                    <a:pt x="281" y="152"/>
                    <a:pt x="281" y="152"/>
                    <a:pt x="279" y="152"/>
                  </a:cubicBezTo>
                  <a:cubicBezTo>
                    <a:pt x="279" y="152"/>
                    <a:pt x="278" y="152"/>
                    <a:pt x="277" y="152"/>
                  </a:cubicBezTo>
                  <a:cubicBezTo>
                    <a:pt x="275" y="152"/>
                    <a:pt x="275" y="152"/>
                    <a:pt x="275" y="152"/>
                  </a:cubicBezTo>
                  <a:cubicBezTo>
                    <a:pt x="275" y="154"/>
                    <a:pt x="275" y="154"/>
                    <a:pt x="275" y="154"/>
                  </a:cubicBezTo>
                  <a:cubicBezTo>
                    <a:pt x="275" y="156"/>
                    <a:pt x="275" y="157"/>
                    <a:pt x="275" y="159"/>
                  </a:cubicBezTo>
                  <a:close/>
                  <a:moveTo>
                    <a:pt x="196" y="241"/>
                  </a:moveTo>
                  <a:cubicBezTo>
                    <a:pt x="196" y="243"/>
                    <a:pt x="197" y="245"/>
                    <a:pt x="197" y="246"/>
                  </a:cubicBezTo>
                  <a:cubicBezTo>
                    <a:pt x="197" y="253"/>
                    <a:pt x="194" y="260"/>
                    <a:pt x="190" y="260"/>
                  </a:cubicBezTo>
                  <a:cubicBezTo>
                    <a:pt x="189" y="260"/>
                    <a:pt x="187" y="259"/>
                    <a:pt x="186" y="258"/>
                  </a:cubicBezTo>
                  <a:cubicBezTo>
                    <a:pt x="185" y="257"/>
                    <a:pt x="184" y="256"/>
                    <a:pt x="182" y="256"/>
                  </a:cubicBezTo>
                  <a:cubicBezTo>
                    <a:pt x="184" y="255"/>
                    <a:pt x="185" y="253"/>
                    <a:pt x="186" y="251"/>
                  </a:cubicBezTo>
                  <a:cubicBezTo>
                    <a:pt x="186" y="250"/>
                    <a:pt x="186" y="249"/>
                    <a:pt x="187" y="248"/>
                  </a:cubicBezTo>
                  <a:cubicBezTo>
                    <a:pt x="187" y="248"/>
                    <a:pt x="188" y="247"/>
                    <a:pt x="188" y="247"/>
                  </a:cubicBezTo>
                  <a:cubicBezTo>
                    <a:pt x="189" y="247"/>
                    <a:pt x="189" y="246"/>
                    <a:pt x="190" y="246"/>
                  </a:cubicBezTo>
                  <a:cubicBezTo>
                    <a:pt x="192" y="244"/>
                    <a:pt x="193" y="242"/>
                    <a:pt x="193" y="240"/>
                  </a:cubicBezTo>
                  <a:cubicBezTo>
                    <a:pt x="193" y="239"/>
                    <a:pt x="194" y="238"/>
                    <a:pt x="194" y="237"/>
                  </a:cubicBezTo>
                  <a:cubicBezTo>
                    <a:pt x="194" y="237"/>
                    <a:pt x="195" y="237"/>
                    <a:pt x="195" y="237"/>
                  </a:cubicBezTo>
                  <a:cubicBezTo>
                    <a:pt x="195" y="237"/>
                    <a:pt x="195" y="237"/>
                    <a:pt x="195" y="238"/>
                  </a:cubicBezTo>
                  <a:cubicBezTo>
                    <a:pt x="195" y="239"/>
                    <a:pt x="195" y="240"/>
                    <a:pt x="196" y="241"/>
                  </a:cubicBez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2" name="Freeform 23"/>
            <p:cNvSpPr>
              <a:spLocks/>
            </p:cNvSpPr>
            <p:nvPr/>
          </p:nvSpPr>
          <p:spPr bwMode="auto">
            <a:xfrm>
              <a:off x="4104534" y="3188104"/>
              <a:ext cx="437616" cy="276760"/>
            </a:xfrm>
            <a:custGeom>
              <a:avLst/>
              <a:gdLst>
                <a:gd name="T0" fmla="*/ 169 w 173"/>
                <a:gd name="T1" fmla="*/ 23 h 114"/>
                <a:gd name="T2" fmla="*/ 147 w 173"/>
                <a:gd name="T3" fmla="*/ 18 h 114"/>
                <a:gd name="T4" fmla="*/ 138 w 173"/>
                <a:gd name="T5" fmla="*/ 6 h 114"/>
                <a:gd name="T6" fmla="*/ 135 w 173"/>
                <a:gd name="T7" fmla="*/ 0 h 114"/>
                <a:gd name="T8" fmla="*/ 134 w 173"/>
                <a:gd name="T9" fmla="*/ 0 h 114"/>
                <a:gd name="T10" fmla="*/ 129 w 173"/>
                <a:gd name="T11" fmla="*/ 5 h 114"/>
                <a:gd name="T12" fmla="*/ 119 w 173"/>
                <a:gd name="T13" fmla="*/ 20 h 114"/>
                <a:gd name="T14" fmla="*/ 111 w 173"/>
                <a:gd name="T15" fmla="*/ 38 h 114"/>
                <a:gd name="T16" fmla="*/ 98 w 173"/>
                <a:gd name="T17" fmla="*/ 47 h 114"/>
                <a:gd name="T18" fmla="*/ 81 w 173"/>
                <a:gd name="T19" fmla="*/ 54 h 114"/>
                <a:gd name="T20" fmla="*/ 74 w 173"/>
                <a:gd name="T21" fmla="*/ 53 h 114"/>
                <a:gd name="T22" fmla="*/ 70 w 173"/>
                <a:gd name="T23" fmla="*/ 53 h 114"/>
                <a:gd name="T24" fmla="*/ 61 w 173"/>
                <a:gd name="T25" fmla="*/ 54 h 114"/>
                <a:gd name="T26" fmla="*/ 55 w 173"/>
                <a:gd name="T27" fmla="*/ 54 h 114"/>
                <a:gd name="T28" fmla="*/ 43 w 173"/>
                <a:gd name="T29" fmla="*/ 55 h 114"/>
                <a:gd name="T30" fmla="*/ 26 w 173"/>
                <a:gd name="T31" fmla="*/ 62 h 114"/>
                <a:gd name="T32" fmla="*/ 6 w 173"/>
                <a:gd name="T33" fmla="*/ 66 h 114"/>
                <a:gd name="T34" fmla="*/ 11 w 173"/>
                <a:gd name="T35" fmla="*/ 75 h 114"/>
                <a:gd name="T36" fmla="*/ 20 w 173"/>
                <a:gd name="T37" fmla="*/ 74 h 114"/>
                <a:gd name="T38" fmla="*/ 24 w 173"/>
                <a:gd name="T39" fmla="*/ 73 h 114"/>
                <a:gd name="T40" fmla="*/ 28 w 173"/>
                <a:gd name="T41" fmla="*/ 83 h 114"/>
                <a:gd name="T42" fmla="*/ 11 w 173"/>
                <a:gd name="T43" fmla="*/ 89 h 114"/>
                <a:gd name="T44" fmla="*/ 4 w 173"/>
                <a:gd name="T45" fmla="*/ 107 h 114"/>
                <a:gd name="T46" fmla="*/ 7 w 173"/>
                <a:gd name="T47" fmla="*/ 112 h 114"/>
                <a:gd name="T48" fmla="*/ 9 w 173"/>
                <a:gd name="T49" fmla="*/ 114 h 114"/>
                <a:gd name="T50" fmla="*/ 14 w 173"/>
                <a:gd name="T51" fmla="*/ 113 h 114"/>
                <a:gd name="T52" fmla="*/ 15 w 173"/>
                <a:gd name="T53" fmla="*/ 110 h 114"/>
                <a:gd name="T54" fmla="*/ 10 w 173"/>
                <a:gd name="T55" fmla="*/ 104 h 114"/>
                <a:gd name="T56" fmla="*/ 8 w 173"/>
                <a:gd name="T57" fmla="*/ 104 h 114"/>
                <a:gd name="T58" fmla="*/ 17 w 173"/>
                <a:gd name="T59" fmla="*/ 100 h 114"/>
                <a:gd name="T60" fmla="*/ 20 w 173"/>
                <a:gd name="T61" fmla="*/ 99 h 114"/>
                <a:gd name="T62" fmla="*/ 22 w 173"/>
                <a:gd name="T63" fmla="*/ 100 h 114"/>
                <a:gd name="T64" fmla="*/ 27 w 173"/>
                <a:gd name="T65" fmla="*/ 101 h 114"/>
                <a:gd name="T66" fmla="*/ 37 w 173"/>
                <a:gd name="T67" fmla="*/ 97 h 114"/>
                <a:gd name="T68" fmla="*/ 42 w 173"/>
                <a:gd name="T69" fmla="*/ 97 h 114"/>
                <a:gd name="T70" fmla="*/ 50 w 173"/>
                <a:gd name="T71" fmla="*/ 97 h 114"/>
                <a:gd name="T72" fmla="*/ 69 w 173"/>
                <a:gd name="T73" fmla="*/ 97 h 114"/>
                <a:gd name="T74" fmla="*/ 80 w 173"/>
                <a:gd name="T75" fmla="*/ 100 h 114"/>
                <a:gd name="T76" fmla="*/ 94 w 173"/>
                <a:gd name="T77" fmla="*/ 99 h 114"/>
                <a:gd name="T78" fmla="*/ 110 w 173"/>
                <a:gd name="T79" fmla="*/ 101 h 114"/>
                <a:gd name="T80" fmla="*/ 123 w 173"/>
                <a:gd name="T81" fmla="*/ 91 h 114"/>
                <a:gd name="T82" fmla="*/ 167 w 173"/>
                <a:gd name="T83" fmla="*/ 56 h 114"/>
                <a:gd name="T84" fmla="*/ 167 w 173"/>
                <a:gd name="T85" fmla="*/ 41 h 114"/>
                <a:gd name="T86" fmla="*/ 171 w 173"/>
                <a:gd name="T87" fmla="*/ 27 h 114"/>
                <a:gd name="T88" fmla="*/ 171 w 173"/>
                <a:gd name="T89" fmla="*/ 2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" h="114">
                  <a:moveTo>
                    <a:pt x="171" y="24"/>
                  </a:moveTo>
                  <a:cubicBezTo>
                    <a:pt x="170" y="24"/>
                    <a:pt x="169" y="23"/>
                    <a:pt x="169" y="23"/>
                  </a:cubicBezTo>
                  <a:cubicBezTo>
                    <a:pt x="166" y="22"/>
                    <a:pt x="164" y="21"/>
                    <a:pt x="161" y="21"/>
                  </a:cubicBezTo>
                  <a:cubicBezTo>
                    <a:pt x="156" y="20"/>
                    <a:pt x="151" y="19"/>
                    <a:pt x="147" y="18"/>
                  </a:cubicBezTo>
                  <a:cubicBezTo>
                    <a:pt x="141" y="16"/>
                    <a:pt x="139" y="11"/>
                    <a:pt x="138" y="7"/>
                  </a:cubicBezTo>
                  <a:cubicBezTo>
                    <a:pt x="138" y="7"/>
                    <a:pt x="138" y="6"/>
                    <a:pt x="138" y="6"/>
                  </a:cubicBezTo>
                  <a:cubicBezTo>
                    <a:pt x="138" y="3"/>
                    <a:pt x="137" y="1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3" y="1"/>
                    <a:pt x="132" y="1"/>
                    <a:pt x="129" y="5"/>
                  </a:cubicBezTo>
                  <a:cubicBezTo>
                    <a:pt x="128" y="6"/>
                    <a:pt x="128" y="6"/>
                    <a:pt x="128" y="6"/>
                  </a:cubicBezTo>
                  <a:cubicBezTo>
                    <a:pt x="124" y="10"/>
                    <a:pt x="120" y="14"/>
                    <a:pt x="119" y="20"/>
                  </a:cubicBezTo>
                  <a:cubicBezTo>
                    <a:pt x="118" y="23"/>
                    <a:pt x="116" y="25"/>
                    <a:pt x="115" y="28"/>
                  </a:cubicBezTo>
                  <a:cubicBezTo>
                    <a:pt x="114" y="31"/>
                    <a:pt x="112" y="34"/>
                    <a:pt x="111" y="38"/>
                  </a:cubicBezTo>
                  <a:cubicBezTo>
                    <a:pt x="110" y="43"/>
                    <a:pt x="106" y="45"/>
                    <a:pt x="102" y="46"/>
                  </a:cubicBezTo>
                  <a:cubicBezTo>
                    <a:pt x="100" y="46"/>
                    <a:pt x="99" y="47"/>
                    <a:pt x="98" y="47"/>
                  </a:cubicBezTo>
                  <a:cubicBezTo>
                    <a:pt x="96" y="48"/>
                    <a:pt x="94" y="49"/>
                    <a:pt x="92" y="50"/>
                  </a:cubicBezTo>
                  <a:cubicBezTo>
                    <a:pt x="89" y="51"/>
                    <a:pt x="85" y="53"/>
                    <a:pt x="81" y="54"/>
                  </a:cubicBezTo>
                  <a:cubicBezTo>
                    <a:pt x="80" y="54"/>
                    <a:pt x="79" y="54"/>
                    <a:pt x="79" y="54"/>
                  </a:cubicBezTo>
                  <a:cubicBezTo>
                    <a:pt x="77" y="54"/>
                    <a:pt x="76" y="54"/>
                    <a:pt x="74" y="53"/>
                  </a:cubicBezTo>
                  <a:cubicBezTo>
                    <a:pt x="73" y="53"/>
                    <a:pt x="72" y="53"/>
                    <a:pt x="72" y="53"/>
                  </a:cubicBezTo>
                  <a:cubicBezTo>
                    <a:pt x="71" y="53"/>
                    <a:pt x="70" y="53"/>
                    <a:pt x="70" y="53"/>
                  </a:cubicBezTo>
                  <a:cubicBezTo>
                    <a:pt x="68" y="53"/>
                    <a:pt x="66" y="53"/>
                    <a:pt x="64" y="53"/>
                  </a:cubicBezTo>
                  <a:cubicBezTo>
                    <a:pt x="63" y="53"/>
                    <a:pt x="62" y="54"/>
                    <a:pt x="61" y="54"/>
                  </a:cubicBezTo>
                  <a:cubicBezTo>
                    <a:pt x="60" y="54"/>
                    <a:pt x="59" y="54"/>
                    <a:pt x="58" y="54"/>
                  </a:cubicBezTo>
                  <a:cubicBezTo>
                    <a:pt x="57" y="54"/>
                    <a:pt x="56" y="54"/>
                    <a:pt x="55" y="54"/>
                  </a:cubicBezTo>
                  <a:cubicBezTo>
                    <a:pt x="54" y="54"/>
                    <a:pt x="53" y="54"/>
                    <a:pt x="52" y="54"/>
                  </a:cubicBezTo>
                  <a:cubicBezTo>
                    <a:pt x="50" y="54"/>
                    <a:pt x="46" y="54"/>
                    <a:pt x="43" y="55"/>
                  </a:cubicBezTo>
                  <a:cubicBezTo>
                    <a:pt x="41" y="56"/>
                    <a:pt x="40" y="57"/>
                    <a:pt x="38" y="58"/>
                  </a:cubicBezTo>
                  <a:cubicBezTo>
                    <a:pt x="34" y="60"/>
                    <a:pt x="31" y="62"/>
                    <a:pt x="26" y="62"/>
                  </a:cubicBezTo>
                  <a:cubicBezTo>
                    <a:pt x="19" y="62"/>
                    <a:pt x="13" y="64"/>
                    <a:pt x="8" y="66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7" y="70"/>
                    <a:pt x="8" y="73"/>
                    <a:pt x="11" y="75"/>
                  </a:cubicBezTo>
                  <a:cubicBezTo>
                    <a:pt x="12" y="75"/>
                    <a:pt x="13" y="75"/>
                    <a:pt x="14" y="75"/>
                  </a:cubicBezTo>
                  <a:cubicBezTo>
                    <a:pt x="16" y="75"/>
                    <a:pt x="18" y="75"/>
                    <a:pt x="20" y="74"/>
                  </a:cubicBezTo>
                  <a:cubicBezTo>
                    <a:pt x="20" y="74"/>
                    <a:pt x="21" y="74"/>
                    <a:pt x="22" y="73"/>
                  </a:cubicBezTo>
                  <a:cubicBezTo>
                    <a:pt x="23" y="73"/>
                    <a:pt x="24" y="73"/>
                    <a:pt x="24" y="73"/>
                  </a:cubicBezTo>
                  <a:cubicBezTo>
                    <a:pt x="27" y="73"/>
                    <a:pt x="29" y="74"/>
                    <a:pt x="30" y="76"/>
                  </a:cubicBezTo>
                  <a:cubicBezTo>
                    <a:pt x="31" y="77"/>
                    <a:pt x="32" y="80"/>
                    <a:pt x="28" y="83"/>
                  </a:cubicBezTo>
                  <a:cubicBezTo>
                    <a:pt x="25" y="86"/>
                    <a:pt x="21" y="87"/>
                    <a:pt x="17" y="87"/>
                  </a:cubicBezTo>
                  <a:cubicBezTo>
                    <a:pt x="15" y="88"/>
                    <a:pt x="13" y="88"/>
                    <a:pt x="11" y="89"/>
                  </a:cubicBezTo>
                  <a:cubicBezTo>
                    <a:pt x="7" y="91"/>
                    <a:pt x="0" y="96"/>
                    <a:pt x="1" y="101"/>
                  </a:cubicBezTo>
                  <a:cubicBezTo>
                    <a:pt x="1" y="103"/>
                    <a:pt x="2" y="105"/>
                    <a:pt x="4" y="107"/>
                  </a:cubicBezTo>
                  <a:cubicBezTo>
                    <a:pt x="4" y="107"/>
                    <a:pt x="5" y="108"/>
                    <a:pt x="5" y="109"/>
                  </a:cubicBezTo>
                  <a:cubicBezTo>
                    <a:pt x="6" y="110"/>
                    <a:pt x="6" y="111"/>
                    <a:pt x="7" y="112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9" y="114"/>
                    <a:pt x="9" y="114"/>
                    <a:pt x="9" y="114"/>
                  </a:cubicBezTo>
                  <a:cubicBezTo>
                    <a:pt x="10" y="114"/>
                    <a:pt x="11" y="113"/>
                    <a:pt x="12" y="113"/>
                  </a:cubicBezTo>
                  <a:cubicBezTo>
                    <a:pt x="12" y="113"/>
                    <a:pt x="13" y="113"/>
                    <a:pt x="14" y="113"/>
                  </a:cubicBezTo>
                  <a:cubicBezTo>
                    <a:pt x="15" y="112"/>
                    <a:pt x="15" y="112"/>
                    <a:pt x="15" y="112"/>
                  </a:cubicBezTo>
                  <a:cubicBezTo>
                    <a:pt x="15" y="110"/>
                    <a:pt x="15" y="110"/>
                    <a:pt x="15" y="110"/>
                  </a:cubicBezTo>
                  <a:cubicBezTo>
                    <a:pt x="15" y="108"/>
                    <a:pt x="14" y="106"/>
                    <a:pt x="11" y="105"/>
                  </a:cubicBezTo>
                  <a:cubicBezTo>
                    <a:pt x="11" y="104"/>
                    <a:pt x="10" y="104"/>
                    <a:pt x="10" y="104"/>
                  </a:cubicBezTo>
                  <a:cubicBezTo>
                    <a:pt x="9" y="104"/>
                    <a:pt x="9" y="104"/>
                    <a:pt x="8" y="104"/>
                  </a:cubicBezTo>
                  <a:cubicBezTo>
                    <a:pt x="8" y="104"/>
                    <a:pt x="8" y="104"/>
                    <a:pt x="8" y="104"/>
                  </a:cubicBezTo>
                  <a:cubicBezTo>
                    <a:pt x="9" y="103"/>
                    <a:pt x="13" y="101"/>
                    <a:pt x="14" y="101"/>
                  </a:cubicBezTo>
                  <a:cubicBezTo>
                    <a:pt x="15" y="100"/>
                    <a:pt x="16" y="100"/>
                    <a:pt x="17" y="100"/>
                  </a:cubicBezTo>
                  <a:cubicBezTo>
                    <a:pt x="17" y="100"/>
                    <a:pt x="17" y="99"/>
                    <a:pt x="18" y="99"/>
                  </a:cubicBezTo>
                  <a:cubicBezTo>
                    <a:pt x="19" y="99"/>
                    <a:pt x="19" y="99"/>
                    <a:pt x="20" y="99"/>
                  </a:cubicBezTo>
                  <a:cubicBezTo>
                    <a:pt x="20" y="99"/>
                    <a:pt x="20" y="99"/>
                    <a:pt x="20" y="99"/>
                  </a:cubicBezTo>
                  <a:cubicBezTo>
                    <a:pt x="21" y="99"/>
                    <a:pt x="21" y="99"/>
                    <a:pt x="22" y="100"/>
                  </a:cubicBezTo>
                  <a:cubicBezTo>
                    <a:pt x="23" y="100"/>
                    <a:pt x="24" y="101"/>
                    <a:pt x="25" y="101"/>
                  </a:cubicBezTo>
                  <a:cubicBezTo>
                    <a:pt x="26" y="101"/>
                    <a:pt x="26" y="101"/>
                    <a:pt x="27" y="101"/>
                  </a:cubicBezTo>
                  <a:cubicBezTo>
                    <a:pt x="30" y="101"/>
                    <a:pt x="32" y="100"/>
                    <a:pt x="34" y="99"/>
                  </a:cubicBezTo>
                  <a:cubicBezTo>
                    <a:pt x="35" y="98"/>
                    <a:pt x="36" y="98"/>
                    <a:pt x="37" y="97"/>
                  </a:cubicBezTo>
                  <a:cubicBezTo>
                    <a:pt x="38" y="97"/>
                    <a:pt x="39" y="97"/>
                    <a:pt x="40" y="97"/>
                  </a:cubicBezTo>
                  <a:cubicBezTo>
                    <a:pt x="40" y="97"/>
                    <a:pt x="41" y="97"/>
                    <a:pt x="42" y="97"/>
                  </a:cubicBezTo>
                  <a:cubicBezTo>
                    <a:pt x="43" y="97"/>
                    <a:pt x="44" y="97"/>
                    <a:pt x="45" y="97"/>
                  </a:cubicBezTo>
                  <a:cubicBezTo>
                    <a:pt x="47" y="97"/>
                    <a:pt x="48" y="97"/>
                    <a:pt x="50" y="97"/>
                  </a:cubicBezTo>
                  <a:cubicBezTo>
                    <a:pt x="53" y="96"/>
                    <a:pt x="56" y="95"/>
                    <a:pt x="60" y="95"/>
                  </a:cubicBezTo>
                  <a:cubicBezTo>
                    <a:pt x="63" y="95"/>
                    <a:pt x="66" y="96"/>
                    <a:pt x="69" y="97"/>
                  </a:cubicBezTo>
                  <a:cubicBezTo>
                    <a:pt x="72" y="99"/>
                    <a:pt x="75" y="100"/>
                    <a:pt x="79" y="100"/>
                  </a:cubicBezTo>
                  <a:cubicBezTo>
                    <a:pt x="79" y="100"/>
                    <a:pt x="79" y="100"/>
                    <a:pt x="80" y="100"/>
                  </a:cubicBezTo>
                  <a:cubicBezTo>
                    <a:pt x="83" y="100"/>
                    <a:pt x="86" y="100"/>
                    <a:pt x="90" y="100"/>
                  </a:cubicBezTo>
                  <a:cubicBezTo>
                    <a:pt x="94" y="99"/>
                    <a:pt x="94" y="99"/>
                    <a:pt x="94" y="99"/>
                  </a:cubicBezTo>
                  <a:cubicBezTo>
                    <a:pt x="96" y="99"/>
                    <a:pt x="99" y="100"/>
                    <a:pt x="102" y="100"/>
                  </a:cubicBezTo>
                  <a:cubicBezTo>
                    <a:pt x="105" y="101"/>
                    <a:pt x="107" y="101"/>
                    <a:pt x="110" y="101"/>
                  </a:cubicBezTo>
                  <a:cubicBezTo>
                    <a:pt x="113" y="101"/>
                    <a:pt x="115" y="101"/>
                    <a:pt x="117" y="100"/>
                  </a:cubicBezTo>
                  <a:cubicBezTo>
                    <a:pt x="123" y="99"/>
                    <a:pt x="123" y="95"/>
                    <a:pt x="123" y="91"/>
                  </a:cubicBezTo>
                  <a:cubicBezTo>
                    <a:pt x="123" y="76"/>
                    <a:pt x="136" y="71"/>
                    <a:pt x="149" y="68"/>
                  </a:cubicBezTo>
                  <a:cubicBezTo>
                    <a:pt x="155" y="67"/>
                    <a:pt x="165" y="65"/>
                    <a:pt x="167" y="56"/>
                  </a:cubicBezTo>
                  <a:cubicBezTo>
                    <a:pt x="168" y="51"/>
                    <a:pt x="168" y="47"/>
                    <a:pt x="168" y="45"/>
                  </a:cubicBezTo>
                  <a:cubicBezTo>
                    <a:pt x="168" y="43"/>
                    <a:pt x="168" y="42"/>
                    <a:pt x="167" y="41"/>
                  </a:cubicBezTo>
                  <a:cubicBezTo>
                    <a:pt x="167" y="37"/>
                    <a:pt x="167" y="33"/>
                    <a:pt x="169" y="30"/>
                  </a:cubicBezTo>
                  <a:cubicBezTo>
                    <a:pt x="170" y="29"/>
                    <a:pt x="171" y="28"/>
                    <a:pt x="171" y="27"/>
                  </a:cubicBezTo>
                  <a:cubicBezTo>
                    <a:pt x="173" y="26"/>
                    <a:pt x="173" y="26"/>
                    <a:pt x="173" y="26"/>
                  </a:cubicBezTo>
                  <a:lnTo>
                    <a:pt x="171" y="24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3" name="Freeform 24"/>
            <p:cNvSpPr>
              <a:spLocks/>
            </p:cNvSpPr>
            <p:nvPr/>
          </p:nvSpPr>
          <p:spPr bwMode="auto">
            <a:xfrm>
              <a:off x="4445709" y="2873649"/>
              <a:ext cx="261325" cy="374965"/>
            </a:xfrm>
            <a:custGeom>
              <a:avLst/>
              <a:gdLst>
                <a:gd name="T0" fmla="*/ 96 w 103"/>
                <a:gd name="T1" fmla="*/ 17 h 155"/>
                <a:gd name="T2" fmla="*/ 87 w 103"/>
                <a:gd name="T3" fmla="*/ 12 h 155"/>
                <a:gd name="T4" fmla="*/ 82 w 103"/>
                <a:gd name="T5" fmla="*/ 8 h 155"/>
                <a:gd name="T6" fmla="*/ 72 w 103"/>
                <a:gd name="T7" fmla="*/ 3 h 155"/>
                <a:gd name="T8" fmla="*/ 68 w 103"/>
                <a:gd name="T9" fmla="*/ 0 h 155"/>
                <a:gd name="T10" fmla="*/ 66 w 103"/>
                <a:gd name="T11" fmla="*/ 0 h 155"/>
                <a:gd name="T12" fmla="*/ 62 w 103"/>
                <a:gd name="T13" fmla="*/ 3 h 155"/>
                <a:gd name="T14" fmla="*/ 57 w 103"/>
                <a:gd name="T15" fmla="*/ 6 h 155"/>
                <a:gd name="T16" fmla="*/ 53 w 103"/>
                <a:gd name="T17" fmla="*/ 5 h 155"/>
                <a:gd name="T18" fmla="*/ 49 w 103"/>
                <a:gd name="T19" fmla="*/ 7 h 155"/>
                <a:gd name="T20" fmla="*/ 42 w 103"/>
                <a:gd name="T21" fmla="*/ 13 h 155"/>
                <a:gd name="T22" fmla="*/ 41 w 103"/>
                <a:gd name="T23" fmla="*/ 21 h 155"/>
                <a:gd name="T24" fmla="*/ 42 w 103"/>
                <a:gd name="T25" fmla="*/ 26 h 155"/>
                <a:gd name="T26" fmla="*/ 42 w 103"/>
                <a:gd name="T27" fmla="*/ 33 h 155"/>
                <a:gd name="T28" fmla="*/ 46 w 103"/>
                <a:gd name="T29" fmla="*/ 40 h 155"/>
                <a:gd name="T30" fmla="*/ 44 w 103"/>
                <a:gd name="T31" fmla="*/ 42 h 155"/>
                <a:gd name="T32" fmla="*/ 33 w 103"/>
                <a:gd name="T33" fmla="*/ 39 h 155"/>
                <a:gd name="T34" fmla="*/ 41 w 103"/>
                <a:gd name="T35" fmla="*/ 50 h 155"/>
                <a:gd name="T36" fmla="*/ 44 w 103"/>
                <a:gd name="T37" fmla="*/ 64 h 155"/>
                <a:gd name="T38" fmla="*/ 33 w 103"/>
                <a:gd name="T39" fmla="*/ 82 h 155"/>
                <a:gd name="T40" fmla="*/ 29 w 103"/>
                <a:gd name="T41" fmla="*/ 92 h 155"/>
                <a:gd name="T42" fmla="*/ 22 w 103"/>
                <a:gd name="T43" fmla="*/ 100 h 155"/>
                <a:gd name="T44" fmla="*/ 11 w 103"/>
                <a:gd name="T45" fmla="*/ 104 h 155"/>
                <a:gd name="T46" fmla="*/ 1 w 103"/>
                <a:gd name="T47" fmla="*/ 116 h 155"/>
                <a:gd name="T48" fmla="*/ 0 w 103"/>
                <a:gd name="T49" fmla="*/ 125 h 155"/>
                <a:gd name="T50" fmla="*/ 1 w 103"/>
                <a:gd name="T51" fmla="*/ 130 h 155"/>
                <a:gd name="T52" fmla="*/ 4 w 103"/>
                <a:gd name="T53" fmla="*/ 137 h 155"/>
                <a:gd name="T54" fmla="*/ 26 w 103"/>
                <a:gd name="T55" fmla="*/ 150 h 155"/>
                <a:gd name="T56" fmla="*/ 37 w 103"/>
                <a:gd name="T57" fmla="*/ 155 h 155"/>
                <a:gd name="T58" fmla="*/ 40 w 103"/>
                <a:gd name="T59" fmla="*/ 154 h 155"/>
                <a:gd name="T60" fmla="*/ 44 w 103"/>
                <a:gd name="T61" fmla="*/ 145 h 155"/>
                <a:gd name="T62" fmla="*/ 50 w 103"/>
                <a:gd name="T63" fmla="*/ 136 h 155"/>
                <a:gd name="T64" fmla="*/ 60 w 103"/>
                <a:gd name="T65" fmla="*/ 127 h 155"/>
                <a:gd name="T66" fmla="*/ 66 w 103"/>
                <a:gd name="T67" fmla="*/ 116 h 155"/>
                <a:gd name="T68" fmla="*/ 75 w 103"/>
                <a:gd name="T69" fmla="*/ 102 h 155"/>
                <a:gd name="T70" fmla="*/ 86 w 103"/>
                <a:gd name="T71" fmla="*/ 89 h 155"/>
                <a:gd name="T72" fmla="*/ 94 w 103"/>
                <a:gd name="T73" fmla="*/ 79 h 155"/>
                <a:gd name="T74" fmla="*/ 98 w 103"/>
                <a:gd name="T75" fmla="*/ 66 h 155"/>
                <a:gd name="T76" fmla="*/ 97 w 103"/>
                <a:gd name="T77" fmla="*/ 43 h 155"/>
                <a:gd name="T78" fmla="*/ 103 w 103"/>
                <a:gd name="T79" fmla="*/ 25 h 155"/>
                <a:gd name="T80" fmla="*/ 102 w 103"/>
                <a:gd name="T81" fmla="*/ 22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3" h="155">
                  <a:moveTo>
                    <a:pt x="102" y="22"/>
                  </a:moveTo>
                  <a:cubicBezTo>
                    <a:pt x="100" y="21"/>
                    <a:pt x="98" y="19"/>
                    <a:pt x="96" y="17"/>
                  </a:cubicBezTo>
                  <a:cubicBezTo>
                    <a:pt x="94" y="16"/>
                    <a:pt x="93" y="16"/>
                    <a:pt x="91" y="15"/>
                  </a:cubicBezTo>
                  <a:cubicBezTo>
                    <a:pt x="90" y="14"/>
                    <a:pt x="88" y="13"/>
                    <a:pt x="87" y="12"/>
                  </a:cubicBezTo>
                  <a:cubicBezTo>
                    <a:pt x="86" y="11"/>
                    <a:pt x="85" y="11"/>
                    <a:pt x="85" y="10"/>
                  </a:cubicBezTo>
                  <a:cubicBezTo>
                    <a:pt x="84" y="9"/>
                    <a:pt x="83" y="8"/>
                    <a:pt x="82" y="8"/>
                  </a:cubicBezTo>
                  <a:cubicBezTo>
                    <a:pt x="80" y="7"/>
                    <a:pt x="78" y="5"/>
                    <a:pt x="76" y="4"/>
                  </a:cubicBezTo>
                  <a:cubicBezTo>
                    <a:pt x="76" y="4"/>
                    <a:pt x="73" y="3"/>
                    <a:pt x="72" y="3"/>
                  </a:cubicBezTo>
                  <a:cubicBezTo>
                    <a:pt x="72" y="2"/>
                    <a:pt x="71" y="2"/>
                    <a:pt x="71" y="2"/>
                  </a:cubicBezTo>
                  <a:cubicBezTo>
                    <a:pt x="70" y="1"/>
                    <a:pt x="69" y="0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7" y="0"/>
                    <a:pt x="66" y="0"/>
                  </a:cubicBezTo>
                  <a:cubicBezTo>
                    <a:pt x="66" y="1"/>
                    <a:pt x="65" y="1"/>
                    <a:pt x="64" y="1"/>
                  </a:cubicBezTo>
                  <a:cubicBezTo>
                    <a:pt x="64" y="2"/>
                    <a:pt x="63" y="2"/>
                    <a:pt x="62" y="3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0" y="4"/>
                    <a:pt x="59" y="5"/>
                    <a:pt x="57" y="6"/>
                  </a:cubicBezTo>
                  <a:cubicBezTo>
                    <a:pt x="57" y="6"/>
                    <a:pt x="56" y="6"/>
                    <a:pt x="56" y="6"/>
                  </a:cubicBezTo>
                  <a:cubicBezTo>
                    <a:pt x="55" y="6"/>
                    <a:pt x="54" y="5"/>
                    <a:pt x="53" y="5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9" y="9"/>
                    <a:pt x="46" y="11"/>
                    <a:pt x="45" y="12"/>
                  </a:cubicBezTo>
                  <a:cubicBezTo>
                    <a:pt x="44" y="13"/>
                    <a:pt x="43" y="13"/>
                    <a:pt x="42" y="13"/>
                  </a:cubicBezTo>
                  <a:cubicBezTo>
                    <a:pt x="41" y="14"/>
                    <a:pt x="40" y="14"/>
                    <a:pt x="39" y="15"/>
                  </a:cubicBezTo>
                  <a:cubicBezTo>
                    <a:pt x="38" y="17"/>
                    <a:pt x="40" y="21"/>
                    <a:pt x="41" y="21"/>
                  </a:cubicBezTo>
                  <a:cubicBezTo>
                    <a:pt x="41" y="22"/>
                    <a:pt x="41" y="22"/>
                    <a:pt x="42" y="22"/>
                  </a:cubicBezTo>
                  <a:cubicBezTo>
                    <a:pt x="43" y="23"/>
                    <a:pt x="43" y="24"/>
                    <a:pt x="42" y="26"/>
                  </a:cubicBezTo>
                  <a:cubicBezTo>
                    <a:pt x="42" y="27"/>
                    <a:pt x="42" y="27"/>
                    <a:pt x="42" y="28"/>
                  </a:cubicBezTo>
                  <a:cubicBezTo>
                    <a:pt x="42" y="29"/>
                    <a:pt x="41" y="31"/>
                    <a:pt x="42" y="33"/>
                  </a:cubicBezTo>
                  <a:cubicBezTo>
                    <a:pt x="42" y="34"/>
                    <a:pt x="43" y="34"/>
                    <a:pt x="44" y="36"/>
                  </a:cubicBezTo>
                  <a:cubicBezTo>
                    <a:pt x="46" y="38"/>
                    <a:pt x="47" y="39"/>
                    <a:pt x="46" y="40"/>
                  </a:cubicBezTo>
                  <a:cubicBezTo>
                    <a:pt x="46" y="41"/>
                    <a:pt x="46" y="42"/>
                    <a:pt x="44" y="42"/>
                  </a:cubicBezTo>
                  <a:cubicBezTo>
                    <a:pt x="44" y="42"/>
                    <a:pt x="44" y="42"/>
                    <a:pt x="44" y="42"/>
                  </a:cubicBezTo>
                  <a:cubicBezTo>
                    <a:pt x="43" y="42"/>
                    <a:pt x="41" y="42"/>
                    <a:pt x="40" y="42"/>
                  </a:cubicBezTo>
                  <a:cubicBezTo>
                    <a:pt x="33" y="39"/>
                    <a:pt x="33" y="39"/>
                    <a:pt x="33" y="39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39" y="46"/>
                    <a:pt x="40" y="48"/>
                    <a:pt x="41" y="50"/>
                  </a:cubicBezTo>
                  <a:cubicBezTo>
                    <a:pt x="42" y="51"/>
                    <a:pt x="42" y="51"/>
                    <a:pt x="42" y="51"/>
                  </a:cubicBezTo>
                  <a:cubicBezTo>
                    <a:pt x="44" y="55"/>
                    <a:pt x="44" y="62"/>
                    <a:pt x="44" y="64"/>
                  </a:cubicBezTo>
                  <a:cubicBezTo>
                    <a:pt x="44" y="69"/>
                    <a:pt x="41" y="72"/>
                    <a:pt x="38" y="74"/>
                  </a:cubicBezTo>
                  <a:cubicBezTo>
                    <a:pt x="36" y="76"/>
                    <a:pt x="34" y="79"/>
                    <a:pt x="33" y="82"/>
                  </a:cubicBezTo>
                  <a:cubicBezTo>
                    <a:pt x="33" y="83"/>
                    <a:pt x="33" y="84"/>
                    <a:pt x="32" y="85"/>
                  </a:cubicBezTo>
                  <a:cubicBezTo>
                    <a:pt x="32" y="88"/>
                    <a:pt x="31" y="90"/>
                    <a:pt x="29" y="92"/>
                  </a:cubicBezTo>
                  <a:cubicBezTo>
                    <a:pt x="27" y="94"/>
                    <a:pt x="25" y="95"/>
                    <a:pt x="24" y="97"/>
                  </a:cubicBezTo>
                  <a:cubicBezTo>
                    <a:pt x="23" y="98"/>
                    <a:pt x="23" y="99"/>
                    <a:pt x="22" y="100"/>
                  </a:cubicBezTo>
                  <a:cubicBezTo>
                    <a:pt x="19" y="104"/>
                    <a:pt x="16" y="104"/>
                    <a:pt x="13" y="104"/>
                  </a:cubicBezTo>
                  <a:cubicBezTo>
                    <a:pt x="11" y="104"/>
                    <a:pt x="11" y="104"/>
                    <a:pt x="11" y="104"/>
                  </a:cubicBezTo>
                  <a:cubicBezTo>
                    <a:pt x="8" y="104"/>
                    <a:pt x="5" y="105"/>
                    <a:pt x="3" y="109"/>
                  </a:cubicBezTo>
                  <a:cubicBezTo>
                    <a:pt x="2" y="111"/>
                    <a:pt x="2" y="114"/>
                    <a:pt x="1" y="116"/>
                  </a:cubicBezTo>
                  <a:cubicBezTo>
                    <a:pt x="1" y="117"/>
                    <a:pt x="1" y="119"/>
                    <a:pt x="1" y="120"/>
                  </a:cubicBezTo>
                  <a:cubicBezTo>
                    <a:pt x="1" y="121"/>
                    <a:pt x="1" y="123"/>
                    <a:pt x="0" y="125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1" y="130"/>
                    <a:pt x="1" y="130"/>
                    <a:pt x="1" y="130"/>
                  </a:cubicBezTo>
                  <a:cubicBezTo>
                    <a:pt x="3" y="131"/>
                    <a:pt x="3" y="134"/>
                    <a:pt x="3" y="136"/>
                  </a:cubicBezTo>
                  <a:cubicBezTo>
                    <a:pt x="3" y="136"/>
                    <a:pt x="4" y="136"/>
                    <a:pt x="4" y="137"/>
                  </a:cubicBezTo>
                  <a:cubicBezTo>
                    <a:pt x="5" y="143"/>
                    <a:pt x="7" y="146"/>
                    <a:pt x="12" y="147"/>
                  </a:cubicBezTo>
                  <a:cubicBezTo>
                    <a:pt x="16" y="149"/>
                    <a:pt x="21" y="150"/>
                    <a:pt x="26" y="150"/>
                  </a:cubicBezTo>
                  <a:cubicBezTo>
                    <a:pt x="29" y="151"/>
                    <a:pt x="31" y="151"/>
                    <a:pt x="34" y="153"/>
                  </a:cubicBezTo>
                  <a:cubicBezTo>
                    <a:pt x="35" y="153"/>
                    <a:pt x="36" y="154"/>
                    <a:pt x="37" y="155"/>
                  </a:cubicBezTo>
                  <a:cubicBezTo>
                    <a:pt x="39" y="155"/>
                    <a:pt x="39" y="155"/>
                    <a:pt x="39" y="155"/>
                  </a:cubicBezTo>
                  <a:cubicBezTo>
                    <a:pt x="40" y="154"/>
                    <a:pt x="40" y="154"/>
                    <a:pt x="40" y="154"/>
                  </a:cubicBezTo>
                  <a:cubicBezTo>
                    <a:pt x="41" y="153"/>
                    <a:pt x="42" y="151"/>
                    <a:pt x="43" y="150"/>
                  </a:cubicBezTo>
                  <a:cubicBezTo>
                    <a:pt x="44" y="148"/>
                    <a:pt x="44" y="146"/>
                    <a:pt x="44" y="145"/>
                  </a:cubicBezTo>
                  <a:cubicBezTo>
                    <a:pt x="44" y="142"/>
                    <a:pt x="44" y="141"/>
                    <a:pt x="46" y="139"/>
                  </a:cubicBezTo>
                  <a:cubicBezTo>
                    <a:pt x="47" y="138"/>
                    <a:pt x="49" y="137"/>
                    <a:pt x="50" y="136"/>
                  </a:cubicBezTo>
                  <a:cubicBezTo>
                    <a:pt x="52" y="136"/>
                    <a:pt x="54" y="135"/>
                    <a:pt x="56" y="133"/>
                  </a:cubicBezTo>
                  <a:cubicBezTo>
                    <a:pt x="58" y="131"/>
                    <a:pt x="59" y="129"/>
                    <a:pt x="60" y="127"/>
                  </a:cubicBezTo>
                  <a:cubicBezTo>
                    <a:pt x="60" y="126"/>
                    <a:pt x="60" y="125"/>
                    <a:pt x="60" y="124"/>
                  </a:cubicBezTo>
                  <a:cubicBezTo>
                    <a:pt x="62" y="121"/>
                    <a:pt x="64" y="119"/>
                    <a:pt x="66" y="116"/>
                  </a:cubicBezTo>
                  <a:cubicBezTo>
                    <a:pt x="68" y="114"/>
                    <a:pt x="70" y="111"/>
                    <a:pt x="72" y="108"/>
                  </a:cubicBezTo>
                  <a:cubicBezTo>
                    <a:pt x="73" y="106"/>
                    <a:pt x="74" y="104"/>
                    <a:pt x="75" y="102"/>
                  </a:cubicBezTo>
                  <a:cubicBezTo>
                    <a:pt x="77" y="97"/>
                    <a:pt x="78" y="93"/>
                    <a:pt x="82" y="90"/>
                  </a:cubicBezTo>
                  <a:cubicBezTo>
                    <a:pt x="83" y="89"/>
                    <a:pt x="84" y="89"/>
                    <a:pt x="86" y="89"/>
                  </a:cubicBezTo>
                  <a:cubicBezTo>
                    <a:pt x="88" y="88"/>
                    <a:pt x="91" y="87"/>
                    <a:pt x="93" y="84"/>
                  </a:cubicBezTo>
                  <a:cubicBezTo>
                    <a:pt x="94" y="83"/>
                    <a:pt x="94" y="81"/>
                    <a:pt x="94" y="79"/>
                  </a:cubicBezTo>
                  <a:cubicBezTo>
                    <a:pt x="94" y="78"/>
                    <a:pt x="95" y="77"/>
                    <a:pt x="95" y="76"/>
                  </a:cubicBezTo>
                  <a:cubicBezTo>
                    <a:pt x="96" y="73"/>
                    <a:pt x="97" y="70"/>
                    <a:pt x="98" y="66"/>
                  </a:cubicBezTo>
                  <a:cubicBezTo>
                    <a:pt x="98" y="63"/>
                    <a:pt x="98" y="59"/>
                    <a:pt x="97" y="56"/>
                  </a:cubicBezTo>
                  <a:cubicBezTo>
                    <a:pt x="97" y="51"/>
                    <a:pt x="97" y="47"/>
                    <a:pt x="97" y="43"/>
                  </a:cubicBezTo>
                  <a:cubicBezTo>
                    <a:pt x="98" y="39"/>
                    <a:pt x="99" y="35"/>
                    <a:pt x="101" y="31"/>
                  </a:cubicBezTo>
                  <a:cubicBezTo>
                    <a:pt x="102" y="29"/>
                    <a:pt x="102" y="27"/>
                    <a:pt x="103" y="25"/>
                  </a:cubicBezTo>
                  <a:cubicBezTo>
                    <a:pt x="103" y="23"/>
                    <a:pt x="103" y="23"/>
                    <a:pt x="103" y="23"/>
                  </a:cubicBezTo>
                  <a:lnTo>
                    <a:pt x="102" y="22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4" name="Freeform 25"/>
            <p:cNvSpPr>
              <a:spLocks/>
            </p:cNvSpPr>
            <p:nvPr/>
          </p:nvSpPr>
          <p:spPr bwMode="auto">
            <a:xfrm>
              <a:off x="4916509" y="1965996"/>
              <a:ext cx="212586" cy="227161"/>
            </a:xfrm>
            <a:custGeom>
              <a:avLst/>
              <a:gdLst>
                <a:gd name="T0" fmla="*/ 78 w 84"/>
                <a:gd name="T1" fmla="*/ 44 h 94"/>
                <a:gd name="T2" fmla="*/ 74 w 84"/>
                <a:gd name="T3" fmla="*/ 39 h 94"/>
                <a:gd name="T4" fmla="*/ 73 w 84"/>
                <a:gd name="T5" fmla="*/ 39 h 94"/>
                <a:gd name="T6" fmla="*/ 71 w 84"/>
                <a:gd name="T7" fmla="*/ 38 h 94"/>
                <a:gd name="T8" fmla="*/ 69 w 84"/>
                <a:gd name="T9" fmla="*/ 36 h 94"/>
                <a:gd name="T10" fmla="*/ 57 w 84"/>
                <a:gd name="T11" fmla="*/ 24 h 94"/>
                <a:gd name="T12" fmla="*/ 52 w 84"/>
                <a:gd name="T13" fmla="*/ 19 h 94"/>
                <a:gd name="T14" fmla="*/ 41 w 84"/>
                <a:gd name="T15" fmla="*/ 12 h 94"/>
                <a:gd name="T16" fmla="*/ 38 w 84"/>
                <a:gd name="T17" fmla="*/ 11 h 94"/>
                <a:gd name="T18" fmla="*/ 32 w 84"/>
                <a:gd name="T19" fmla="*/ 9 h 94"/>
                <a:gd name="T20" fmla="*/ 26 w 84"/>
                <a:gd name="T21" fmla="*/ 5 h 94"/>
                <a:gd name="T22" fmla="*/ 19 w 84"/>
                <a:gd name="T23" fmla="*/ 4 h 94"/>
                <a:gd name="T24" fmla="*/ 16 w 84"/>
                <a:gd name="T25" fmla="*/ 0 h 94"/>
                <a:gd name="T26" fmla="*/ 16 w 84"/>
                <a:gd name="T27" fmla="*/ 16 h 94"/>
                <a:gd name="T28" fmla="*/ 24 w 84"/>
                <a:gd name="T29" fmla="*/ 28 h 94"/>
                <a:gd name="T30" fmla="*/ 22 w 84"/>
                <a:gd name="T31" fmla="*/ 36 h 94"/>
                <a:gd name="T32" fmla="*/ 22 w 84"/>
                <a:gd name="T33" fmla="*/ 44 h 94"/>
                <a:gd name="T34" fmla="*/ 15 w 84"/>
                <a:gd name="T35" fmla="*/ 56 h 94"/>
                <a:gd name="T36" fmla="*/ 10 w 84"/>
                <a:gd name="T37" fmla="*/ 56 h 94"/>
                <a:gd name="T38" fmla="*/ 5 w 84"/>
                <a:gd name="T39" fmla="*/ 54 h 94"/>
                <a:gd name="T40" fmla="*/ 3 w 84"/>
                <a:gd name="T41" fmla="*/ 54 h 94"/>
                <a:gd name="T42" fmla="*/ 4 w 84"/>
                <a:gd name="T43" fmla="*/ 66 h 94"/>
                <a:gd name="T44" fmla="*/ 10 w 84"/>
                <a:gd name="T45" fmla="*/ 77 h 94"/>
                <a:gd name="T46" fmla="*/ 13 w 84"/>
                <a:gd name="T47" fmla="*/ 89 h 94"/>
                <a:gd name="T48" fmla="*/ 27 w 84"/>
                <a:gd name="T49" fmla="*/ 91 h 94"/>
                <a:gd name="T50" fmla="*/ 34 w 84"/>
                <a:gd name="T51" fmla="*/ 93 h 94"/>
                <a:gd name="T52" fmla="*/ 37 w 84"/>
                <a:gd name="T53" fmla="*/ 92 h 94"/>
                <a:gd name="T54" fmla="*/ 43 w 84"/>
                <a:gd name="T55" fmla="*/ 87 h 94"/>
                <a:gd name="T56" fmla="*/ 46 w 84"/>
                <a:gd name="T57" fmla="*/ 76 h 94"/>
                <a:gd name="T58" fmla="*/ 62 w 84"/>
                <a:gd name="T59" fmla="*/ 62 h 94"/>
                <a:gd name="T60" fmla="*/ 82 w 84"/>
                <a:gd name="T61" fmla="*/ 50 h 94"/>
                <a:gd name="T62" fmla="*/ 82 w 84"/>
                <a:gd name="T63" fmla="*/ 4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4" h="94">
                  <a:moveTo>
                    <a:pt x="82" y="47"/>
                  </a:moveTo>
                  <a:cubicBezTo>
                    <a:pt x="81" y="46"/>
                    <a:pt x="79" y="45"/>
                    <a:pt x="78" y="44"/>
                  </a:cubicBezTo>
                  <a:cubicBezTo>
                    <a:pt x="76" y="43"/>
                    <a:pt x="76" y="43"/>
                    <a:pt x="75" y="41"/>
                  </a:cubicBezTo>
                  <a:cubicBezTo>
                    <a:pt x="75" y="41"/>
                    <a:pt x="75" y="40"/>
                    <a:pt x="74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2" y="38"/>
                    <a:pt x="72" y="38"/>
                    <a:pt x="71" y="38"/>
                  </a:cubicBezTo>
                  <a:cubicBezTo>
                    <a:pt x="71" y="38"/>
                    <a:pt x="71" y="38"/>
                    <a:pt x="71" y="37"/>
                  </a:cubicBezTo>
                  <a:cubicBezTo>
                    <a:pt x="70" y="37"/>
                    <a:pt x="70" y="37"/>
                    <a:pt x="69" y="36"/>
                  </a:cubicBezTo>
                  <a:cubicBezTo>
                    <a:pt x="65" y="34"/>
                    <a:pt x="63" y="34"/>
                    <a:pt x="61" y="29"/>
                  </a:cubicBezTo>
                  <a:cubicBezTo>
                    <a:pt x="61" y="26"/>
                    <a:pt x="59" y="25"/>
                    <a:pt x="57" y="24"/>
                  </a:cubicBezTo>
                  <a:cubicBezTo>
                    <a:pt x="56" y="23"/>
                    <a:pt x="55" y="22"/>
                    <a:pt x="54" y="22"/>
                  </a:cubicBezTo>
                  <a:cubicBezTo>
                    <a:pt x="53" y="21"/>
                    <a:pt x="52" y="20"/>
                    <a:pt x="52" y="19"/>
                  </a:cubicBezTo>
                  <a:cubicBezTo>
                    <a:pt x="50" y="17"/>
                    <a:pt x="48" y="15"/>
                    <a:pt x="46" y="13"/>
                  </a:cubicBezTo>
                  <a:cubicBezTo>
                    <a:pt x="44" y="12"/>
                    <a:pt x="43" y="12"/>
                    <a:pt x="41" y="1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0" y="12"/>
                    <a:pt x="39" y="12"/>
                    <a:pt x="38" y="11"/>
                  </a:cubicBezTo>
                  <a:cubicBezTo>
                    <a:pt x="37" y="11"/>
                    <a:pt x="35" y="11"/>
                    <a:pt x="34" y="11"/>
                  </a:cubicBezTo>
                  <a:cubicBezTo>
                    <a:pt x="34" y="10"/>
                    <a:pt x="33" y="10"/>
                    <a:pt x="32" y="9"/>
                  </a:cubicBezTo>
                  <a:cubicBezTo>
                    <a:pt x="31" y="8"/>
                    <a:pt x="31" y="7"/>
                    <a:pt x="30" y="7"/>
                  </a:cubicBezTo>
                  <a:cubicBezTo>
                    <a:pt x="29" y="6"/>
                    <a:pt x="28" y="5"/>
                    <a:pt x="26" y="5"/>
                  </a:cubicBezTo>
                  <a:cubicBezTo>
                    <a:pt x="26" y="5"/>
                    <a:pt x="24" y="5"/>
                    <a:pt x="24" y="5"/>
                  </a:cubicBezTo>
                  <a:cubicBezTo>
                    <a:pt x="23" y="5"/>
                    <a:pt x="20" y="4"/>
                    <a:pt x="19" y="4"/>
                  </a:cubicBezTo>
                  <a:cubicBezTo>
                    <a:pt x="19" y="3"/>
                    <a:pt x="19" y="3"/>
                    <a:pt x="18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8"/>
                    <a:pt x="13" y="12"/>
                    <a:pt x="16" y="16"/>
                  </a:cubicBezTo>
                  <a:cubicBezTo>
                    <a:pt x="17" y="17"/>
                    <a:pt x="18" y="18"/>
                    <a:pt x="19" y="19"/>
                  </a:cubicBezTo>
                  <a:cubicBezTo>
                    <a:pt x="22" y="21"/>
                    <a:pt x="24" y="24"/>
                    <a:pt x="24" y="28"/>
                  </a:cubicBezTo>
                  <a:cubicBezTo>
                    <a:pt x="24" y="29"/>
                    <a:pt x="24" y="31"/>
                    <a:pt x="23" y="32"/>
                  </a:cubicBezTo>
                  <a:cubicBezTo>
                    <a:pt x="23" y="33"/>
                    <a:pt x="22" y="35"/>
                    <a:pt x="22" y="36"/>
                  </a:cubicBezTo>
                  <a:cubicBezTo>
                    <a:pt x="22" y="37"/>
                    <a:pt x="22" y="38"/>
                    <a:pt x="22" y="39"/>
                  </a:cubicBezTo>
                  <a:cubicBezTo>
                    <a:pt x="23" y="41"/>
                    <a:pt x="23" y="42"/>
                    <a:pt x="22" y="44"/>
                  </a:cubicBezTo>
                  <a:cubicBezTo>
                    <a:pt x="22" y="45"/>
                    <a:pt x="22" y="46"/>
                    <a:pt x="21" y="47"/>
                  </a:cubicBezTo>
                  <a:cubicBezTo>
                    <a:pt x="20" y="51"/>
                    <a:pt x="19" y="55"/>
                    <a:pt x="15" y="56"/>
                  </a:cubicBezTo>
                  <a:cubicBezTo>
                    <a:pt x="14" y="57"/>
                    <a:pt x="14" y="57"/>
                    <a:pt x="13" y="57"/>
                  </a:cubicBezTo>
                  <a:cubicBezTo>
                    <a:pt x="12" y="57"/>
                    <a:pt x="12" y="56"/>
                    <a:pt x="10" y="56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8" y="54"/>
                    <a:pt x="7" y="54"/>
                    <a:pt x="5" y="54"/>
                  </a:cubicBezTo>
                  <a:cubicBezTo>
                    <a:pt x="5" y="54"/>
                    <a:pt x="4" y="54"/>
                    <a:pt x="4" y="54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0" y="58"/>
                    <a:pt x="1" y="62"/>
                    <a:pt x="4" y="66"/>
                  </a:cubicBezTo>
                  <a:cubicBezTo>
                    <a:pt x="6" y="69"/>
                    <a:pt x="8" y="72"/>
                    <a:pt x="9" y="75"/>
                  </a:cubicBezTo>
                  <a:cubicBezTo>
                    <a:pt x="10" y="77"/>
                    <a:pt x="10" y="77"/>
                    <a:pt x="10" y="77"/>
                  </a:cubicBezTo>
                  <a:cubicBezTo>
                    <a:pt x="11" y="78"/>
                    <a:pt x="11" y="80"/>
                    <a:pt x="11" y="82"/>
                  </a:cubicBezTo>
                  <a:cubicBezTo>
                    <a:pt x="11" y="85"/>
                    <a:pt x="11" y="88"/>
                    <a:pt x="13" y="89"/>
                  </a:cubicBezTo>
                  <a:cubicBezTo>
                    <a:pt x="15" y="91"/>
                    <a:pt x="19" y="91"/>
                    <a:pt x="22" y="91"/>
                  </a:cubicBezTo>
                  <a:cubicBezTo>
                    <a:pt x="27" y="91"/>
                    <a:pt x="27" y="91"/>
                    <a:pt x="27" y="91"/>
                  </a:cubicBezTo>
                  <a:cubicBezTo>
                    <a:pt x="29" y="91"/>
                    <a:pt x="31" y="91"/>
                    <a:pt x="32" y="92"/>
                  </a:cubicBezTo>
                  <a:cubicBezTo>
                    <a:pt x="33" y="92"/>
                    <a:pt x="34" y="93"/>
                    <a:pt x="34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8" y="91"/>
                    <a:pt x="39" y="90"/>
                    <a:pt x="40" y="89"/>
                  </a:cubicBezTo>
                  <a:cubicBezTo>
                    <a:pt x="41" y="89"/>
                    <a:pt x="42" y="88"/>
                    <a:pt x="43" y="87"/>
                  </a:cubicBezTo>
                  <a:cubicBezTo>
                    <a:pt x="45" y="85"/>
                    <a:pt x="45" y="82"/>
                    <a:pt x="46" y="79"/>
                  </a:cubicBezTo>
                  <a:cubicBezTo>
                    <a:pt x="46" y="78"/>
                    <a:pt x="46" y="77"/>
                    <a:pt x="46" y="76"/>
                  </a:cubicBezTo>
                  <a:cubicBezTo>
                    <a:pt x="47" y="73"/>
                    <a:pt x="49" y="70"/>
                    <a:pt x="52" y="68"/>
                  </a:cubicBezTo>
                  <a:cubicBezTo>
                    <a:pt x="55" y="65"/>
                    <a:pt x="58" y="64"/>
                    <a:pt x="62" y="62"/>
                  </a:cubicBezTo>
                  <a:cubicBezTo>
                    <a:pt x="65" y="61"/>
                    <a:pt x="67" y="60"/>
                    <a:pt x="70" y="59"/>
                  </a:cubicBezTo>
                  <a:cubicBezTo>
                    <a:pt x="75" y="56"/>
                    <a:pt x="79" y="53"/>
                    <a:pt x="82" y="50"/>
                  </a:cubicBezTo>
                  <a:cubicBezTo>
                    <a:pt x="84" y="49"/>
                    <a:pt x="84" y="49"/>
                    <a:pt x="84" y="49"/>
                  </a:cubicBezTo>
                  <a:lnTo>
                    <a:pt x="82" y="47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5" name="Freeform 26"/>
            <p:cNvSpPr>
              <a:spLocks/>
            </p:cNvSpPr>
            <p:nvPr/>
          </p:nvSpPr>
          <p:spPr bwMode="auto">
            <a:xfrm>
              <a:off x="3974909" y="1844976"/>
              <a:ext cx="1032857" cy="1082239"/>
            </a:xfrm>
            <a:custGeom>
              <a:avLst/>
              <a:gdLst>
                <a:gd name="T0" fmla="*/ 383 w 408"/>
                <a:gd name="T1" fmla="*/ 132 h 447"/>
                <a:gd name="T2" fmla="*/ 382 w 408"/>
                <a:gd name="T3" fmla="*/ 105 h 447"/>
                <a:gd name="T4" fmla="*/ 394 w 408"/>
                <a:gd name="T5" fmla="*/ 89 h 447"/>
                <a:gd name="T6" fmla="*/ 387 w 408"/>
                <a:gd name="T7" fmla="*/ 53 h 447"/>
                <a:gd name="T8" fmla="*/ 375 w 408"/>
                <a:gd name="T9" fmla="*/ 36 h 447"/>
                <a:gd name="T10" fmla="*/ 364 w 408"/>
                <a:gd name="T11" fmla="*/ 20 h 447"/>
                <a:gd name="T12" fmla="*/ 356 w 408"/>
                <a:gd name="T13" fmla="*/ 18 h 447"/>
                <a:gd name="T14" fmla="*/ 350 w 408"/>
                <a:gd name="T15" fmla="*/ 13 h 447"/>
                <a:gd name="T16" fmla="*/ 321 w 408"/>
                <a:gd name="T17" fmla="*/ 4 h 447"/>
                <a:gd name="T18" fmla="*/ 299 w 408"/>
                <a:gd name="T19" fmla="*/ 21 h 447"/>
                <a:gd name="T20" fmla="*/ 279 w 408"/>
                <a:gd name="T21" fmla="*/ 38 h 447"/>
                <a:gd name="T22" fmla="*/ 267 w 408"/>
                <a:gd name="T23" fmla="*/ 29 h 447"/>
                <a:gd name="T24" fmla="*/ 252 w 408"/>
                <a:gd name="T25" fmla="*/ 6 h 447"/>
                <a:gd name="T26" fmla="*/ 235 w 408"/>
                <a:gd name="T27" fmla="*/ 10 h 447"/>
                <a:gd name="T28" fmla="*/ 221 w 408"/>
                <a:gd name="T29" fmla="*/ 19 h 447"/>
                <a:gd name="T30" fmla="*/ 180 w 408"/>
                <a:gd name="T31" fmla="*/ 38 h 447"/>
                <a:gd name="T32" fmla="*/ 148 w 408"/>
                <a:gd name="T33" fmla="*/ 31 h 447"/>
                <a:gd name="T34" fmla="*/ 135 w 408"/>
                <a:gd name="T35" fmla="*/ 29 h 447"/>
                <a:gd name="T36" fmla="*/ 106 w 408"/>
                <a:gd name="T37" fmla="*/ 84 h 447"/>
                <a:gd name="T38" fmla="*/ 75 w 408"/>
                <a:gd name="T39" fmla="*/ 96 h 447"/>
                <a:gd name="T40" fmla="*/ 42 w 408"/>
                <a:gd name="T41" fmla="*/ 69 h 447"/>
                <a:gd name="T42" fmla="*/ 16 w 408"/>
                <a:gd name="T43" fmla="*/ 84 h 447"/>
                <a:gd name="T44" fmla="*/ 11 w 408"/>
                <a:gd name="T45" fmla="*/ 122 h 447"/>
                <a:gd name="T46" fmla="*/ 11 w 408"/>
                <a:gd name="T47" fmla="*/ 136 h 447"/>
                <a:gd name="T48" fmla="*/ 13 w 408"/>
                <a:gd name="T49" fmla="*/ 147 h 447"/>
                <a:gd name="T50" fmla="*/ 13 w 408"/>
                <a:gd name="T51" fmla="*/ 165 h 447"/>
                <a:gd name="T52" fmla="*/ 15 w 408"/>
                <a:gd name="T53" fmla="*/ 182 h 447"/>
                <a:gd name="T54" fmla="*/ 17 w 408"/>
                <a:gd name="T55" fmla="*/ 207 h 447"/>
                <a:gd name="T56" fmla="*/ 18 w 408"/>
                <a:gd name="T57" fmla="*/ 245 h 447"/>
                <a:gd name="T58" fmla="*/ 21 w 408"/>
                <a:gd name="T59" fmla="*/ 275 h 447"/>
                <a:gd name="T60" fmla="*/ 26 w 408"/>
                <a:gd name="T61" fmla="*/ 289 h 447"/>
                <a:gd name="T62" fmla="*/ 38 w 408"/>
                <a:gd name="T63" fmla="*/ 282 h 447"/>
                <a:gd name="T64" fmla="*/ 45 w 408"/>
                <a:gd name="T65" fmla="*/ 281 h 447"/>
                <a:gd name="T66" fmla="*/ 97 w 408"/>
                <a:gd name="T67" fmla="*/ 250 h 447"/>
                <a:gd name="T68" fmla="*/ 117 w 408"/>
                <a:gd name="T69" fmla="*/ 267 h 447"/>
                <a:gd name="T70" fmla="*/ 139 w 408"/>
                <a:gd name="T71" fmla="*/ 271 h 447"/>
                <a:gd name="T72" fmla="*/ 156 w 408"/>
                <a:gd name="T73" fmla="*/ 274 h 447"/>
                <a:gd name="T74" fmla="*/ 198 w 408"/>
                <a:gd name="T75" fmla="*/ 296 h 447"/>
                <a:gd name="T76" fmla="*/ 228 w 408"/>
                <a:gd name="T77" fmla="*/ 326 h 447"/>
                <a:gd name="T78" fmla="*/ 275 w 408"/>
                <a:gd name="T79" fmla="*/ 334 h 447"/>
                <a:gd name="T80" fmla="*/ 267 w 408"/>
                <a:gd name="T81" fmla="*/ 372 h 447"/>
                <a:gd name="T82" fmla="*/ 264 w 408"/>
                <a:gd name="T83" fmla="*/ 418 h 447"/>
                <a:gd name="T84" fmla="*/ 271 w 408"/>
                <a:gd name="T85" fmla="*/ 435 h 447"/>
                <a:gd name="T86" fmla="*/ 290 w 408"/>
                <a:gd name="T87" fmla="*/ 444 h 447"/>
                <a:gd name="T88" fmla="*/ 307 w 408"/>
                <a:gd name="T89" fmla="*/ 429 h 447"/>
                <a:gd name="T90" fmla="*/ 319 w 408"/>
                <a:gd name="T91" fmla="*/ 371 h 447"/>
                <a:gd name="T92" fmla="*/ 330 w 408"/>
                <a:gd name="T93" fmla="*/ 337 h 447"/>
                <a:gd name="T94" fmla="*/ 327 w 408"/>
                <a:gd name="T95" fmla="*/ 287 h 447"/>
                <a:gd name="T96" fmla="*/ 333 w 408"/>
                <a:gd name="T97" fmla="*/ 259 h 447"/>
                <a:gd name="T98" fmla="*/ 338 w 408"/>
                <a:gd name="T99" fmla="*/ 217 h 447"/>
                <a:gd name="T100" fmla="*/ 351 w 408"/>
                <a:gd name="T101" fmla="*/ 204 h 447"/>
                <a:gd name="T102" fmla="*/ 373 w 408"/>
                <a:gd name="T103" fmla="*/ 198 h 447"/>
                <a:gd name="T104" fmla="*/ 405 w 408"/>
                <a:gd name="T105" fmla="*/ 152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08" h="447">
                  <a:moveTo>
                    <a:pt x="407" y="144"/>
                  </a:moveTo>
                  <a:cubicBezTo>
                    <a:pt x="406" y="143"/>
                    <a:pt x="405" y="143"/>
                    <a:pt x="404" y="142"/>
                  </a:cubicBezTo>
                  <a:cubicBezTo>
                    <a:pt x="403" y="142"/>
                    <a:pt x="401" y="142"/>
                    <a:pt x="399" y="142"/>
                  </a:cubicBezTo>
                  <a:cubicBezTo>
                    <a:pt x="395" y="142"/>
                    <a:pt x="395" y="142"/>
                    <a:pt x="395" y="142"/>
                  </a:cubicBezTo>
                  <a:cubicBezTo>
                    <a:pt x="392" y="142"/>
                    <a:pt x="387" y="142"/>
                    <a:pt x="384" y="139"/>
                  </a:cubicBezTo>
                  <a:cubicBezTo>
                    <a:pt x="383" y="138"/>
                    <a:pt x="383" y="135"/>
                    <a:pt x="383" y="132"/>
                  </a:cubicBezTo>
                  <a:cubicBezTo>
                    <a:pt x="383" y="131"/>
                    <a:pt x="383" y="129"/>
                    <a:pt x="382" y="127"/>
                  </a:cubicBezTo>
                  <a:cubicBezTo>
                    <a:pt x="381" y="125"/>
                    <a:pt x="381" y="125"/>
                    <a:pt x="381" y="125"/>
                  </a:cubicBezTo>
                  <a:cubicBezTo>
                    <a:pt x="379" y="122"/>
                    <a:pt x="378" y="119"/>
                    <a:pt x="376" y="117"/>
                  </a:cubicBezTo>
                  <a:cubicBezTo>
                    <a:pt x="373" y="113"/>
                    <a:pt x="371" y="109"/>
                    <a:pt x="375" y="103"/>
                  </a:cubicBezTo>
                  <a:cubicBezTo>
                    <a:pt x="376" y="103"/>
                    <a:pt x="377" y="103"/>
                    <a:pt x="377" y="103"/>
                  </a:cubicBezTo>
                  <a:cubicBezTo>
                    <a:pt x="379" y="103"/>
                    <a:pt x="380" y="104"/>
                    <a:pt x="382" y="105"/>
                  </a:cubicBezTo>
                  <a:cubicBezTo>
                    <a:pt x="383" y="105"/>
                    <a:pt x="383" y="105"/>
                    <a:pt x="383" y="105"/>
                  </a:cubicBezTo>
                  <a:cubicBezTo>
                    <a:pt x="384" y="106"/>
                    <a:pt x="384" y="106"/>
                    <a:pt x="385" y="106"/>
                  </a:cubicBezTo>
                  <a:cubicBezTo>
                    <a:pt x="386" y="106"/>
                    <a:pt x="386" y="106"/>
                    <a:pt x="387" y="106"/>
                  </a:cubicBezTo>
                  <a:cubicBezTo>
                    <a:pt x="391" y="105"/>
                    <a:pt x="392" y="101"/>
                    <a:pt x="393" y="97"/>
                  </a:cubicBezTo>
                  <a:cubicBezTo>
                    <a:pt x="393" y="96"/>
                    <a:pt x="393" y="95"/>
                    <a:pt x="394" y="94"/>
                  </a:cubicBezTo>
                  <a:cubicBezTo>
                    <a:pt x="394" y="92"/>
                    <a:pt x="394" y="91"/>
                    <a:pt x="394" y="89"/>
                  </a:cubicBezTo>
                  <a:cubicBezTo>
                    <a:pt x="394" y="88"/>
                    <a:pt x="394" y="87"/>
                    <a:pt x="394" y="86"/>
                  </a:cubicBezTo>
                  <a:cubicBezTo>
                    <a:pt x="394" y="85"/>
                    <a:pt x="394" y="83"/>
                    <a:pt x="395" y="82"/>
                  </a:cubicBezTo>
                  <a:cubicBezTo>
                    <a:pt x="395" y="81"/>
                    <a:pt x="396" y="79"/>
                    <a:pt x="396" y="78"/>
                  </a:cubicBezTo>
                  <a:cubicBezTo>
                    <a:pt x="396" y="74"/>
                    <a:pt x="393" y="72"/>
                    <a:pt x="391" y="69"/>
                  </a:cubicBezTo>
                  <a:cubicBezTo>
                    <a:pt x="390" y="68"/>
                    <a:pt x="389" y="67"/>
                    <a:pt x="388" y="66"/>
                  </a:cubicBezTo>
                  <a:cubicBezTo>
                    <a:pt x="385" y="62"/>
                    <a:pt x="386" y="57"/>
                    <a:pt x="387" y="53"/>
                  </a:cubicBezTo>
                  <a:cubicBezTo>
                    <a:pt x="387" y="52"/>
                    <a:pt x="387" y="49"/>
                    <a:pt x="387" y="49"/>
                  </a:cubicBezTo>
                  <a:cubicBezTo>
                    <a:pt x="386" y="48"/>
                    <a:pt x="386" y="48"/>
                    <a:pt x="386" y="48"/>
                  </a:cubicBezTo>
                  <a:cubicBezTo>
                    <a:pt x="385" y="48"/>
                    <a:pt x="384" y="47"/>
                    <a:pt x="383" y="47"/>
                  </a:cubicBezTo>
                  <a:cubicBezTo>
                    <a:pt x="382" y="46"/>
                    <a:pt x="381" y="46"/>
                    <a:pt x="380" y="45"/>
                  </a:cubicBezTo>
                  <a:cubicBezTo>
                    <a:pt x="378" y="44"/>
                    <a:pt x="375" y="40"/>
                    <a:pt x="375" y="37"/>
                  </a:cubicBezTo>
                  <a:cubicBezTo>
                    <a:pt x="375" y="36"/>
                    <a:pt x="375" y="36"/>
                    <a:pt x="375" y="36"/>
                  </a:cubicBezTo>
                  <a:cubicBezTo>
                    <a:pt x="375" y="35"/>
                    <a:pt x="375" y="35"/>
                    <a:pt x="375" y="35"/>
                  </a:cubicBezTo>
                  <a:cubicBezTo>
                    <a:pt x="374" y="34"/>
                    <a:pt x="374" y="33"/>
                    <a:pt x="374" y="32"/>
                  </a:cubicBezTo>
                  <a:cubicBezTo>
                    <a:pt x="374" y="31"/>
                    <a:pt x="374" y="31"/>
                    <a:pt x="374" y="30"/>
                  </a:cubicBezTo>
                  <a:cubicBezTo>
                    <a:pt x="374" y="26"/>
                    <a:pt x="374" y="26"/>
                    <a:pt x="370" y="24"/>
                  </a:cubicBezTo>
                  <a:cubicBezTo>
                    <a:pt x="367" y="24"/>
                    <a:pt x="367" y="23"/>
                    <a:pt x="366" y="21"/>
                  </a:cubicBezTo>
                  <a:cubicBezTo>
                    <a:pt x="365" y="21"/>
                    <a:pt x="365" y="20"/>
                    <a:pt x="364" y="20"/>
                  </a:cubicBezTo>
                  <a:cubicBezTo>
                    <a:pt x="364" y="19"/>
                    <a:pt x="364" y="19"/>
                    <a:pt x="363" y="19"/>
                  </a:cubicBezTo>
                  <a:cubicBezTo>
                    <a:pt x="362" y="20"/>
                    <a:pt x="362" y="20"/>
                    <a:pt x="362" y="20"/>
                  </a:cubicBezTo>
                  <a:cubicBezTo>
                    <a:pt x="361" y="19"/>
                    <a:pt x="361" y="19"/>
                    <a:pt x="361" y="19"/>
                  </a:cubicBezTo>
                  <a:cubicBezTo>
                    <a:pt x="360" y="19"/>
                    <a:pt x="359" y="20"/>
                    <a:pt x="359" y="20"/>
                  </a:cubicBezTo>
                  <a:cubicBezTo>
                    <a:pt x="358" y="20"/>
                    <a:pt x="358" y="20"/>
                    <a:pt x="357" y="19"/>
                  </a:cubicBezTo>
                  <a:cubicBezTo>
                    <a:pt x="357" y="19"/>
                    <a:pt x="356" y="18"/>
                    <a:pt x="356" y="18"/>
                  </a:cubicBezTo>
                  <a:cubicBezTo>
                    <a:pt x="355" y="17"/>
                    <a:pt x="355" y="16"/>
                    <a:pt x="355" y="16"/>
                  </a:cubicBezTo>
                  <a:cubicBezTo>
                    <a:pt x="354" y="16"/>
                    <a:pt x="354" y="15"/>
                    <a:pt x="353" y="15"/>
                  </a:cubicBezTo>
                  <a:cubicBezTo>
                    <a:pt x="353" y="14"/>
                    <a:pt x="352" y="14"/>
                    <a:pt x="352" y="14"/>
                  </a:cubicBezTo>
                  <a:cubicBezTo>
                    <a:pt x="352" y="14"/>
                    <a:pt x="351" y="13"/>
                    <a:pt x="351" y="13"/>
                  </a:cubicBezTo>
                  <a:cubicBezTo>
                    <a:pt x="351" y="13"/>
                    <a:pt x="351" y="13"/>
                    <a:pt x="351" y="13"/>
                  </a:cubicBezTo>
                  <a:cubicBezTo>
                    <a:pt x="350" y="13"/>
                    <a:pt x="350" y="13"/>
                    <a:pt x="350" y="13"/>
                  </a:cubicBezTo>
                  <a:cubicBezTo>
                    <a:pt x="350" y="13"/>
                    <a:pt x="350" y="13"/>
                    <a:pt x="349" y="12"/>
                  </a:cubicBezTo>
                  <a:cubicBezTo>
                    <a:pt x="345" y="12"/>
                    <a:pt x="340" y="11"/>
                    <a:pt x="336" y="8"/>
                  </a:cubicBezTo>
                  <a:cubicBezTo>
                    <a:pt x="335" y="7"/>
                    <a:pt x="334" y="6"/>
                    <a:pt x="333" y="5"/>
                  </a:cubicBezTo>
                  <a:cubicBezTo>
                    <a:pt x="332" y="3"/>
                    <a:pt x="332" y="1"/>
                    <a:pt x="329" y="1"/>
                  </a:cubicBezTo>
                  <a:cubicBezTo>
                    <a:pt x="328" y="0"/>
                    <a:pt x="328" y="0"/>
                    <a:pt x="327" y="0"/>
                  </a:cubicBezTo>
                  <a:cubicBezTo>
                    <a:pt x="324" y="0"/>
                    <a:pt x="322" y="2"/>
                    <a:pt x="321" y="4"/>
                  </a:cubicBezTo>
                  <a:cubicBezTo>
                    <a:pt x="319" y="5"/>
                    <a:pt x="318" y="6"/>
                    <a:pt x="316" y="7"/>
                  </a:cubicBezTo>
                  <a:cubicBezTo>
                    <a:pt x="315" y="8"/>
                    <a:pt x="314" y="8"/>
                    <a:pt x="313" y="9"/>
                  </a:cubicBezTo>
                  <a:cubicBezTo>
                    <a:pt x="312" y="10"/>
                    <a:pt x="311" y="10"/>
                    <a:pt x="310" y="11"/>
                  </a:cubicBezTo>
                  <a:cubicBezTo>
                    <a:pt x="308" y="12"/>
                    <a:pt x="307" y="12"/>
                    <a:pt x="306" y="13"/>
                  </a:cubicBezTo>
                  <a:cubicBezTo>
                    <a:pt x="304" y="14"/>
                    <a:pt x="304" y="16"/>
                    <a:pt x="303" y="17"/>
                  </a:cubicBezTo>
                  <a:cubicBezTo>
                    <a:pt x="302" y="18"/>
                    <a:pt x="301" y="20"/>
                    <a:pt x="299" y="21"/>
                  </a:cubicBezTo>
                  <a:cubicBezTo>
                    <a:pt x="296" y="23"/>
                    <a:pt x="294" y="23"/>
                    <a:pt x="291" y="24"/>
                  </a:cubicBezTo>
                  <a:cubicBezTo>
                    <a:pt x="290" y="24"/>
                    <a:pt x="290" y="24"/>
                    <a:pt x="290" y="24"/>
                  </a:cubicBezTo>
                  <a:cubicBezTo>
                    <a:pt x="287" y="24"/>
                    <a:pt x="286" y="25"/>
                    <a:pt x="286" y="28"/>
                  </a:cubicBezTo>
                  <a:cubicBezTo>
                    <a:pt x="286" y="29"/>
                    <a:pt x="286" y="29"/>
                    <a:pt x="286" y="29"/>
                  </a:cubicBezTo>
                  <a:cubicBezTo>
                    <a:pt x="285" y="33"/>
                    <a:pt x="283" y="34"/>
                    <a:pt x="281" y="36"/>
                  </a:cubicBezTo>
                  <a:cubicBezTo>
                    <a:pt x="280" y="36"/>
                    <a:pt x="279" y="38"/>
                    <a:pt x="279" y="38"/>
                  </a:cubicBezTo>
                  <a:cubicBezTo>
                    <a:pt x="276" y="40"/>
                    <a:pt x="274" y="42"/>
                    <a:pt x="270" y="42"/>
                  </a:cubicBezTo>
                  <a:cubicBezTo>
                    <a:pt x="270" y="42"/>
                    <a:pt x="269" y="42"/>
                    <a:pt x="269" y="42"/>
                  </a:cubicBezTo>
                  <a:cubicBezTo>
                    <a:pt x="267" y="42"/>
                    <a:pt x="266" y="42"/>
                    <a:pt x="265" y="41"/>
                  </a:cubicBezTo>
                  <a:cubicBezTo>
                    <a:pt x="265" y="40"/>
                    <a:pt x="264" y="39"/>
                    <a:pt x="265" y="38"/>
                  </a:cubicBezTo>
                  <a:cubicBezTo>
                    <a:pt x="265" y="37"/>
                    <a:pt x="265" y="36"/>
                    <a:pt x="266" y="35"/>
                  </a:cubicBezTo>
                  <a:cubicBezTo>
                    <a:pt x="266" y="33"/>
                    <a:pt x="267" y="31"/>
                    <a:pt x="267" y="29"/>
                  </a:cubicBezTo>
                  <a:cubicBezTo>
                    <a:pt x="266" y="28"/>
                    <a:pt x="265" y="27"/>
                    <a:pt x="263" y="26"/>
                  </a:cubicBezTo>
                  <a:cubicBezTo>
                    <a:pt x="262" y="25"/>
                    <a:pt x="261" y="24"/>
                    <a:pt x="261" y="23"/>
                  </a:cubicBezTo>
                  <a:cubicBezTo>
                    <a:pt x="259" y="21"/>
                    <a:pt x="259" y="19"/>
                    <a:pt x="259" y="17"/>
                  </a:cubicBezTo>
                  <a:cubicBezTo>
                    <a:pt x="259" y="16"/>
                    <a:pt x="259" y="14"/>
                    <a:pt x="258" y="12"/>
                  </a:cubicBezTo>
                  <a:cubicBezTo>
                    <a:pt x="258" y="11"/>
                    <a:pt x="256" y="9"/>
                    <a:pt x="254" y="8"/>
                  </a:cubicBezTo>
                  <a:cubicBezTo>
                    <a:pt x="254" y="8"/>
                    <a:pt x="253" y="7"/>
                    <a:pt x="252" y="6"/>
                  </a:cubicBezTo>
                  <a:cubicBezTo>
                    <a:pt x="252" y="6"/>
                    <a:pt x="251" y="6"/>
                    <a:pt x="250" y="5"/>
                  </a:cubicBezTo>
                  <a:cubicBezTo>
                    <a:pt x="249" y="4"/>
                    <a:pt x="248" y="4"/>
                    <a:pt x="247" y="3"/>
                  </a:cubicBezTo>
                  <a:cubicBezTo>
                    <a:pt x="246" y="2"/>
                    <a:pt x="246" y="2"/>
                    <a:pt x="246" y="2"/>
                  </a:cubicBezTo>
                  <a:cubicBezTo>
                    <a:pt x="245" y="2"/>
                    <a:pt x="245" y="2"/>
                    <a:pt x="245" y="2"/>
                  </a:cubicBezTo>
                  <a:cubicBezTo>
                    <a:pt x="241" y="2"/>
                    <a:pt x="239" y="5"/>
                    <a:pt x="236" y="9"/>
                  </a:cubicBezTo>
                  <a:cubicBezTo>
                    <a:pt x="235" y="10"/>
                    <a:pt x="235" y="10"/>
                    <a:pt x="235" y="10"/>
                  </a:cubicBezTo>
                  <a:cubicBezTo>
                    <a:pt x="232" y="13"/>
                    <a:pt x="229" y="14"/>
                    <a:pt x="226" y="16"/>
                  </a:cubicBezTo>
                  <a:cubicBezTo>
                    <a:pt x="226" y="16"/>
                    <a:pt x="225" y="16"/>
                    <a:pt x="224" y="17"/>
                  </a:cubicBezTo>
                  <a:cubicBezTo>
                    <a:pt x="222" y="17"/>
                    <a:pt x="222" y="18"/>
                    <a:pt x="222" y="18"/>
                  </a:cubicBezTo>
                  <a:cubicBezTo>
                    <a:pt x="222" y="18"/>
                    <a:pt x="222" y="18"/>
                    <a:pt x="222" y="18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20"/>
                    <a:pt x="221" y="21"/>
                    <a:pt x="220" y="22"/>
                  </a:cubicBezTo>
                  <a:cubicBezTo>
                    <a:pt x="220" y="23"/>
                    <a:pt x="218" y="26"/>
                    <a:pt x="216" y="27"/>
                  </a:cubicBezTo>
                  <a:cubicBezTo>
                    <a:pt x="213" y="29"/>
                    <a:pt x="209" y="29"/>
                    <a:pt x="205" y="29"/>
                  </a:cubicBezTo>
                  <a:cubicBezTo>
                    <a:pt x="202" y="29"/>
                    <a:pt x="200" y="29"/>
                    <a:pt x="197" y="30"/>
                  </a:cubicBezTo>
                  <a:cubicBezTo>
                    <a:pt x="194" y="30"/>
                    <a:pt x="192" y="32"/>
                    <a:pt x="190" y="34"/>
                  </a:cubicBezTo>
                  <a:cubicBezTo>
                    <a:pt x="187" y="36"/>
                    <a:pt x="184" y="38"/>
                    <a:pt x="180" y="38"/>
                  </a:cubicBezTo>
                  <a:cubicBezTo>
                    <a:pt x="174" y="38"/>
                    <a:pt x="171" y="38"/>
                    <a:pt x="166" y="35"/>
                  </a:cubicBezTo>
                  <a:cubicBezTo>
                    <a:pt x="165" y="35"/>
                    <a:pt x="165" y="34"/>
                    <a:pt x="164" y="33"/>
                  </a:cubicBezTo>
                  <a:cubicBezTo>
                    <a:pt x="161" y="32"/>
                    <a:pt x="159" y="30"/>
                    <a:pt x="155" y="30"/>
                  </a:cubicBezTo>
                  <a:cubicBezTo>
                    <a:pt x="155" y="30"/>
                    <a:pt x="155" y="30"/>
                    <a:pt x="155" y="30"/>
                  </a:cubicBezTo>
                  <a:cubicBezTo>
                    <a:pt x="154" y="30"/>
                    <a:pt x="153" y="30"/>
                    <a:pt x="152" y="30"/>
                  </a:cubicBezTo>
                  <a:cubicBezTo>
                    <a:pt x="150" y="31"/>
                    <a:pt x="149" y="31"/>
                    <a:pt x="148" y="31"/>
                  </a:cubicBezTo>
                  <a:cubicBezTo>
                    <a:pt x="148" y="31"/>
                    <a:pt x="147" y="31"/>
                    <a:pt x="147" y="31"/>
                  </a:cubicBezTo>
                  <a:cubicBezTo>
                    <a:pt x="145" y="31"/>
                    <a:pt x="144" y="30"/>
                    <a:pt x="143" y="29"/>
                  </a:cubicBezTo>
                  <a:cubicBezTo>
                    <a:pt x="142" y="29"/>
                    <a:pt x="142" y="29"/>
                    <a:pt x="141" y="28"/>
                  </a:cubicBezTo>
                  <a:cubicBezTo>
                    <a:pt x="140" y="28"/>
                    <a:pt x="140" y="28"/>
                    <a:pt x="139" y="28"/>
                  </a:cubicBezTo>
                  <a:cubicBezTo>
                    <a:pt x="138" y="28"/>
                    <a:pt x="137" y="28"/>
                    <a:pt x="136" y="29"/>
                  </a:cubicBezTo>
                  <a:cubicBezTo>
                    <a:pt x="135" y="29"/>
                    <a:pt x="135" y="29"/>
                    <a:pt x="135" y="29"/>
                  </a:cubicBezTo>
                  <a:cubicBezTo>
                    <a:pt x="133" y="30"/>
                    <a:pt x="132" y="31"/>
                    <a:pt x="130" y="31"/>
                  </a:cubicBezTo>
                  <a:cubicBezTo>
                    <a:pt x="128" y="31"/>
                    <a:pt x="128" y="31"/>
                    <a:pt x="128" y="31"/>
                  </a:cubicBezTo>
                  <a:cubicBezTo>
                    <a:pt x="129" y="34"/>
                    <a:pt x="129" y="34"/>
                    <a:pt x="129" y="34"/>
                  </a:cubicBezTo>
                  <a:cubicBezTo>
                    <a:pt x="132" y="43"/>
                    <a:pt x="134" y="54"/>
                    <a:pt x="130" y="64"/>
                  </a:cubicBezTo>
                  <a:cubicBezTo>
                    <a:pt x="127" y="70"/>
                    <a:pt x="119" y="81"/>
                    <a:pt x="111" y="84"/>
                  </a:cubicBezTo>
                  <a:cubicBezTo>
                    <a:pt x="109" y="84"/>
                    <a:pt x="108" y="84"/>
                    <a:pt x="106" y="84"/>
                  </a:cubicBezTo>
                  <a:cubicBezTo>
                    <a:pt x="105" y="84"/>
                    <a:pt x="104" y="84"/>
                    <a:pt x="103" y="84"/>
                  </a:cubicBezTo>
                  <a:cubicBezTo>
                    <a:pt x="102" y="84"/>
                    <a:pt x="101" y="84"/>
                    <a:pt x="100" y="84"/>
                  </a:cubicBezTo>
                  <a:cubicBezTo>
                    <a:pt x="99" y="84"/>
                    <a:pt x="98" y="84"/>
                    <a:pt x="97" y="84"/>
                  </a:cubicBezTo>
                  <a:cubicBezTo>
                    <a:pt x="93" y="85"/>
                    <a:pt x="91" y="88"/>
                    <a:pt x="89" y="90"/>
                  </a:cubicBezTo>
                  <a:cubicBezTo>
                    <a:pt x="88" y="91"/>
                    <a:pt x="86" y="92"/>
                    <a:pt x="85" y="93"/>
                  </a:cubicBezTo>
                  <a:cubicBezTo>
                    <a:pt x="83" y="95"/>
                    <a:pt x="79" y="96"/>
                    <a:pt x="75" y="96"/>
                  </a:cubicBezTo>
                  <a:cubicBezTo>
                    <a:pt x="70" y="96"/>
                    <a:pt x="64" y="94"/>
                    <a:pt x="59" y="92"/>
                  </a:cubicBezTo>
                  <a:cubicBezTo>
                    <a:pt x="55" y="89"/>
                    <a:pt x="53" y="85"/>
                    <a:pt x="51" y="80"/>
                  </a:cubicBezTo>
                  <a:cubicBezTo>
                    <a:pt x="51" y="79"/>
                    <a:pt x="50" y="78"/>
                    <a:pt x="50" y="77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48" y="73"/>
                    <a:pt x="47" y="70"/>
                    <a:pt x="45" y="70"/>
                  </a:cubicBezTo>
                  <a:cubicBezTo>
                    <a:pt x="44" y="69"/>
                    <a:pt x="43" y="69"/>
                    <a:pt x="42" y="69"/>
                  </a:cubicBezTo>
                  <a:cubicBezTo>
                    <a:pt x="41" y="69"/>
                    <a:pt x="40" y="69"/>
                    <a:pt x="38" y="69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4"/>
                    <a:pt x="32" y="77"/>
                    <a:pt x="29" y="78"/>
                  </a:cubicBezTo>
                  <a:cubicBezTo>
                    <a:pt x="28" y="79"/>
                    <a:pt x="27" y="79"/>
                    <a:pt x="26" y="79"/>
                  </a:cubicBezTo>
                  <a:cubicBezTo>
                    <a:pt x="22" y="80"/>
                    <a:pt x="19" y="81"/>
                    <a:pt x="16" y="84"/>
                  </a:cubicBezTo>
                  <a:cubicBezTo>
                    <a:pt x="14" y="87"/>
                    <a:pt x="13" y="89"/>
                    <a:pt x="13" y="92"/>
                  </a:cubicBezTo>
                  <a:cubicBezTo>
                    <a:pt x="12" y="93"/>
                    <a:pt x="12" y="95"/>
                    <a:pt x="12" y="96"/>
                  </a:cubicBezTo>
                  <a:cubicBezTo>
                    <a:pt x="11" y="99"/>
                    <a:pt x="9" y="101"/>
                    <a:pt x="7" y="104"/>
                  </a:cubicBezTo>
                  <a:cubicBezTo>
                    <a:pt x="6" y="105"/>
                    <a:pt x="6" y="106"/>
                    <a:pt x="5" y="107"/>
                  </a:cubicBezTo>
                  <a:cubicBezTo>
                    <a:pt x="2" y="111"/>
                    <a:pt x="0" y="115"/>
                    <a:pt x="4" y="119"/>
                  </a:cubicBezTo>
                  <a:cubicBezTo>
                    <a:pt x="6" y="121"/>
                    <a:pt x="8" y="121"/>
                    <a:pt x="11" y="122"/>
                  </a:cubicBezTo>
                  <a:cubicBezTo>
                    <a:pt x="13" y="122"/>
                    <a:pt x="15" y="122"/>
                    <a:pt x="17" y="123"/>
                  </a:cubicBezTo>
                  <a:cubicBezTo>
                    <a:pt x="19" y="124"/>
                    <a:pt x="21" y="126"/>
                    <a:pt x="21" y="128"/>
                  </a:cubicBezTo>
                  <a:cubicBezTo>
                    <a:pt x="21" y="129"/>
                    <a:pt x="20" y="131"/>
                    <a:pt x="18" y="132"/>
                  </a:cubicBezTo>
                  <a:cubicBezTo>
                    <a:pt x="17" y="132"/>
                    <a:pt x="17" y="132"/>
                    <a:pt x="17" y="132"/>
                  </a:cubicBezTo>
                  <a:cubicBezTo>
                    <a:pt x="17" y="132"/>
                    <a:pt x="16" y="133"/>
                    <a:pt x="16" y="133"/>
                  </a:cubicBezTo>
                  <a:cubicBezTo>
                    <a:pt x="11" y="136"/>
                    <a:pt x="11" y="136"/>
                    <a:pt x="11" y="136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9" y="137"/>
                    <a:pt x="20" y="137"/>
                    <a:pt x="21" y="138"/>
                  </a:cubicBezTo>
                  <a:cubicBezTo>
                    <a:pt x="22" y="138"/>
                    <a:pt x="22" y="139"/>
                    <a:pt x="22" y="140"/>
                  </a:cubicBezTo>
                  <a:cubicBezTo>
                    <a:pt x="22" y="142"/>
                    <a:pt x="18" y="144"/>
                    <a:pt x="16" y="145"/>
                  </a:cubicBezTo>
                  <a:cubicBezTo>
                    <a:pt x="14" y="146"/>
                    <a:pt x="13" y="146"/>
                    <a:pt x="13" y="147"/>
                  </a:cubicBezTo>
                  <a:cubicBezTo>
                    <a:pt x="11" y="149"/>
                    <a:pt x="10" y="150"/>
                    <a:pt x="10" y="152"/>
                  </a:cubicBezTo>
                  <a:cubicBezTo>
                    <a:pt x="9" y="153"/>
                    <a:pt x="9" y="154"/>
                    <a:pt x="9" y="156"/>
                  </a:cubicBezTo>
                  <a:cubicBezTo>
                    <a:pt x="9" y="157"/>
                    <a:pt x="9" y="157"/>
                    <a:pt x="9" y="157"/>
                  </a:cubicBezTo>
                  <a:cubicBezTo>
                    <a:pt x="10" y="158"/>
                    <a:pt x="10" y="159"/>
                    <a:pt x="10" y="160"/>
                  </a:cubicBezTo>
                  <a:cubicBezTo>
                    <a:pt x="9" y="161"/>
                    <a:pt x="9" y="162"/>
                    <a:pt x="10" y="163"/>
                  </a:cubicBezTo>
                  <a:cubicBezTo>
                    <a:pt x="11" y="164"/>
                    <a:pt x="12" y="165"/>
                    <a:pt x="13" y="165"/>
                  </a:cubicBezTo>
                  <a:cubicBezTo>
                    <a:pt x="14" y="166"/>
                    <a:pt x="14" y="166"/>
                    <a:pt x="15" y="167"/>
                  </a:cubicBezTo>
                  <a:cubicBezTo>
                    <a:pt x="16" y="168"/>
                    <a:pt x="18" y="169"/>
                    <a:pt x="18" y="171"/>
                  </a:cubicBezTo>
                  <a:cubicBezTo>
                    <a:pt x="18" y="173"/>
                    <a:pt x="17" y="174"/>
                    <a:pt x="16" y="176"/>
                  </a:cubicBezTo>
                  <a:cubicBezTo>
                    <a:pt x="15" y="176"/>
                    <a:pt x="15" y="177"/>
                    <a:pt x="15" y="177"/>
                  </a:cubicBezTo>
                  <a:cubicBezTo>
                    <a:pt x="13" y="181"/>
                    <a:pt x="13" y="181"/>
                    <a:pt x="13" y="181"/>
                  </a:cubicBezTo>
                  <a:cubicBezTo>
                    <a:pt x="15" y="182"/>
                    <a:pt x="15" y="182"/>
                    <a:pt x="15" y="182"/>
                  </a:cubicBezTo>
                  <a:cubicBezTo>
                    <a:pt x="16" y="182"/>
                    <a:pt x="17" y="183"/>
                    <a:pt x="18" y="184"/>
                  </a:cubicBezTo>
                  <a:cubicBezTo>
                    <a:pt x="19" y="187"/>
                    <a:pt x="19" y="189"/>
                    <a:pt x="18" y="191"/>
                  </a:cubicBezTo>
                  <a:cubicBezTo>
                    <a:pt x="17" y="192"/>
                    <a:pt x="17" y="193"/>
                    <a:pt x="17" y="194"/>
                  </a:cubicBezTo>
                  <a:cubicBezTo>
                    <a:pt x="16" y="196"/>
                    <a:pt x="17" y="197"/>
                    <a:pt x="18" y="199"/>
                  </a:cubicBezTo>
                  <a:cubicBezTo>
                    <a:pt x="19" y="201"/>
                    <a:pt x="20" y="202"/>
                    <a:pt x="19" y="204"/>
                  </a:cubicBezTo>
                  <a:cubicBezTo>
                    <a:pt x="19" y="205"/>
                    <a:pt x="18" y="206"/>
                    <a:pt x="17" y="207"/>
                  </a:cubicBezTo>
                  <a:cubicBezTo>
                    <a:pt x="17" y="207"/>
                    <a:pt x="16" y="208"/>
                    <a:pt x="16" y="208"/>
                  </a:cubicBezTo>
                  <a:cubicBezTo>
                    <a:pt x="15" y="210"/>
                    <a:pt x="14" y="212"/>
                    <a:pt x="13" y="214"/>
                  </a:cubicBezTo>
                  <a:cubicBezTo>
                    <a:pt x="11" y="218"/>
                    <a:pt x="11" y="221"/>
                    <a:pt x="11" y="226"/>
                  </a:cubicBezTo>
                  <a:cubicBezTo>
                    <a:pt x="10" y="230"/>
                    <a:pt x="12" y="233"/>
                    <a:pt x="13" y="236"/>
                  </a:cubicBezTo>
                  <a:cubicBezTo>
                    <a:pt x="14" y="237"/>
                    <a:pt x="14" y="238"/>
                    <a:pt x="15" y="239"/>
                  </a:cubicBezTo>
                  <a:cubicBezTo>
                    <a:pt x="15" y="241"/>
                    <a:pt x="17" y="243"/>
                    <a:pt x="18" y="245"/>
                  </a:cubicBezTo>
                  <a:cubicBezTo>
                    <a:pt x="19" y="247"/>
                    <a:pt x="21" y="248"/>
                    <a:pt x="23" y="249"/>
                  </a:cubicBezTo>
                  <a:cubicBezTo>
                    <a:pt x="24" y="251"/>
                    <a:pt x="24" y="253"/>
                    <a:pt x="24" y="256"/>
                  </a:cubicBezTo>
                  <a:cubicBezTo>
                    <a:pt x="24" y="257"/>
                    <a:pt x="24" y="258"/>
                    <a:pt x="24" y="259"/>
                  </a:cubicBezTo>
                  <a:cubicBezTo>
                    <a:pt x="24" y="259"/>
                    <a:pt x="24" y="260"/>
                    <a:pt x="24" y="261"/>
                  </a:cubicBezTo>
                  <a:cubicBezTo>
                    <a:pt x="25" y="264"/>
                    <a:pt x="25" y="267"/>
                    <a:pt x="24" y="270"/>
                  </a:cubicBezTo>
                  <a:cubicBezTo>
                    <a:pt x="23" y="272"/>
                    <a:pt x="22" y="273"/>
                    <a:pt x="21" y="275"/>
                  </a:cubicBezTo>
                  <a:cubicBezTo>
                    <a:pt x="20" y="276"/>
                    <a:pt x="20" y="276"/>
                    <a:pt x="20" y="276"/>
                  </a:cubicBezTo>
                  <a:cubicBezTo>
                    <a:pt x="19" y="277"/>
                    <a:pt x="19" y="277"/>
                    <a:pt x="19" y="277"/>
                  </a:cubicBezTo>
                  <a:cubicBezTo>
                    <a:pt x="18" y="278"/>
                    <a:pt x="18" y="278"/>
                    <a:pt x="18" y="278"/>
                  </a:cubicBezTo>
                  <a:cubicBezTo>
                    <a:pt x="18" y="279"/>
                    <a:pt x="18" y="279"/>
                    <a:pt x="18" y="279"/>
                  </a:cubicBezTo>
                  <a:cubicBezTo>
                    <a:pt x="19" y="280"/>
                    <a:pt x="20" y="285"/>
                    <a:pt x="21" y="286"/>
                  </a:cubicBezTo>
                  <a:cubicBezTo>
                    <a:pt x="23" y="289"/>
                    <a:pt x="26" y="289"/>
                    <a:pt x="26" y="289"/>
                  </a:cubicBezTo>
                  <a:cubicBezTo>
                    <a:pt x="28" y="289"/>
                    <a:pt x="29" y="288"/>
                    <a:pt x="30" y="288"/>
                  </a:cubicBezTo>
                  <a:cubicBezTo>
                    <a:pt x="31" y="288"/>
                    <a:pt x="32" y="288"/>
                    <a:pt x="33" y="287"/>
                  </a:cubicBezTo>
                  <a:cubicBezTo>
                    <a:pt x="33" y="286"/>
                    <a:pt x="33" y="286"/>
                    <a:pt x="34" y="286"/>
                  </a:cubicBezTo>
                  <a:cubicBezTo>
                    <a:pt x="34" y="285"/>
                    <a:pt x="35" y="285"/>
                    <a:pt x="36" y="284"/>
                  </a:cubicBezTo>
                  <a:cubicBezTo>
                    <a:pt x="36" y="284"/>
                    <a:pt x="37" y="284"/>
                    <a:pt x="37" y="283"/>
                  </a:cubicBezTo>
                  <a:cubicBezTo>
                    <a:pt x="38" y="283"/>
                    <a:pt x="38" y="282"/>
                    <a:pt x="38" y="282"/>
                  </a:cubicBezTo>
                  <a:cubicBezTo>
                    <a:pt x="39" y="281"/>
                    <a:pt x="39" y="280"/>
                    <a:pt x="40" y="280"/>
                  </a:cubicBezTo>
                  <a:cubicBezTo>
                    <a:pt x="40" y="280"/>
                    <a:pt x="41" y="280"/>
                    <a:pt x="41" y="280"/>
                  </a:cubicBezTo>
                  <a:cubicBezTo>
                    <a:pt x="41" y="280"/>
                    <a:pt x="42" y="280"/>
                    <a:pt x="43" y="281"/>
                  </a:cubicBezTo>
                  <a:cubicBezTo>
                    <a:pt x="44" y="281"/>
                    <a:pt x="44" y="281"/>
                    <a:pt x="44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7" y="280"/>
                    <a:pt x="51" y="276"/>
                    <a:pt x="52" y="274"/>
                  </a:cubicBezTo>
                  <a:cubicBezTo>
                    <a:pt x="56" y="272"/>
                    <a:pt x="60" y="270"/>
                    <a:pt x="64" y="268"/>
                  </a:cubicBezTo>
                  <a:cubicBezTo>
                    <a:pt x="67" y="266"/>
                    <a:pt x="67" y="266"/>
                    <a:pt x="67" y="266"/>
                  </a:cubicBezTo>
                  <a:cubicBezTo>
                    <a:pt x="70" y="265"/>
                    <a:pt x="72" y="263"/>
                    <a:pt x="74" y="261"/>
                  </a:cubicBezTo>
                  <a:cubicBezTo>
                    <a:pt x="76" y="259"/>
                    <a:pt x="78" y="257"/>
                    <a:pt x="80" y="256"/>
                  </a:cubicBezTo>
                  <a:cubicBezTo>
                    <a:pt x="85" y="253"/>
                    <a:pt x="91" y="251"/>
                    <a:pt x="97" y="250"/>
                  </a:cubicBezTo>
                  <a:cubicBezTo>
                    <a:pt x="98" y="250"/>
                    <a:pt x="99" y="250"/>
                    <a:pt x="100" y="250"/>
                  </a:cubicBezTo>
                  <a:cubicBezTo>
                    <a:pt x="104" y="250"/>
                    <a:pt x="109" y="251"/>
                    <a:pt x="113" y="252"/>
                  </a:cubicBezTo>
                  <a:cubicBezTo>
                    <a:pt x="114" y="252"/>
                    <a:pt x="114" y="252"/>
                    <a:pt x="114" y="252"/>
                  </a:cubicBezTo>
                  <a:cubicBezTo>
                    <a:pt x="117" y="253"/>
                    <a:pt x="118" y="254"/>
                    <a:pt x="118" y="255"/>
                  </a:cubicBezTo>
                  <a:cubicBezTo>
                    <a:pt x="119" y="256"/>
                    <a:pt x="118" y="257"/>
                    <a:pt x="117" y="260"/>
                  </a:cubicBezTo>
                  <a:cubicBezTo>
                    <a:pt x="116" y="262"/>
                    <a:pt x="115" y="265"/>
                    <a:pt x="117" y="267"/>
                  </a:cubicBezTo>
                  <a:cubicBezTo>
                    <a:pt x="118" y="271"/>
                    <a:pt x="119" y="271"/>
                    <a:pt x="122" y="273"/>
                  </a:cubicBezTo>
                  <a:cubicBezTo>
                    <a:pt x="123" y="273"/>
                    <a:pt x="123" y="273"/>
                    <a:pt x="123" y="273"/>
                  </a:cubicBezTo>
                  <a:cubicBezTo>
                    <a:pt x="125" y="275"/>
                    <a:pt x="128" y="276"/>
                    <a:pt x="130" y="276"/>
                  </a:cubicBezTo>
                  <a:cubicBezTo>
                    <a:pt x="131" y="276"/>
                    <a:pt x="131" y="276"/>
                    <a:pt x="131" y="276"/>
                  </a:cubicBezTo>
                  <a:cubicBezTo>
                    <a:pt x="133" y="276"/>
                    <a:pt x="135" y="274"/>
                    <a:pt x="138" y="272"/>
                  </a:cubicBezTo>
                  <a:cubicBezTo>
                    <a:pt x="139" y="271"/>
                    <a:pt x="139" y="271"/>
                    <a:pt x="139" y="271"/>
                  </a:cubicBezTo>
                  <a:cubicBezTo>
                    <a:pt x="141" y="270"/>
                    <a:pt x="142" y="270"/>
                    <a:pt x="144" y="270"/>
                  </a:cubicBezTo>
                  <a:cubicBezTo>
                    <a:pt x="145" y="270"/>
                    <a:pt x="147" y="270"/>
                    <a:pt x="148" y="270"/>
                  </a:cubicBezTo>
                  <a:cubicBezTo>
                    <a:pt x="149" y="271"/>
                    <a:pt x="149" y="271"/>
                    <a:pt x="149" y="271"/>
                  </a:cubicBezTo>
                  <a:cubicBezTo>
                    <a:pt x="150" y="271"/>
                    <a:pt x="150" y="271"/>
                    <a:pt x="151" y="271"/>
                  </a:cubicBezTo>
                  <a:cubicBezTo>
                    <a:pt x="152" y="271"/>
                    <a:pt x="153" y="271"/>
                    <a:pt x="154" y="272"/>
                  </a:cubicBezTo>
                  <a:cubicBezTo>
                    <a:pt x="155" y="272"/>
                    <a:pt x="156" y="273"/>
                    <a:pt x="156" y="274"/>
                  </a:cubicBezTo>
                  <a:cubicBezTo>
                    <a:pt x="156" y="274"/>
                    <a:pt x="156" y="275"/>
                    <a:pt x="157" y="275"/>
                  </a:cubicBezTo>
                  <a:cubicBezTo>
                    <a:pt x="158" y="278"/>
                    <a:pt x="160" y="279"/>
                    <a:pt x="162" y="280"/>
                  </a:cubicBezTo>
                  <a:cubicBezTo>
                    <a:pt x="165" y="282"/>
                    <a:pt x="165" y="282"/>
                    <a:pt x="165" y="282"/>
                  </a:cubicBezTo>
                  <a:cubicBezTo>
                    <a:pt x="170" y="285"/>
                    <a:pt x="174" y="288"/>
                    <a:pt x="180" y="290"/>
                  </a:cubicBezTo>
                  <a:cubicBezTo>
                    <a:pt x="183" y="292"/>
                    <a:pt x="186" y="293"/>
                    <a:pt x="189" y="294"/>
                  </a:cubicBezTo>
                  <a:cubicBezTo>
                    <a:pt x="192" y="296"/>
                    <a:pt x="195" y="296"/>
                    <a:pt x="198" y="296"/>
                  </a:cubicBezTo>
                  <a:cubicBezTo>
                    <a:pt x="200" y="296"/>
                    <a:pt x="201" y="296"/>
                    <a:pt x="203" y="296"/>
                  </a:cubicBezTo>
                  <a:cubicBezTo>
                    <a:pt x="208" y="297"/>
                    <a:pt x="212" y="301"/>
                    <a:pt x="215" y="304"/>
                  </a:cubicBezTo>
                  <a:cubicBezTo>
                    <a:pt x="216" y="306"/>
                    <a:pt x="217" y="307"/>
                    <a:pt x="218" y="308"/>
                  </a:cubicBezTo>
                  <a:cubicBezTo>
                    <a:pt x="221" y="310"/>
                    <a:pt x="224" y="313"/>
                    <a:pt x="225" y="318"/>
                  </a:cubicBezTo>
                  <a:cubicBezTo>
                    <a:pt x="225" y="318"/>
                    <a:pt x="225" y="319"/>
                    <a:pt x="225" y="319"/>
                  </a:cubicBezTo>
                  <a:cubicBezTo>
                    <a:pt x="226" y="322"/>
                    <a:pt x="226" y="324"/>
                    <a:pt x="228" y="326"/>
                  </a:cubicBezTo>
                  <a:cubicBezTo>
                    <a:pt x="229" y="326"/>
                    <a:pt x="230" y="326"/>
                    <a:pt x="231" y="326"/>
                  </a:cubicBezTo>
                  <a:cubicBezTo>
                    <a:pt x="232" y="326"/>
                    <a:pt x="234" y="326"/>
                    <a:pt x="236" y="325"/>
                  </a:cubicBezTo>
                  <a:cubicBezTo>
                    <a:pt x="236" y="325"/>
                    <a:pt x="237" y="325"/>
                    <a:pt x="237" y="325"/>
                  </a:cubicBezTo>
                  <a:cubicBezTo>
                    <a:pt x="239" y="325"/>
                    <a:pt x="241" y="324"/>
                    <a:pt x="243" y="324"/>
                  </a:cubicBezTo>
                  <a:cubicBezTo>
                    <a:pt x="248" y="324"/>
                    <a:pt x="252" y="326"/>
                    <a:pt x="256" y="327"/>
                  </a:cubicBezTo>
                  <a:cubicBezTo>
                    <a:pt x="263" y="329"/>
                    <a:pt x="269" y="332"/>
                    <a:pt x="275" y="334"/>
                  </a:cubicBezTo>
                  <a:cubicBezTo>
                    <a:pt x="276" y="334"/>
                    <a:pt x="276" y="334"/>
                    <a:pt x="276" y="334"/>
                  </a:cubicBezTo>
                  <a:cubicBezTo>
                    <a:pt x="282" y="337"/>
                    <a:pt x="287" y="340"/>
                    <a:pt x="286" y="346"/>
                  </a:cubicBezTo>
                  <a:cubicBezTo>
                    <a:pt x="284" y="353"/>
                    <a:pt x="280" y="359"/>
                    <a:pt x="275" y="362"/>
                  </a:cubicBezTo>
                  <a:cubicBezTo>
                    <a:pt x="274" y="362"/>
                    <a:pt x="274" y="362"/>
                    <a:pt x="273" y="363"/>
                  </a:cubicBezTo>
                  <a:cubicBezTo>
                    <a:pt x="271" y="364"/>
                    <a:pt x="269" y="365"/>
                    <a:pt x="268" y="368"/>
                  </a:cubicBezTo>
                  <a:cubicBezTo>
                    <a:pt x="267" y="369"/>
                    <a:pt x="267" y="371"/>
                    <a:pt x="267" y="372"/>
                  </a:cubicBezTo>
                  <a:cubicBezTo>
                    <a:pt x="267" y="374"/>
                    <a:pt x="266" y="375"/>
                    <a:pt x="266" y="377"/>
                  </a:cubicBezTo>
                  <a:cubicBezTo>
                    <a:pt x="265" y="380"/>
                    <a:pt x="262" y="380"/>
                    <a:pt x="259" y="381"/>
                  </a:cubicBezTo>
                  <a:cubicBezTo>
                    <a:pt x="257" y="382"/>
                    <a:pt x="254" y="383"/>
                    <a:pt x="253" y="386"/>
                  </a:cubicBezTo>
                  <a:cubicBezTo>
                    <a:pt x="251" y="392"/>
                    <a:pt x="252" y="397"/>
                    <a:pt x="253" y="403"/>
                  </a:cubicBezTo>
                  <a:cubicBezTo>
                    <a:pt x="255" y="408"/>
                    <a:pt x="258" y="412"/>
                    <a:pt x="261" y="416"/>
                  </a:cubicBezTo>
                  <a:cubicBezTo>
                    <a:pt x="264" y="418"/>
                    <a:pt x="264" y="418"/>
                    <a:pt x="264" y="418"/>
                  </a:cubicBezTo>
                  <a:cubicBezTo>
                    <a:pt x="265" y="420"/>
                    <a:pt x="267" y="421"/>
                    <a:pt x="267" y="423"/>
                  </a:cubicBezTo>
                  <a:cubicBezTo>
                    <a:pt x="267" y="425"/>
                    <a:pt x="267" y="426"/>
                    <a:pt x="266" y="428"/>
                  </a:cubicBezTo>
                  <a:cubicBezTo>
                    <a:pt x="266" y="428"/>
                    <a:pt x="266" y="428"/>
                    <a:pt x="265" y="429"/>
                  </a:cubicBezTo>
                  <a:cubicBezTo>
                    <a:pt x="265" y="430"/>
                    <a:pt x="265" y="430"/>
                    <a:pt x="265" y="430"/>
                  </a:cubicBezTo>
                  <a:cubicBezTo>
                    <a:pt x="268" y="432"/>
                    <a:pt x="268" y="432"/>
                    <a:pt x="268" y="432"/>
                  </a:cubicBezTo>
                  <a:cubicBezTo>
                    <a:pt x="270" y="433"/>
                    <a:pt x="270" y="434"/>
                    <a:pt x="271" y="435"/>
                  </a:cubicBezTo>
                  <a:cubicBezTo>
                    <a:pt x="272" y="435"/>
                    <a:pt x="272" y="436"/>
                    <a:pt x="273" y="436"/>
                  </a:cubicBezTo>
                  <a:cubicBezTo>
                    <a:pt x="274" y="437"/>
                    <a:pt x="276" y="438"/>
                    <a:pt x="277" y="439"/>
                  </a:cubicBezTo>
                  <a:cubicBezTo>
                    <a:pt x="279" y="440"/>
                    <a:pt x="280" y="441"/>
                    <a:pt x="282" y="442"/>
                  </a:cubicBezTo>
                  <a:cubicBezTo>
                    <a:pt x="283" y="443"/>
                    <a:pt x="285" y="445"/>
                    <a:pt x="287" y="446"/>
                  </a:cubicBezTo>
                  <a:cubicBezTo>
                    <a:pt x="289" y="447"/>
                    <a:pt x="289" y="447"/>
                    <a:pt x="289" y="447"/>
                  </a:cubicBezTo>
                  <a:cubicBezTo>
                    <a:pt x="290" y="444"/>
                    <a:pt x="290" y="444"/>
                    <a:pt x="290" y="444"/>
                  </a:cubicBezTo>
                  <a:cubicBezTo>
                    <a:pt x="291" y="444"/>
                    <a:pt x="291" y="444"/>
                    <a:pt x="291" y="443"/>
                  </a:cubicBezTo>
                  <a:cubicBezTo>
                    <a:pt x="292" y="440"/>
                    <a:pt x="295" y="438"/>
                    <a:pt x="298" y="436"/>
                  </a:cubicBezTo>
                  <a:cubicBezTo>
                    <a:pt x="299" y="435"/>
                    <a:pt x="299" y="435"/>
                    <a:pt x="299" y="435"/>
                  </a:cubicBezTo>
                  <a:cubicBezTo>
                    <a:pt x="301" y="434"/>
                    <a:pt x="302" y="433"/>
                    <a:pt x="303" y="432"/>
                  </a:cubicBezTo>
                  <a:cubicBezTo>
                    <a:pt x="304" y="431"/>
                    <a:pt x="304" y="431"/>
                    <a:pt x="304" y="431"/>
                  </a:cubicBezTo>
                  <a:cubicBezTo>
                    <a:pt x="305" y="430"/>
                    <a:pt x="306" y="430"/>
                    <a:pt x="307" y="429"/>
                  </a:cubicBezTo>
                  <a:cubicBezTo>
                    <a:pt x="308" y="428"/>
                    <a:pt x="309" y="428"/>
                    <a:pt x="310" y="427"/>
                  </a:cubicBezTo>
                  <a:cubicBezTo>
                    <a:pt x="314" y="424"/>
                    <a:pt x="313" y="418"/>
                    <a:pt x="313" y="413"/>
                  </a:cubicBezTo>
                  <a:cubicBezTo>
                    <a:pt x="312" y="409"/>
                    <a:pt x="312" y="405"/>
                    <a:pt x="312" y="400"/>
                  </a:cubicBezTo>
                  <a:cubicBezTo>
                    <a:pt x="313" y="397"/>
                    <a:pt x="314" y="393"/>
                    <a:pt x="315" y="390"/>
                  </a:cubicBezTo>
                  <a:cubicBezTo>
                    <a:pt x="316" y="387"/>
                    <a:pt x="316" y="387"/>
                    <a:pt x="316" y="387"/>
                  </a:cubicBezTo>
                  <a:cubicBezTo>
                    <a:pt x="318" y="382"/>
                    <a:pt x="319" y="377"/>
                    <a:pt x="319" y="371"/>
                  </a:cubicBezTo>
                  <a:cubicBezTo>
                    <a:pt x="320" y="368"/>
                    <a:pt x="320" y="368"/>
                    <a:pt x="320" y="368"/>
                  </a:cubicBezTo>
                  <a:cubicBezTo>
                    <a:pt x="320" y="364"/>
                    <a:pt x="322" y="360"/>
                    <a:pt x="324" y="355"/>
                  </a:cubicBezTo>
                  <a:cubicBezTo>
                    <a:pt x="324" y="354"/>
                    <a:pt x="325" y="353"/>
                    <a:pt x="325" y="351"/>
                  </a:cubicBezTo>
                  <a:cubicBezTo>
                    <a:pt x="325" y="351"/>
                    <a:pt x="325" y="351"/>
                    <a:pt x="325" y="351"/>
                  </a:cubicBezTo>
                  <a:cubicBezTo>
                    <a:pt x="326" y="348"/>
                    <a:pt x="327" y="346"/>
                    <a:pt x="328" y="344"/>
                  </a:cubicBezTo>
                  <a:cubicBezTo>
                    <a:pt x="330" y="341"/>
                    <a:pt x="330" y="339"/>
                    <a:pt x="330" y="337"/>
                  </a:cubicBezTo>
                  <a:cubicBezTo>
                    <a:pt x="330" y="336"/>
                    <a:pt x="330" y="336"/>
                    <a:pt x="330" y="336"/>
                  </a:cubicBezTo>
                  <a:cubicBezTo>
                    <a:pt x="330" y="333"/>
                    <a:pt x="330" y="331"/>
                    <a:pt x="330" y="328"/>
                  </a:cubicBezTo>
                  <a:cubicBezTo>
                    <a:pt x="330" y="326"/>
                    <a:pt x="331" y="323"/>
                    <a:pt x="331" y="321"/>
                  </a:cubicBezTo>
                  <a:cubicBezTo>
                    <a:pt x="331" y="318"/>
                    <a:pt x="331" y="318"/>
                    <a:pt x="331" y="318"/>
                  </a:cubicBezTo>
                  <a:cubicBezTo>
                    <a:pt x="331" y="314"/>
                    <a:pt x="331" y="309"/>
                    <a:pt x="330" y="305"/>
                  </a:cubicBezTo>
                  <a:cubicBezTo>
                    <a:pt x="328" y="299"/>
                    <a:pt x="327" y="293"/>
                    <a:pt x="327" y="287"/>
                  </a:cubicBezTo>
                  <a:cubicBezTo>
                    <a:pt x="327" y="284"/>
                    <a:pt x="328" y="282"/>
                    <a:pt x="329" y="279"/>
                  </a:cubicBezTo>
                  <a:cubicBezTo>
                    <a:pt x="329" y="277"/>
                    <a:pt x="330" y="275"/>
                    <a:pt x="330" y="273"/>
                  </a:cubicBezTo>
                  <a:cubicBezTo>
                    <a:pt x="330" y="271"/>
                    <a:pt x="330" y="270"/>
                    <a:pt x="330" y="269"/>
                  </a:cubicBezTo>
                  <a:cubicBezTo>
                    <a:pt x="330" y="267"/>
                    <a:pt x="330" y="266"/>
                    <a:pt x="331" y="265"/>
                  </a:cubicBezTo>
                  <a:cubicBezTo>
                    <a:pt x="331" y="264"/>
                    <a:pt x="332" y="263"/>
                    <a:pt x="332" y="261"/>
                  </a:cubicBezTo>
                  <a:cubicBezTo>
                    <a:pt x="333" y="260"/>
                    <a:pt x="333" y="260"/>
                    <a:pt x="333" y="259"/>
                  </a:cubicBezTo>
                  <a:cubicBezTo>
                    <a:pt x="335" y="255"/>
                    <a:pt x="334" y="252"/>
                    <a:pt x="333" y="250"/>
                  </a:cubicBezTo>
                  <a:cubicBezTo>
                    <a:pt x="332" y="248"/>
                    <a:pt x="331" y="247"/>
                    <a:pt x="331" y="246"/>
                  </a:cubicBezTo>
                  <a:cubicBezTo>
                    <a:pt x="331" y="244"/>
                    <a:pt x="331" y="243"/>
                    <a:pt x="332" y="241"/>
                  </a:cubicBezTo>
                  <a:cubicBezTo>
                    <a:pt x="332" y="239"/>
                    <a:pt x="333" y="236"/>
                    <a:pt x="331" y="233"/>
                  </a:cubicBezTo>
                  <a:cubicBezTo>
                    <a:pt x="329" y="229"/>
                    <a:pt x="330" y="228"/>
                    <a:pt x="333" y="224"/>
                  </a:cubicBezTo>
                  <a:cubicBezTo>
                    <a:pt x="334" y="221"/>
                    <a:pt x="336" y="219"/>
                    <a:pt x="338" y="217"/>
                  </a:cubicBezTo>
                  <a:cubicBezTo>
                    <a:pt x="339" y="216"/>
                    <a:pt x="341" y="215"/>
                    <a:pt x="342" y="213"/>
                  </a:cubicBezTo>
                  <a:cubicBezTo>
                    <a:pt x="344" y="210"/>
                    <a:pt x="344" y="207"/>
                    <a:pt x="344" y="205"/>
                  </a:cubicBezTo>
                  <a:cubicBezTo>
                    <a:pt x="344" y="203"/>
                    <a:pt x="343" y="202"/>
                    <a:pt x="344" y="201"/>
                  </a:cubicBezTo>
                  <a:cubicBezTo>
                    <a:pt x="344" y="199"/>
                    <a:pt x="347" y="196"/>
                    <a:pt x="349" y="196"/>
                  </a:cubicBezTo>
                  <a:cubicBezTo>
                    <a:pt x="349" y="196"/>
                    <a:pt x="349" y="196"/>
                    <a:pt x="349" y="196"/>
                  </a:cubicBezTo>
                  <a:cubicBezTo>
                    <a:pt x="352" y="197"/>
                    <a:pt x="352" y="202"/>
                    <a:pt x="351" y="204"/>
                  </a:cubicBezTo>
                  <a:cubicBezTo>
                    <a:pt x="351" y="207"/>
                    <a:pt x="352" y="209"/>
                    <a:pt x="353" y="211"/>
                  </a:cubicBezTo>
                  <a:cubicBezTo>
                    <a:pt x="354" y="213"/>
                    <a:pt x="356" y="213"/>
                    <a:pt x="357" y="213"/>
                  </a:cubicBezTo>
                  <a:cubicBezTo>
                    <a:pt x="359" y="213"/>
                    <a:pt x="360" y="213"/>
                    <a:pt x="362" y="211"/>
                  </a:cubicBezTo>
                  <a:cubicBezTo>
                    <a:pt x="363" y="210"/>
                    <a:pt x="364" y="209"/>
                    <a:pt x="365" y="207"/>
                  </a:cubicBezTo>
                  <a:cubicBezTo>
                    <a:pt x="365" y="207"/>
                    <a:pt x="366" y="206"/>
                    <a:pt x="366" y="205"/>
                  </a:cubicBezTo>
                  <a:cubicBezTo>
                    <a:pt x="368" y="203"/>
                    <a:pt x="371" y="200"/>
                    <a:pt x="373" y="198"/>
                  </a:cubicBezTo>
                  <a:cubicBezTo>
                    <a:pt x="376" y="195"/>
                    <a:pt x="379" y="192"/>
                    <a:pt x="382" y="189"/>
                  </a:cubicBezTo>
                  <a:cubicBezTo>
                    <a:pt x="387" y="183"/>
                    <a:pt x="392" y="177"/>
                    <a:pt x="396" y="172"/>
                  </a:cubicBezTo>
                  <a:cubicBezTo>
                    <a:pt x="396" y="171"/>
                    <a:pt x="397" y="170"/>
                    <a:pt x="397" y="169"/>
                  </a:cubicBezTo>
                  <a:cubicBezTo>
                    <a:pt x="399" y="167"/>
                    <a:pt x="401" y="165"/>
                    <a:pt x="402" y="162"/>
                  </a:cubicBezTo>
                  <a:cubicBezTo>
                    <a:pt x="402" y="161"/>
                    <a:pt x="402" y="160"/>
                    <a:pt x="403" y="159"/>
                  </a:cubicBezTo>
                  <a:cubicBezTo>
                    <a:pt x="403" y="156"/>
                    <a:pt x="404" y="154"/>
                    <a:pt x="405" y="152"/>
                  </a:cubicBezTo>
                  <a:cubicBezTo>
                    <a:pt x="406" y="150"/>
                    <a:pt x="406" y="149"/>
                    <a:pt x="407" y="147"/>
                  </a:cubicBezTo>
                  <a:cubicBezTo>
                    <a:pt x="407" y="146"/>
                    <a:pt x="407" y="146"/>
                    <a:pt x="407" y="146"/>
                  </a:cubicBezTo>
                  <a:cubicBezTo>
                    <a:pt x="408" y="145"/>
                    <a:pt x="408" y="145"/>
                    <a:pt x="408" y="145"/>
                  </a:cubicBezTo>
                  <a:lnTo>
                    <a:pt x="407" y="144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6" name="Freeform 27"/>
            <p:cNvSpPr>
              <a:spLocks/>
            </p:cNvSpPr>
            <p:nvPr/>
          </p:nvSpPr>
          <p:spPr bwMode="auto">
            <a:xfrm>
              <a:off x="4923768" y="1895567"/>
              <a:ext cx="354656" cy="188474"/>
            </a:xfrm>
            <a:custGeom>
              <a:avLst/>
              <a:gdLst>
                <a:gd name="T0" fmla="*/ 130 w 140"/>
                <a:gd name="T1" fmla="*/ 6 h 78"/>
                <a:gd name="T2" fmla="*/ 118 w 140"/>
                <a:gd name="T3" fmla="*/ 2 h 78"/>
                <a:gd name="T4" fmla="*/ 111 w 140"/>
                <a:gd name="T5" fmla="*/ 4 h 78"/>
                <a:gd name="T6" fmla="*/ 104 w 140"/>
                <a:gd name="T7" fmla="*/ 8 h 78"/>
                <a:gd name="T8" fmla="*/ 90 w 140"/>
                <a:gd name="T9" fmla="*/ 17 h 78"/>
                <a:gd name="T10" fmla="*/ 79 w 140"/>
                <a:gd name="T11" fmla="*/ 21 h 78"/>
                <a:gd name="T12" fmla="*/ 60 w 140"/>
                <a:gd name="T13" fmla="*/ 21 h 78"/>
                <a:gd name="T14" fmla="*/ 42 w 140"/>
                <a:gd name="T15" fmla="*/ 11 h 78"/>
                <a:gd name="T16" fmla="*/ 34 w 140"/>
                <a:gd name="T17" fmla="*/ 5 h 78"/>
                <a:gd name="T18" fmla="*/ 30 w 140"/>
                <a:gd name="T19" fmla="*/ 5 h 78"/>
                <a:gd name="T20" fmla="*/ 28 w 140"/>
                <a:gd name="T21" fmla="*/ 5 h 78"/>
                <a:gd name="T22" fmla="*/ 26 w 140"/>
                <a:gd name="T23" fmla="*/ 0 h 78"/>
                <a:gd name="T24" fmla="*/ 18 w 140"/>
                <a:gd name="T25" fmla="*/ 8 h 78"/>
                <a:gd name="T26" fmla="*/ 9 w 140"/>
                <a:gd name="T27" fmla="*/ 13 h 78"/>
                <a:gd name="T28" fmla="*/ 7 w 140"/>
                <a:gd name="T29" fmla="*/ 13 h 78"/>
                <a:gd name="T30" fmla="*/ 3 w 140"/>
                <a:gd name="T31" fmla="*/ 15 h 78"/>
                <a:gd name="T32" fmla="*/ 0 w 140"/>
                <a:gd name="T33" fmla="*/ 15 h 78"/>
                <a:gd name="T34" fmla="*/ 5 w 140"/>
                <a:gd name="T35" fmla="*/ 24 h 78"/>
                <a:gd name="T36" fmla="*/ 13 w 140"/>
                <a:gd name="T37" fmla="*/ 28 h 78"/>
                <a:gd name="T38" fmla="*/ 16 w 140"/>
                <a:gd name="T39" fmla="*/ 32 h 78"/>
                <a:gd name="T40" fmla="*/ 24 w 140"/>
                <a:gd name="T41" fmla="*/ 34 h 78"/>
                <a:gd name="T42" fmla="*/ 30 w 140"/>
                <a:gd name="T43" fmla="*/ 37 h 78"/>
                <a:gd name="T44" fmla="*/ 35 w 140"/>
                <a:gd name="T45" fmla="*/ 40 h 78"/>
                <a:gd name="T46" fmla="*/ 39 w 140"/>
                <a:gd name="T47" fmla="*/ 40 h 78"/>
                <a:gd name="T48" fmla="*/ 49 w 140"/>
                <a:gd name="T49" fmla="*/ 47 h 78"/>
                <a:gd name="T50" fmla="*/ 54 w 140"/>
                <a:gd name="T51" fmla="*/ 52 h 78"/>
                <a:gd name="T52" fmla="*/ 66 w 140"/>
                <a:gd name="T53" fmla="*/ 65 h 78"/>
                <a:gd name="T54" fmla="*/ 69 w 140"/>
                <a:gd name="T55" fmla="*/ 67 h 78"/>
                <a:gd name="T56" fmla="*/ 71 w 140"/>
                <a:gd name="T57" fmla="*/ 68 h 78"/>
                <a:gd name="T58" fmla="*/ 75 w 140"/>
                <a:gd name="T59" fmla="*/ 73 h 78"/>
                <a:gd name="T60" fmla="*/ 81 w 140"/>
                <a:gd name="T61" fmla="*/ 78 h 78"/>
                <a:gd name="T62" fmla="*/ 90 w 140"/>
                <a:gd name="T63" fmla="*/ 70 h 78"/>
                <a:gd name="T64" fmla="*/ 101 w 140"/>
                <a:gd name="T65" fmla="*/ 60 h 78"/>
                <a:gd name="T66" fmla="*/ 105 w 140"/>
                <a:gd name="T67" fmla="*/ 54 h 78"/>
                <a:gd name="T68" fmla="*/ 111 w 140"/>
                <a:gd name="T69" fmla="*/ 47 h 78"/>
                <a:gd name="T70" fmla="*/ 120 w 140"/>
                <a:gd name="T71" fmla="*/ 39 h 78"/>
                <a:gd name="T72" fmla="*/ 128 w 140"/>
                <a:gd name="T73" fmla="*/ 31 h 78"/>
                <a:gd name="T74" fmla="*/ 139 w 140"/>
                <a:gd name="T75" fmla="*/ 12 h 78"/>
                <a:gd name="T76" fmla="*/ 135 w 140"/>
                <a:gd name="T77" fmla="*/ 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0" h="78">
                  <a:moveTo>
                    <a:pt x="135" y="8"/>
                  </a:moveTo>
                  <a:cubicBezTo>
                    <a:pt x="133" y="8"/>
                    <a:pt x="132" y="7"/>
                    <a:pt x="130" y="6"/>
                  </a:cubicBezTo>
                  <a:cubicBezTo>
                    <a:pt x="129" y="6"/>
                    <a:pt x="127" y="5"/>
                    <a:pt x="126" y="5"/>
                  </a:cubicBezTo>
                  <a:cubicBezTo>
                    <a:pt x="123" y="4"/>
                    <a:pt x="120" y="2"/>
                    <a:pt x="118" y="2"/>
                  </a:cubicBezTo>
                  <a:cubicBezTo>
                    <a:pt x="117" y="2"/>
                    <a:pt x="117" y="2"/>
                    <a:pt x="116" y="2"/>
                  </a:cubicBezTo>
                  <a:cubicBezTo>
                    <a:pt x="114" y="2"/>
                    <a:pt x="113" y="3"/>
                    <a:pt x="111" y="4"/>
                  </a:cubicBezTo>
                  <a:cubicBezTo>
                    <a:pt x="110" y="5"/>
                    <a:pt x="110" y="6"/>
                    <a:pt x="109" y="6"/>
                  </a:cubicBezTo>
                  <a:cubicBezTo>
                    <a:pt x="107" y="7"/>
                    <a:pt x="106" y="8"/>
                    <a:pt x="104" y="8"/>
                  </a:cubicBezTo>
                  <a:cubicBezTo>
                    <a:pt x="102" y="8"/>
                    <a:pt x="100" y="9"/>
                    <a:pt x="98" y="10"/>
                  </a:cubicBezTo>
                  <a:cubicBezTo>
                    <a:pt x="96" y="13"/>
                    <a:pt x="93" y="16"/>
                    <a:pt x="90" y="17"/>
                  </a:cubicBezTo>
                  <a:cubicBezTo>
                    <a:pt x="87" y="19"/>
                    <a:pt x="85" y="20"/>
                    <a:pt x="82" y="20"/>
                  </a:cubicBezTo>
                  <a:cubicBezTo>
                    <a:pt x="81" y="20"/>
                    <a:pt x="80" y="21"/>
                    <a:pt x="79" y="21"/>
                  </a:cubicBezTo>
                  <a:cubicBezTo>
                    <a:pt x="75" y="22"/>
                    <a:pt x="71" y="22"/>
                    <a:pt x="67" y="22"/>
                  </a:cubicBezTo>
                  <a:cubicBezTo>
                    <a:pt x="65" y="22"/>
                    <a:pt x="62" y="22"/>
                    <a:pt x="60" y="21"/>
                  </a:cubicBezTo>
                  <a:cubicBezTo>
                    <a:pt x="58" y="21"/>
                    <a:pt x="57" y="21"/>
                    <a:pt x="55" y="20"/>
                  </a:cubicBezTo>
                  <a:cubicBezTo>
                    <a:pt x="49" y="20"/>
                    <a:pt x="45" y="15"/>
                    <a:pt x="42" y="11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8" y="7"/>
                    <a:pt x="37" y="6"/>
                    <a:pt x="34" y="5"/>
                  </a:cubicBezTo>
                  <a:cubicBezTo>
                    <a:pt x="32" y="5"/>
                    <a:pt x="31" y="5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4"/>
                    <a:pt x="28" y="3"/>
                    <a:pt x="27" y="2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1"/>
                    <a:pt x="22" y="3"/>
                    <a:pt x="18" y="8"/>
                  </a:cubicBezTo>
                  <a:cubicBezTo>
                    <a:pt x="17" y="10"/>
                    <a:pt x="15" y="13"/>
                    <a:pt x="11" y="13"/>
                  </a:cubicBezTo>
                  <a:cubicBezTo>
                    <a:pt x="10" y="13"/>
                    <a:pt x="10" y="13"/>
                    <a:pt x="9" y="13"/>
                  </a:cubicBezTo>
                  <a:cubicBezTo>
                    <a:pt x="9" y="13"/>
                    <a:pt x="8" y="13"/>
                    <a:pt x="8" y="13"/>
                  </a:cubicBezTo>
                  <a:cubicBezTo>
                    <a:pt x="8" y="13"/>
                    <a:pt x="7" y="13"/>
                    <a:pt x="7" y="13"/>
                  </a:cubicBezTo>
                  <a:cubicBezTo>
                    <a:pt x="6" y="13"/>
                    <a:pt x="6" y="13"/>
                    <a:pt x="5" y="14"/>
                  </a:cubicBezTo>
                  <a:cubicBezTo>
                    <a:pt x="4" y="14"/>
                    <a:pt x="4" y="14"/>
                    <a:pt x="3" y="15"/>
                  </a:cubicBezTo>
                  <a:cubicBezTo>
                    <a:pt x="3" y="15"/>
                    <a:pt x="3" y="15"/>
                    <a:pt x="2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9"/>
                    <a:pt x="3" y="23"/>
                    <a:pt x="5" y="24"/>
                  </a:cubicBezTo>
                  <a:cubicBezTo>
                    <a:pt x="6" y="24"/>
                    <a:pt x="7" y="25"/>
                    <a:pt x="8" y="25"/>
                  </a:cubicBezTo>
                  <a:cubicBezTo>
                    <a:pt x="10" y="26"/>
                    <a:pt x="12" y="27"/>
                    <a:pt x="13" y="28"/>
                  </a:cubicBezTo>
                  <a:cubicBezTo>
                    <a:pt x="14" y="29"/>
                    <a:pt x="14" y="29"/>
                    <a:pt x="14" y="30"/>
                  </a:cubicBezTo>
                  <a:cubicBezTo>
                    <a:pt x="15" y="31"/>
                    <a:pt x="15" y="32"/>
                    <a:pt x="16" y="32"/>
                  </a:cubicBezTo>
                  <a:cubicBezTo>
                    <a:pt x="18" y="33"/>
                    <a:pt x="19" y="33"/>
                    <a:pt x="21" y="33"/>
                  </a:cubicBezTo>
                  <a:cubicBezTo>
                    <a:pt x="21" y="33"/>
                    <a:pt x="23" y="34"/>
                    <a:pt x="24" y="34"/>
                  </a:cubicBezTo>
                  <a:cubicBezTo>
                    <a:pt x="25" y="34"/>
                    <a:pt x="26" y="34"/>
                    <a:pt x="28" y="35"/>
                  </a:cubicBezTo>
                  <a:cubicBezTo>
                    <a:pt x="28" y="36"/>
                    <a:pt x="29" y="37"/>
                    <a:pt x="30" y="37"/>
                  </a:cubicBezTo>
                  <a:cubicBezTo>
                    <a:pt x="31" y="39"/>
                    <a:pt x="31" y="39"/>
                    <a:pt x="32" y="39"/>
                  </a:cubicBezTo>
                  <a:cubicBezTo>
                    <a:pt x="32" y="40"/>
                    <a:pt x="33" y="40"/>
                    <a:pt x="35" y="40"/>
                  </a:cubicBezTo>
                  <a:cubicBezTo>
                    <a:pt x="36" y="40"/>
                    <a:pt x="37" y="40"/>
                    <a:pt x="38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40" y="41"/>
                    <a:pt x="41" y="41"/>
                    <a:pt x="43" y="42"/>
                  </a:cubicBezTo>
                  <a:cubicBezTo>
                    <a:pt x="45" y="43"/>
                    <a:pt x="47" y="45"/>
                    <a:pt x="49" y="47"/>
                  </a:cubicBezTo>
                  <a:cubicBezTo>
                    <a:pt x="50" y="48"/>
                    <a:pt x="51" y="49"/>
                    <a:pt x="52" y="50"/>
                  </a:cubicBezTo>
                  <a:cubicBezTo>
                    <a:pt x="52" y="51"/>
                    <a:pt x="53" y="52"/>
                    <a:pt x="54" y="52"/>
                  </a:cubicBezTo>
                  <a:cubicBezTo>
                    <a:pt x="56" y="54"/>
                    <a:pt x="58" y="55"/>
                    <a:pt x="59" y="58"/>
                  </a:cubicBezTo>
                  <a:cubicBezTo>
                    <a:pt x="60" y="62"/>
                    <a:pt x="62" y="63"/>
                    <a:pt x="66" y="65"/>
                  </a:cubicBezTo>
                  <a:cubicBezTo>
                    <a:pt x="67" y="65"/>
                    <a:pt x="67" y="66"/>
                    <a:pt x="68" y="66"/>
                  </a:cubicBezTo>
                  <a:cubicBezTo>
                    <a:pt x="68" y="66"/>
                    <a:pt x="68" y="66"/>
                    <a:pt x="69" y="67"/>
                  </a:cubicBezTo>
                  <a:cubicBezTo>
                    <a:pt x="69" y="67"/>
                    <a:pt x="69" y="67"/>
                    <a:pt x="70" y="67"/>
                  </a:cubicBezTo>
                  <a:cubicBezTo>
                    <a:pt x="70" y="68"/>
                    <a:pt x="71" y="68"/>
                    <a:pt x="71" y="68"/>
                  </a:cubicBezTo>
                  <a:cubicBezTo>
                    <a:pt x="72" y="69"/>
                    <a:pt x="72" y="70"/>
                    <a:pt x="73" y="70"/>
                  </a:cubicBezTo>
                  <a:cubicBezTo>
                    <a:pt x="73" y="71"/>
                    <a:pt x="74" y="72"/>
                    <a:pt x="75" y="73"/>
                  </a:cubicBezTo>
                  <a:cubicBezTo>
                    <a:pt x="77" y="74"/>
                    <a:pt x="78" y="75"/>
                    <a:pt x="80" y="76"/>
                  </a:cubicBezTo>
                  <a:cubicBezTo>
                    <a:pt x="81" y="78"/>
                    <a:pt x="81" y="78"/>
                    <a:pt x="81" y="78"/>
                  </a:cubicBezTo>
                  <a:cubicBezTo>
                    <a:pt x="82" y="76"/>
                    <a:pt x="82" y="76"/>
                    <a:pt x="82" y="76"/>
                  </a:cubicBezTo>
                  <a:cubicBezTo>
                    <a:pt x="85" y="74"/>
                    <a:pt x="88" y="72"/>
                    <a:pt x="90" y="70"/>
                  </a:cubicBezTo>
                  <a:cubicBezTo>
                    <a:pt x="92" y="68"/>
                    <a:pt x="94" y="67"/>
                    <a:pt x="96" y="65"/>
                  </a:cubicBezTo>
                  <a:cubicBezTo>
                    <a:pt x="98" y="64"/>
                    <a:pt x="99" y="62"/>
                    <a:pt x="101" y="60"/>
                  </a:cubicBezTo>
                  <a:cubicBezTo>
                    <a:pt x="101" y="59"/>
                    <a:pt x="101" y="59"/>
                    <a:pt x="102" y="58"/>
                  </a:cubicBezTo>
                  <a:cubicBezTo>
                    <a:pt x="103" y="56"/>
                    <a:pt x="104" y="55"/>
                    <a:pt x="105" y="54"/>
                  </a:cubicBezTo>
                  <a:cubicBezTo>
                    <a:pt x="106" y="53"/>
                    <a:pt x="107" y="52"/>
                    <a:pt x="108" y="51"/>
                  </a:cubicBezTo>
                  <a:cubicBezTo>
                    <a:pt x="109" y="49"/>
                    <a:pt x="110" y="48"/>
                    <a:pt x="111" y="47"/>
                  </a:cubicBezTo>
                  <a:cubicBezTo>
                    <a:pt x="112" y="45"/>
                    <a:pt x="114" y="43"/>
                    <a:pt x="115" y="42"/>
                  </a:cubicBezTo>
                  <a:cubicBezTo>
                    <a:pt x="116" y="41"/>
                    <a:pt x="118" y="40"/>
                    <a:pt x="120" y="39"/>
                  </a:cubicBezTo>
                  <a:cubicBezTo>
                    <a:pt x="121" y="38"/>
                    <a:pt x="122" y="38"/>
                    <a:pt x="123" y="37"/>
                  </a:cubicBezTo>
                  <a:cubicBezTo>
                    <a:pt x="125" y="35"/>
                    <a:pt x="127" y="33"/>
                    <a:pt x="128" y="31"/>
                  </a:cubicBezTo>
                  <a:cubicBezTo>
                    <a:pt x="129" y="30"/>
                    <a:pt x="129" y="30"/>
                    <a:pt x="129" y="30"/>
                  </a:cubicBezTo>
                  <a:cubicBezTo>
                    <a:pt x="133" y="24"/>
                    <a:pt x="136" y="18"/>
                    <a:pt x="139" y="12"/>
                  </a:cubicBezTo>
                  <a:cubicBezTo>
                    <a:pt x="140" y="10"/>
                    <a:pt x="140" y="10"/>
                    <a:pt x="140" y="10"/>
                  </a:cubicBezTo>
                  <a:cubicBezTo>
                    <a:pt x="140" y="10"/>
                    <a:pt x="136" y="9"/>
                    <a:pt x="135" y="8"/>
                  </a:cubicBez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7" name="Freeform 28"/>
            <p:cNvSpPr>
              <a:spLocks/>
            </p:cNvSpPr>
            <p:nvPr/>
          </p:nvSpPr>
          <p:spPr bwMode="auto">
            <a:xfrm>
              <a:off x="4598149" y="1709076"/>
              <a:ext cx="731088" cy="240057"/>
            </a:xfrm>
            <a:custGeom>
              <a:avLst/>
              <a:gdLst>
                <a:gd name="T0" fmla="*/ 279 w 289"/>
                <a:gd name="T1" fmla="*/ 22 h 99"/>
                <a:gd name="T2" fmla="*/ 267 w 289"/>
                <a:gd name="T3" fmla="*/ 17 h 99"/>
                <a:gd name="T4" fmla="*/ 251 w 289"/>
                <a:gd name="T5" fmla="*/ 30 h 99"/>
                <a:gd name="T6" fmla="*/ 240 w 289"/>
                <a:gd name="T7" fmla="*/ 33 h 99"/>
                <a:gd name="T8" fmla="*/ 227 w 289"/>
                <a:gd name="T9" fmla="*/ 33 h 99"/>
                <a:gd name="T10" fmla="*/ 216 w 289"/>
                <a:gd name="T11" fmla="*/ 34 h 99"/>
                <a:gd name="T12" fmla="*/ 204 w 289"/>
                <a:gd name="T13" fmla="*/ 45 h 99"/>
                <a:gd name="T14" fmla="*/ 183 w 289"/>
                <a:gd name="T15" fmla="*/ 44 h 99"/>
                <a:gd name="T16" fmla="*/ 178 w 289"/>
                <a:gd name="T17" fmla="*/ 36 h 99"/>
                <a:gd name="T18" fmla="*/ 182 w 289"/>
                <a:gd name="T19" fmla="*/ 24 h 99"/>
                <a:gd name="T20" fmla="*/ 179 w 289"/>
                <a:gd name="T21" fmla="*/ 5 h 99"/>
                <a:gd name="T22" fmla="*/ 151 w 289"/>
                <a:gd name="T23" fmla="*/ 23 h 99"/>
                <a:gd name="T24" fmla="*/ 135 w 289"/>
                <a:gd name="T25" fmla="*/ 27 h 99"/>
                <a:gd name="T26" fmla="*/ 128 w 289"/>
                <a:gd name="T27" fmla="*/ 22 h 99"/>
                <a:gd name="T28" fmla="*/ 118 w 289"/>
                <a:gd name="T29" fmla="*/ 20 h 99"/>
                <a:gd name="T30" fmla="*/ 111 w 289"/>
                <a:gd name="T31" fmla="*/ 19 h 99"/>
                <a:gd name="T32" fmla="*/ 89 w 289"/>
                <a:gd name="T33" fmla="*/ 17 h 99"/>
                <a:gd name="T34" fmla="*/ 73 w 289"/>
                <a:gd name="T35" fmla="*/ 2 h 99"/>
                <a:gd name="T36" fmla="*/ 62 w 289"/>
                <a:gd name="T37" fmla="*/ 1 h 99"/>
                <a:gd name="T38" fmla="*/ 45 w 289"/>
                <a:gd name="T39" fmla="*/ 2 h 99"/>
                <a:gd name="T40" fmla="*/ 34 w 289"/>
                <a:gd name="T41" fmla="*/ 1 h 99"/>
                <a:gd name="T42" fmla="*/ 29 w 289"/>
                <a:gd name="T43" fmla="*/ 1 h 99"/>
                <a:gd name="T44" fmla="*/ 28 w 289"/>
                <a:gd name="T45" fmla="*/ 10 h 99"/>
                <a:gd name="T46" fmla="*/ 31 w 289"/>
                <a:gd name="T47" fmla="*/ 23 h 99"/>
                <a:gd name="T48" fmla="*/ 6 w 289"/>
                <a:gd name="T49" fmla="*/ 50 h 99"/>
                <a:gd name="T50" fmla="*/ 6 w 289"/>
                <a:gd name="T51" fmla="*/ 62 h 99"/>
                <a:gd name="T52" fmla="*/ 15 w 289"/>
                <a:gd name="T53" fmla="*/ 79 h 99"/>
                <a:gd name="T54" fmla="*/ 19 w 289"/>
                <a:gd name="T55" fmla="*/ 94 h 99"/>
                <a:gd name="T56" fmla="*/ 23 w 289"/>
                <a:gd name="T57" fmla="*/ 98 h 99"/>
                <a:gd name="T58" fmla="*/ 35 w 289"/>
                <a:gd name="T59" fmla="*/ 92 h 99"/>
                <a:gd name="T60" fmla="*/ 45 w 289"/>
                <a:gd name="T61" fmla="*/ 79 h 99"/>
                <a:gd name="T62" fmla="*/ 64 w 289"/>
                <a:gd name="T63" fmla="*/ 66 h 99"/>
                <a:gd name="T64" fmla="*/ 81 w 289"/>
                <a:gd name="T65" fmla="*/ 56 h 99"/>
                <a:gd name="T66" fmla="*/ 103 w 289"/>
                <a:gd name="T67" fmla="*/ 68 h 99"/>
                <a:gd name="T68" fmla="*/ 109 w 289"/>
                <a:gd name="T69" fmla="*/ 72 h 99"/>
                <a:gd name="T70" fmla="*/ 112 w 289"/>
                <a:gd name="T71" fmla="*/ 75 h 99"/>
                <a:gd name="T72" fmla="*/ 119 w 289"/>
                <a:gd name="T73" fmla="*/ 75 h 99"/>
                <a:gd name="T74" fmla="*/ 129 w 289"/>
                <a:gd name="T75" fmla="*/ 88 h 99"/>
                <a:gd name="T76" fmla="*/ 132 w 289"/>
                <a:gd name="T77" fmla="*/ 91 h 99"/>
                <a:gd name="T78" fmla="*/ 139 w 289"/>
                <a:gd name="T79" fmla="*/ 89 h 99"/>
                <a:gd name="T80" fmla="*/ 155 w 289"/>
                <a:gd name="T81" fmla="*/ 77 h 99"/>
                <a:gd name="T82" fmla="*/ 160 w 289"/>
                <a:gd name="T83" fmla="*/ 82 h 99"/>
                <a:gd name="T84" fmla="*/ 184 w 289"/>
                <a:gd name="T85" fmla="*/ 97 h 99"/>
                <a:gd name="T86" fmla="*/ 208 w 289"/>
                <a:gd name="T87" fmla="*/ 97 h 99"/>
                <a:gd name="T88" fmla="*/ 233 w 289"/>
                <a:gd name="T89" fmla="*/ 85 h 99"/>
                <a:gd name="T90" fmla="*/ 247 w 289"/>
                <a:gd name="T91" fmla="*/ 79 h 99"/>
                <a:gd name="T92" fmla="*/ 268 w 289"/>
                <a:gd name="T93" fmla="*/ 86 h 99"/>
                <a:gd name="T94" fmla="*/ 278 w 289"/>
                <a:gd name="T95" fmla="*/ 71 h 99"/>
                <a:gd name="T96" fmla="*/ 289 w 289"/>
                <a:gd name="T97" fmla="*/ 31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89" h="99">
                  <a:moveTo>
                    <a:pt x="288" y="27"/>
                  </a:moveTo>
                  <a:cubicBezTo>
                    <a:pt x="287" y="26"/>
                    <a:pt x="286" y="26"/>
                    <a:pt x="286" y="25"/>
                  </a:cubicBezTo>
                  <a:cubicBezTo>
                    <a:pt x="285" y="25"/>
                    <a:pt x="284" y="25"/>
                    <a:pt x="283" y="25"/>
                  </a:cubicBezTo>
                  <a:cubicBezTo>
                    <a:pt x="282" y="24"/>
                    <a:pt x="281" y="24"/>
                    <a:pt x="279" y="22"/>
                  </a:cubicBezTo>
                  <a:cubicBezTo>
                    <a:pt x="278" y="20"/>
                    <a:pt x="277" y="20"/>
                    <a:pt x="275" y="19"/>
                  </a:cubicBezTo>
                  <a:cubicBezTo>
                    <a:pt x="274" y="19"/>
                    <a:pt x="273" y="19"/>
                    <a:pt x="273" y="19"/>
                  </a:cubicBezTo>
                  <a:cubicBezTo>
                    <a:pt x="272" y="19"/>
                    <a:pt x="271" y="18"/>
                    <a:pt x="270" y="18"/>
                  </a:cubicBezTo>
                  <a:cubicBezTo>
                    <a:pt x="269" y="17"/>
                    <a:pt x="268" y="17"/>
                    <a:pt x="267" y="17"/>
                  </a:cubicBezTo>
                  <a:cubicBezTo>
                    <a:pt x="266" y="17"/>
                    <a:pt x="266" y="17"/>
                    <a:pt x="266" y="17"/>
                  </a:cubicBezTo>
                  <a:cubicBezTo>
                    <a:pt x="261" y="18"/>
                    <a:pt x="259" y="20"/>
                    <a:pt x="258" y="24"/>
                  </a:cubicBezTo>
                  <a:cubicBezTo>
                    <a:pt x="257" y="25"/>
                    <a:pt x="257" y="26"/>
                    <a:pt x="256" y="27"/>
                  </a:cubicBezTo>
                  <a:cubicBezTo>
                    <a:pt x="254" y="29"/>
                    <a:pt x="253" y="29"/>
                    <a:pt x="251" y="30"/>
                  </a:cubicBezTo>
                  <a:cubicBezTo>
                    <a:pt x="250" y="30"/>
                    <a:pt x="250" y="30"/>
                    <a:pt x="249" y="30"/>
                  </a:cubicBezTo>
                  <a:cubicBezTo>
                    <a:pt x="248" y="30"/>
                    <a:pt x="247" y="30"/>
                    <a:pt x="246" y="31"/>
                  </a:cubicBezTo>
                  <a:cubicBezTo>
                    <a:pt x="245" y="31"/>
                    <a:pt x="244" y="32"/>
                    <a:pt x="242" y="32"/>
                  </a:cubicBezTo>
                  <a:cubicBezTo>
                    <a:pt x="241" y="32"/>
                    <a:pt x="241" y="32"/>
                    <a:pt x="240" y="33"/>
                  </a:cubicBezTo>
                  <a:cubicBezTo>
                    <a:pt x="238" y="33"/>
                    <a:pt x="236" y="33"/>
                    <a:pt x="235" y="33"/>
                  </a:cubicBezTo>
                  <a:cubicBezTo>
                    <a:pt x="233" y="33"/>
                    <a:pt x="232" y="33"/>
                    <a:pt x="231" y="33"/>
                  </a:cubicBezTo>
                  <a:cubicBezTo>
                    <a:pt x="230" y="33"/>
                    <a:pt x="229" y="33"/>
                    <a:pt x="228" y="33"/>
                  </a:cubicBezTo>
                  <a:cubicBezTo>
                    <a:pt x="228" y="33"/>
                    <a:pt x="227" y="33"/>
                    <a:pt x="227" y="33"/>
                  </a:cubicBezTo>
                  <a:cubicBezTo>
                    <a:pt x="226" y="33"/>
                    <a:pt x="225" y="33"/>
                    <a:pt x="224" y="33"/>
                  </a:cubicBezTo>
                  <a:cubicBezTo>
                    <a:pt x="223" y="33"/>
                    <a:pt x="222" y="33"/>
                    <a:pt x="220" y="33"/>
                  </a:cubicBezTo>
                  <a:cubicBezTo>
                    <a:pt x="220" y="33"/>
                    <a:pt x="220" y="33"/>
                    <a:pt x="220" y="33"/>
                  </a:cubicBezTo>
                  <a:cubicBezTo>
                    <a:pt x="218" y="33"/>
                    <a:pt x="217" y="33"/>
                    <a:pt x="216" y="34"/>
                  </a:cubicBezTo>
                  <a:cubicBezTo>
                    <a:pt x="215" y="35"/>
                    <a:pt x="215" y="35"/>
                    <a:pt x="214" y="36"/>
                  </a:cubicBezTo>
                  <a:cubicBezTo>
                    <a:pt x="213" y="37"/>
                    <a:pt x="212" y="37"/>
                    <a:pt x="211" y="37"/>
                  </a:cubicBezTo>
                  <a:cubicBezTo>
                    <a:pt x="210" y="38"/>
                    <a:pt x="209" y="38"/>
                    <a:pt x="208" y="39"/>
                  </a:cubicBezTo>
                  <a:cubicBezTo>
                    <a:pt x="206" y="40"/>
                    <a:pt x="205" y="42"/>
                    <a:pt x="204" y="45"/>
                  </a:cubicBezTo>
                  <a:cubicBezTo>
                    <a:pt x="203" y="48"/>
                    <a:pt x="202" y="48"/>
                    <a:pt x="199" y="49"/>
                  </a:cubicBezTo>
                  <a:cubicBezTo>
                    <a:pt x="199" y="50"/>
                    <a:pt x="198" y="50"/>
                    <a:pt x="197" y="50"/>
                  </a:cubicBezTo>
                  <a:cubicBezTo>
                    <a:pt x="196" y="51"/>
                    <a:pt x="194" y="52"/>
                    <a:pt x="192" y="52"/>
                  </a:cubicBezTo>
                  <a:cubicBezTo>
                    <a:pt x="189" y="52"/>
                    <a:pt x="184" y="47"/>
                    <a:pt x="183" y="44"/>
                  </a:cubicBezTo>
                  <a:cubicBezTo>
                    <a:pt x="183" y="43"/>
                    <a:pt x="183" y="42"/>
                    <a:pt x="183" y="41"/>
                  </a:cubicBezTo>
                  <a:cubicBezTo>
                    <a:pt x="183" y="39"/>
                    <a:pt x="183" y="38"/>
                    <a:pt x="182" y="37"/>
                  </a:cubicBezTo>
                  <a:cubicBezTo>
                    <a:pt x="181" y="36"/>
                    <a:pt x="180" y="36"/>
                    <a:pt x="179" y="36"/>
                  </a:cubicBezTo>
                  <a:cubicBezTo>
                    <a:pt x="178" y="36"/>
                    <a:pt x="178" y="36"/>
                    <a:pt x="178" y="36"/>
                  </a:cubicBezTo>
                  <a:cubicBezTo>
                    <a:pt x="177" y="36"/>
                    <a:pt x="176" y="36"/>
                    <a:pt x="176" y="35"/>
                  </a:cubicBezTo>
                  <a:cubicBezTo>
                    <a:pt x="176" y="35"/>
                    <a:pt x="176" y="34"/>
                    <a:pt x="176" y="33"/>
                  </a:cubicBezTo>
                  <a:cubicBezTo>
                    <a:pt x="177" y="32"/>
                    <a:pt x="178" y="30"/>
                    <a:pt x="179" y="29"/>
                  </a:cubicBezTo>
                  <a:cubicBezTo>
                    <a:pt x="180" y="27"/>
                    <a:pt x="181" y="26"/>
                    <a:pt x="182" y="24"/>
                  </a:cubicBezTo>
                  <a:cubicBezTo>
                    <a:pt x="182" y="23"/>
                    <a:pt x="183" y="22"/>
                    <a:pt x="184" y="20"/>
                  </a:cubicBezTo>
                  <a:cubicBezTo>
                    <a:pt x="186" y="17"/>
                    <a:pt x="188" y="14"/>
                    <a:pt x="188" y="12"/>
                  </a:cubicBezTo>
                  <a:cubicBezTo>
                    <a:pt x="188" y="9"/>
                    <a:pt x="184" y="6"/>
                    <a:pt x="181" y="6"/>
                  </a:cubicBezTo>
                  <a:cubicBezTo>
                    <a:pt x="180" y="6"/>
                    <a:pt x="180" y="5"/>
                    <a:pt x="179" y="5"/>
                  </a:cubicBezTo>
                  <a:cubicBezTo>
                    <a:pt x="176" y="5"/>
                    <a:pt x="173" y="7"/>
                    <a:pt x="170" y="10"/>
                  </a:cubicBezTo>
                  <a:cubicBezTo>
                    <a:pt x="167" y="13"/>
                    <a:pt x="164" y="15"/>
                    <a:pt x="161" y="16"/>
                  </a:cubicBezTo>
                  <a:cubicBezTo>
                    <a:pt x="158" y="17"/>
                    <a:pt x="157" y="19"/>
                    <a:pt x="154" y="20"/>
                  </a:cubicBezTo>
                  <a:cubicBezTo>
                    <a:pt x="153" y="21"/>
                    <a:pt x="152" y="22"/>
                    <a:pt x="151" y="23"/>
                  </a:cubicBezTo>
                  <a:cubicBezTo>
                    <a:pt x="148" y="25"/>
                    <a:pt x="146" y="25"/>
                    <a:pt x="143" y="25"/>
                  </a:cubicBezTo>
                  <a:cubicBezTo>
                    <a:pt x="142" y="25"/>
                    <a:pt x="140" y="25"/>
                    <a:pt x="139" y="26"/>
                  </a:cubicBezTo>
                  <a:cubicBezTo>
                    <a:pt x="138" y="26"/>
                    <a:pt x="138" y="26"/>
                    <a:pt x="137" y="26"/>
                  </a:cubicBezTo>
                  <a:cubicBezTo>
                    <a:pt x="137" y="26"/>
                    <a:pt x="136" y="27"/>
                    <a:pt x="135" y="27"/>
                  </a:cubicBezTo>
                  <a:cubicBezTo>
                    <a:pt x="134" y="27"/>
                    <a:pt x="134" y="27"/>
                    <a:pt x="134" y="27"/>
                  </a:cubicBezTo>
                  <a:cubicBezTo>
                    <a:pt x="132" y="26"/>
                    <a:pt x="132" y="25"/>
                    <a:pt x="131" y="24"/>
                  </a:cubicBezTo>
                  <a:cubicBezTo>
                    <a:pt x="131" y="24"/>
                    <a:pt x="131" y="23"/>
                    <a:pt x="130" y="23"/>
                  </a:cubicBezTo>
                  <a:cubicBezTo>
                    <a:pt x="130" y="22"/>
                    <a:pt x="129" y="22"/>
                    <a:pt x="128" y="22"/>
                  </a:cubicBezTo>
                  <a:cubicBezTo>
                    <a:pt x="127" y="22"/>
                    <a:pt x="126" y="22"/>
                    <a:pt x="125" y="23"/>
                  </a:cubicBezTo>
                  <a:cubicBezTo>
                    <a:pt x="124" y="24"/>
                    <a:pt x="122" y="24"/>
                    <a:pt x="121" y="24"/>
                  </a:cubicBezTo>
                  <a:cubicBezTo>
                    <a:pt x="121" y="24"/>
                    <a:pt x="121" y="24"/>
                    <a:pt x="120" y="24"/>
                  </a:cubicBezTo>
                  <a:cubicBezTo>
                    <a:pt x="119" y="23"/>
                    <a:pt x="118" y="22"/>
                    <a:pt x="118" y="20"/>
                  </a:cubicBezTo>
                  <a:cubicBezTo>
                    <a:pt x="118" y="18"/>
                    <a:pt x="117" y="17"/>
                    <a:pt x="116" y="16"/>
                  </a:cubicBezTo>
                  <a:cubicBezTo>
                    <a:pt x="115" y="15"/>
                    <a:pt x="115" y="15"/>
                    <a:pt x="115" y="15"/>
                  </a:cubicBezTo>
                  <a:cubicBezTo>
                    <a:pt x="113" y="16"/>
                    <a:pt x="113" y="16"/>
                    <a:pt x="113" y="16"/>
                  </a:cubicBezTo>
                  <a:cubicBezTo>
                    <a:pt x="113" y="17"/>
                    <a:pt x="112" y="18"/>
                    <a:pt x="111" y="19"/>
                  </a:cubicBezTo>
                  <a:cubicBezTo>
                    <a:pt x="110" y="19"/>
                    <a:pt x="110" y="19"/>
                    <a:pt x="109" y="20"/>
                  </a:cubicBezTo>
                  <a:cubicBezTo>
                    <a:pt x="107" y="22"/>
                    <a:pt x="103" y="25"/>
                    <a:pt x="100" y="25"/>
                  </a:cubicBezTo>
                  <a:cubicBezTo>
                    <a:pt x="99" y="25"/>
                    <a:pt x="98" y="24"/>
                    <a:pt x="97" y="24"/>
                  </a:cubicBezTo>
                  <a:cubicBezTo>
                    <a:pt x="94" y="22"/>
                    <a:pt x="92" y="20"/>
                    <a:pt x="89" y="17"/>
                  </a:cubicBezTo>
                  <a:cubicBezTo>
                    <a:pt x="88" y="16"/>
                    <a:pt x="86" y="14"/>
                    <a:pt x="85" y="13"/>
                  </a:cubicBezTo>
                  <a:cubicBezTo>
                    <a:pt x="84" y="12"/>
                    <a:pt x="84" y="12"/>
                    <a:pt x="84" y="12"/>
                  </a:cubicBezTo>
                  <a:cubicBezTo>
                    <a:pt x="80" y="9"/>
                    <a:pt x="77" y="6"/>
                    <a:pt x="74" y="3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1" y="2"/>
                    <a:pt x="68" y="2"/>
                    <a:pt x="66" y="1"/>
                  </a:cubicBezTo>
                  <a:cubicBezTo>
                    <a:pt x="65" y="1"/>
                    <a:pt x="64" y="1"/>
                    <a:pt x="63" y="1"/>
                  </a:cubicBezTo>
                  <a:cubicBezTo>
                    <a:pt x="63" y="1"/>
                    <a:pt x="62" y="1"/>
                    <a:pt x="62" y="1"/>
                  </a:cubicBezTo>
                  <a:cubicBezTo>
                    <a:pt x="59" y="1"/>
                    <a:pt x="57" y="2"/>
                    <a:pt x="55" y="3"/>
                  </a:cubicBezTo>
                  <a:cubicBezTo>
                    <a:pt x="54" y="3"/>
                    <a:pt x="53" y="3"/>
                    <a:pt x="51" y="3"/>
                  </a:cubicBezTo>
                  <a:cubicBezTo>
                    <a:pt x="50" y="3"/>
                    <a:pt x="48" y="3"/>
                    <a:pt x="47" y="2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2" y="2"/>
                    <a:pt x="40" y="1"/>
                    <a:pt x="37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1"/>
                    <a:pt x="33" y="1"/>
                    <a:pt x="32" y="1"/>
                  </a:cubicBezTo>
                  <a:cubicBezTo>
                    <a:pt x="32" y="1"/>
                    <a:pt x="31" y="1"/>
                    <a:pt x="31" y="1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6" y="2"/>
                    <a:pt x="25" y="3"/>
                    <a:pt x="25" y="4"/>
                  </a:cubicBezTo>
                  <a:cubicBezTo>
                    <a:pt x="25" y="4"/>
                    <a:pt x="25" y="5"/>
                    <a:pt x="26" y="6"/>
                  </a:cubicBezTo>
                  <a:cubicBezTo>
                    <a:pt x="26" y="7"/>
                    <a:pt x="26" y="7"/>
                    <a:pt x="27" y="7"/>
                  </a:cubicBezTo>
                  <a:cubicBezTo>
                    <a:pt x="28" y="8"/>
                    <a:pt x="28" y="8"/>
                    <a:pt x="28" y="10"/>
                  </a:cubicBezTo>
                  <a:cubicBezTo>
                    <a:pt x="29" y="11"/>
                    <a:pt x="28" y="13"/>
                    <a:pt x="28" y="14"/>
                  </a:cubicBezTo>
                  <a:cubicBezTo>
                    <a:pt x="27" y="15"/>
                    <a:pt x="27" y="16"/>
                    <a:pt x="27" y="18"/>
                  </a:cubicBezTo>
                  <a:cubicBezTo>
                    <a:pt x="28" y="19"/>
                    <a:pt x="29" y="20"/>
                    <a:pt x="30" y="21"/>
                  </a:cubicBezTo>
                  <a:cubicBezTo>
                    <a:pt x="30" y="22"/>
                    <a:pt x="31" y="22"/>
                    <a:pt x="31" y="23"/>
                  </a:cubicBezTo>
                  <a:cubicBezTo>
                    <a:pt x="33" y="26"/>
                    <a:pt x="32" y="31"/>
                    <a:pt x="29" y="33"/>
                  </a:cubicBezTo>
                  <a:cubicBezTo>
                    <a:pt x="24" y="39"/>
                    <a:pt x="19" y="42"/>
                    <a:pt x="14" y="45"/>
                  </a:cubicBezTo>
                  <a:cubicBezTo>
                    <a:pt x="12" y="46"/>
                    <a:pt x="11" y="47"/>
                    <a:pt x="9" y="48"/>
                  </a:cubicBezTo>
                  <a:cubicBezTo>
                    <a:pt x="8" y="49"/>
                    <a:pt x="7" y="50"/>
                    <a:pt x="6" y="50"/>
                  </a:cubicBezTo>
                  <a:cubicBezTo>
                    <a:pt x="5" y="51"/>
                    <a:pt x="5" y="51"/>
                    <a:pt x="4" y="51"/>
                  </a:cubicBezTo>
                  <a:cubicBezTo>
                    <a:pt x="2" y="52"/>
                    <a:pt x="0" y="53"/>
                    <a:pt x="0" y="56"/>
                  </a:cubicBezTo>
                  <a:cubicBezTo>
                    <a:pt x="1" y="58"/>
                    <a:pt x="2" y="59"/>
                    <a:pt x="5" y="61"/>
                  </a:cubicBezTo>
                  <a:cubicBezTo>
                    <a:pt x="5" y="61"/>
                    <a:pt x="6" y="62"/>
                    <a:pt x="6" y="62"/>
                  </a:cubicBezTo>
                  <a:cubicBezTo>
                    <a:pt x="7" y="63"/>
                    <a:pt x="8" y="63"/>
                    <a:pt x="8" y="64"/>
                  </a:cubicBezTo>
                  <a:cubicBezTo>
                    <a:pt x="10" y="65"/>
                    <a:pt x="12" y="66"/>
                    <a:pt x="13" y="68"/>
                  </a:cubicBezTo>
                  <a:cubicBezTo>
                    <a:pt x="14" y="70"/>
                    <a:pt x="14" y="72"/>
                    <a:pt x="14" y="73"/>
                  </a:cubicBezTo>
                  <a:cubicBezTo>
                    <a:pt x="14" y="75"/>
                    <a:pt x="14" y="77"/>
                    <a:pt x="15" y="79"/>
                  </a:cubicBezTo>
                  <a:cubicBezTo>
                    <a:pt x="16" y="80"/>
                    <a:pt x="17" y="81"/>
                    <a:pt x="18" y="81"/>
                  </a:cubicBezTo>
                  <a:cubicBezTo>
                    <a:pt x="19" y="82"/>
                    <a:pt x="20" y="83"/>
                    <a:pt x="21" y="85"/>
                  </a:cubicBezTo>
                  <a:cubicBezTo>
                    <a:pt x="22" y="87"/>
                    <a:pt x="21" y="89"/>
                    <a:pt x="20" y="91"/>
                  </a:cubicBezTo>
                  <a:cubicBezTo>
                    <a:pt x="20" y="92"/>
                    <a:pt x="19" y="93"/>
                    <a:pt x="19" y="94"/>
                  </a:cubicBezTo>
                  <a:cubicBezTo>
                    <a:pt x="19" y="95"/>
                    <a:pt x="19" y="96"/>
                    <a:pt x="19" y="96"/>
                  </a:cubicBezTo>
                  <a:cubicBezTo>
                    <a:pt x="19" y="96"/>
                    <a:pt x="19" y="96"/>
                    <a:pt x="19" y="96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20" y="97"/>
                    <a:pt x="22" y="98"/>
                    <a:pt x="23" y="98"/>
                  </a:cubicBezTo>
                  <a:cubicBezTo>
                    <a:pt x="23" y="98"/>
                    <a:pt x="24" y="98"/>
                    <a:pt x="24" y="98"/>
                  </a:cubicBezTo>
                  <a:cubicBezTo>
                    <a:pt x="28" y="97"/>
                    <a:pt x="30" y="95"/>
                    <a:pt x="33" y="93"/>
                  </a:cubicBezTo>
                  <a:cubicBezTo>
                    <a:pt x="33" y="93"/>
                    <a:pt x="33" y="93"/>
                    <a:pt x="33" y="93"/>
                  </a:cubicBezTo>
                  <a:cubicBezTo>
                    <a:pt x="34" y="93"/>
                    <a:pt x="34" y="92"/>
                    <a:pt x="35" y="92"/>
                  </a:cubicBezTo>
                  <a:cubicBezTo>
                    <a:pt x="37" y="90"/>
                    <a:pt x="39" y="89"/>
                    <a:pt x="39" y="85"/>
                  </a:cubicBezTo>
                  <a:cubicBezTo>
                    <a:pt x="39" y="84"/>
                    <a:pt x="39" y="84"/>
                    <a:pt x="39" y="84"/>
                  </a:cubicBezTo>
                  <a:cubicBezTo>
                    <a:pt x="40" y="81"/>
                    <a:pt x="40" y="79"/>
                    <a:pt x="44" y="79"/>
                  </a:cubicBezTo>
                  <a:cubicBezTo>
                    <a:pt x="45" y="79"/>
                    <a:pt x="45" y="79"/>
                    <a:pt x="45" y="79"/>
                  </a:cubicBezTo>
                  <a:cubicBezTo>
                    <a:pt x="48" y="79"/>
                    <a:pt x="50" y="79"/>
                    <a:pt x="53" y="77"/>
                  </a:cubicBezTo>
                  <a:cubicBezTo>
                    <a:pt x="54" y="76"/>
                    <a:pt x="55" y="74"/>
                    <a:pt x="56" y="73"/>
                  </a:cubicBezTo>
                  <a:cubicBezTo>
                    <a:pt x="57" y="72"/>
                    <a:pt x="58" y="70"/>
                    <a:pt x="59" y="69"/>
                  </a:cubicBezTo>
                  <a:cubicBezTo>
                    <a:pt x="60" y="68"/>
                    <a:pt x="62" y="67"/>
                    <a:pt x="64" y="66"/>
                  </a:cubicBezTo>
                  <a:cubicBezTo>
                    <a:pt x="65" y="66"/>
                    <a:pt x="66" y="65"/>
                    <a:pt x="67" y="65"/>
                  </a:cubicBezTo>
                  <a:cubicBezTo>
                    <a:pt x="68" y="64"/>
                    <a:pt x="69" y="63"/>
                    <a:pt x="70" y="63"/>
                  </a:cubicBezTo>
                  <a:cubicBezTo>
                    <a:pt x="72" y="62"/>
                    <a:pt x="73" y="61"/>
                    <a:pt x="74" y="59"/>
                  </a:cubicBezTo>
                  <a:cubicBezTo>
                    <a:pt x="76" y="57"/>
                    <a:pt x="78" y="56"/>
                    <a:pt x="81" y="56"/>
                  </a:cubicBezTo>
                  <a:cubicBezTo>
                    <a:pt x="82" y="56"/>
                    <a:pt x="82" y="56"/>
                    <a:pt x="83" y="56"/>
                  </a:cubicBezTo>
                  <a:cubicBezTo>
                    <a:pt x="86" y="57"/>
                    <a:pt x="87" y="59"/>
                    <a:pt x="88" y="60"/>
                  </a:cubicBezTo>
                  <a:cubicBezTo>
                    <a:pt x="88" y="62"/>
                    <a:pt x="89" y="63"/>
                    <a:pt x="90" y="64"/>
                  </a:cubicBezTo>
                  <a:cubicBezTo>
                    <a:pt x="94" y="67"/>
                    <a:pt x="99" y="68"/>
                    <a:pt x="103" y="68"/>
                  </a:cubicBezTo>
                  <a:cubicBezTo>
                    <a:pt x="104" y="68"/>
                    <a:pt x="105" y="68"/>
                    <a:pt x="105" y="69"/>
                  </a:cubicBezTo>
                  <a:cubicBezTo>
                    <a:pt x="106" y="69"/>
                    <a:pt x="106" y="69"/>
                    <a:pt x="106" y="70"/>
                  </a:cubicBezTo>
                  <a:cubicBezTo>
                    <a:pt x="106" y="70"/>
                    <a:pt x="107" y="70"/>
                    <a:pt x="107" y="70"/>
                  </a:cubicBezTo>
                  <a:cubicBezTo>
                    <a:pt x="108" y="71"/>
                    <a:pt x="109" y="71"/>
                    <a:pt x="109" y="72"/>
                  </a:cubicBezTo>
                  <a:cubicBezTo>
                    <a:pt x="109" y="72"/>
                    <a:pt x="110" y="73"/>
                    <a:pt x="110" y="73"/>
                  </a:cubicBezTo>
                  <a:cubicBezTo>
                    <a:pt x="111" y="74"/>
                    <a:pt x="111" y="75"/>
                    <a:pt x="111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3" y="75"/>
                    <a:pt x="113" y="75"/>
                    <a:pt x="113" y="75"/>
                  </a:cubicBezTo>
                  <a:cubicBezTo>
                    <a:pt x="113" y="75"/>
                    <a:pt x="114" y="75"/>
                    <a:pt x="115" y="75"/>
                  </a:cubicBezTo>
                  <a:cubicBezTo>
                    <a:pt x="115" y="74"/>
                    <a:pt x="116" y="74"/>
                    <a:pt x="116" y="74"/>
                  </a:cubicBezTo>
                  <a:cubicBezTo>
                    <a:pt x="117" y="74"/>
                    <a:pt x="118" y="74"/>
                    <a:pt x="119" y="75"/>
                  </a:cubicBezTo>
                  <a:cubicBezTo>
                    <a:pt x="119" y="76"/>
                    <a:pt x="120" y="77"/>
                    <a:pt x="120" y="77"/>
                  </a:cubicBezTo>
                  <a:cubicBezTo>
                    <a:pt x="121" y="79"/>
                    <a:pt x="121" y="79"/>
                    <a:pt x="124" y="80"/>
                  </a:cubicBezTo>
                  <a:cubicBezTo>
                    <a:pt x="128" y="81"/>
                    <a:pt x="129" y="82"/>
                    <a:pt x="129" y="86"/>
                  </a:cubicBezTo>
                  <a:cubicBezTo>
                    <a:pt x="129" y="88"/>
                    <a:pt x="129" y="88"/>
                    <a:pt x="129" y="88"/>
                  </a:cubicBezTo>
                  <a:cubicBezTo>
                    <a:pt x="129" y="88"/>
                    <a:pt x="129" y="89"/>
                    <a:pt x="129" y="90"/>
                  </a:cubicBezTo>
                  <a:cubicBezTo>
                    <a:pt x="129" y="92"/>
                    <a:pt x="129" y="92"/>
                    <a:pt x="129" y="92"/>
                  </a:cubicBezTo>
                  <a:cubicBezTo>
                    <a:pt x="131" y="91"/>
                    <a:pt x="131" y="91"/>
                    <a:pt x="131" y="91"/>
                  </a:cubicBezTo>
                  <a:cubicBezTo>
                    <a:pt x="131" y="91"/>
                    <a:pt x="132" y="91"/>
                    <a:pt x="132" y="91"/>
                  </a:cubicBezTo>
                  <a:cubicBezTo>
                    <a:pt x="133" y="91"/>
                    <a:pt x="133" y="91"/>
                    <a:pt x="134" y="90"/>
                  </a:cubicBezTo>
                  <a:cubicBezTo>
                    <a:pt x="134" y="90"/>
                    <a:pt x="135" y="90"/>
                    <a:pt x="136" y="89"/>
                  </a:cubicBezTo>
                  <a:cubicBezTo>
                    <a:pt x="136" y="89"/>
                    <a:pt x="137" y="89"/>
                    <a:pt x="137" y="89"/>
                  </a:cubicBezTo>
                  <a:cubicBezTo>
                    <a:pt x="138" y="89"/>
                    <a:pt x="138" y="89"/>
                    <a:pt x="139" y="89"/>
                  </a:cubicBezTo>
                  <a:cubicBezTo>
                    <a:pt x="139" y="89"/>
                    <a:pt x="139" y="89"/>
                    <a:pt x="140" y="89"/>
                  </a:cubicBezTo>
                  <a:cubicBezTo>
                    <a:pt x="140" y="89"/>
                    <a:pt x="140" y="89"/>
                    <a:pt x="140" y="89"/>
                  </a:cubicBezTo>
                  <a:cubicBezTo>
                    <a:pt x="143" y="89"/>
                    <a:pt x="145" y="88"/>
                    <a:pt x="147" y="85"/>
                  </a:cubicBezTo>
                  <a:cubicBezTo>
                    <a:pt x="149" y="82"/>
                    <a:pt x="152" y="77"/>
                    <a:pt x="155" y="77"/>
                  </a:cubicBezTo>
                  <a:cubicBezTo>
                    <a:pt x="155" y="77"/>
                    <a:pt x="155" y="77"/>
                    <a:pt x="155" y="77"/>
                  </a:cubicBezTo>
                  <a:cubicBezTo>
                    <a:pt x="155" y="77"/>
                    <a:pt x="156" y="78"/>
                    <a:pt x="157" y="80"/>
                  </a:cubicBezTo>
                  <a:cubicBezTo>
                    <a:pt x="158" y="82"/>
                    <a:pt x="158" y="82"/>
                    <a:pt x="158" y="82"/>
                  </a:cubicBezTo>
                  <a:cubicBezTo>
                    <a:pt x="160" y="82"/>
                    <a:pt x="160" y="82"/>
                    <a:pt x="160" y="82"/>
                  </a:cubicBezTo>
                  <a:cubicBezTo>
                    <a:pt x="160" y="82"/>
                    <a:pt x="162" y="82"/>
                    <a:pt x="163" y="82"/>
                  </a:cubicBezTo>
                  <a:cubicBezTo>
                    <a:pt x="166" y="82"/>
                    <a:pt x="167" y="84"/>
                    <a:pt x="169" y="86"/>
                  </a:cubicBezTo>
                  <a:cubicBezTo>
                    <a:pt x="171" y="88"/>
                    <a:pt x="171" y="88"/>
                    <a:pt x="171" y="88"/>
                  </a:cubicBezTo>
                  <a:cubicBezTo>
                    <a:pt x="175" y="92"/>
                    <a:pt x="178" y="96"/>
                    <a:pt x="184" y="97"/>
                  </a:cubicBezTo>
                  <a:cubicBezTo>
                    <a:pt x="186" y="97"/>
                    <a:pt x="187" y="98"/>
                    <a:pt x="189" y="98"/>
                  </a:cubicBezTo>
                  <a:cubicBezTo>
                    <a:pt x="191" y="98"/>
                    <a:pt x="194" y="99"/>
                    <a:pt x="196" y="99"/>
                  </a:cubicBezTo>
                  <a:cubicBezTo>
                    <a:pt x="196" y="99"/>
                    <a:pt x="196" y="99"/>
                    <a:pt x="196" y="99"/>
                  </a:cubicBezTo>
                  <a:cubicBezTo>
                    <a:pt x="200" y="99"/>
                    <a:pt x="204" y="98"/>
                    <a:pt x="208" y="97"/>
                  </a:cubicBezTo>
                  <a:cubicBezTo>
                    <a:pt x="209" y="97"/>
                    <a:pt x="210" y="97"/>
                    <a:pt x="211" y="97"/>
                  </a:cubicBezTo>
                  <a:cubicBezTo>
                    <a:pt x="214" y="96"/>
                    <a:pt x="216" y="96"/>
                    <a:pt x="219" y="94"/>
                  </a:cubicBezTo>
                  <a:cubicBezTo>
                    <a:pt x="222" y="92"/>
                    <a:pt x="224" y="90"/>
                    <a:pt x="227" y="87"/>
                  </a:cubicBezTo>
                  <a:cubicBezTo>
                    <a:pt x="229" y="85"/>
                    <a:pt x="231" y="85"/>
                    <a:pt x="233" y="85"/>
                  </a:cubicBezTo>
                  <a:cubicBezTo>
                    <a:pt x="234" y="84"/>
                    <a:pt x="236" y="84"/>
                    <a:pt x="237" y="83"/>
                  </a:cubicBezTo>
                  <a:cubicBezTo>
                    <a:pt x="238" y="82"/>
                    <a:pt x="239" y="82"/>
                    <a:pt x="240" y="81"/>
                  </a:cubicBezTo>
                  <a:cubicBezTo>
                    <a:pt x="242" y="80"/>
                    <a:pt x="243" y="78"/>
                    <a:pt x="245" y="78"/>
                  </a:cubicBezTo>
                  <a:cubicBezTo>
                    <a:pt x="246" y="78"/>
                    <a:pt x="246" y="78"/>
                    <a:pt x="247" y="79"/>
                  </a:cubicBezTo>
                  <a:cubicBezTo>
                    <a:pt x="249" y="79"/>
                    <a:pt x="252" y="80"/>
                    <a:pt x="255" y="82"/>
                  </a:cubicBezTo>
                  <a:cubicBezTo>
                    <a:pt x="257" y="82"/>
                    <a:pt x="258" y="83"/>
                    <a:pt x="259" y="83"/>
                  </a:cubicBezTo>
                  <a:cubicBezTo>
                    <a:pt x="261" y="84"/>
                    <a:pt x="263" y="84"/>
                    <a:pt x="264" y="85"/>
                  </a:cubicBezTo>
                  <a:cubicBezTo>
                    <a:pt x="265" y="85"/>
                    <a:pt x="266" y="86"/>
                    <a:pt x="268" y="86"/>
                  </a:cubicBezTo>
                  <a:cubicBezTo>
                    <a:pt x="269" y="87"/>
                    <a:pt x="269" y="87"/>
                    <a:pt x="269" y="87"/>
                  </a:cubicBezTo>
                  <a:cubicBezTo>
                    <a:pt x="270" y="85"/>
                    <a:pt x="270" y="85"/>
                    <a:pt x="270" y="85"/>
                  </a:cubicBezTo>
                  <a:cubicBezTo>
                    <a:pt x="271" y="84"/>
                    <a:pt x="272" y="82"/>
                    <a:pt x="273" y="81"/>
                  </a:cubicBezTo>
                  <a:cubicBezTo>
                    <a:pt x="275" y="77"/>
                    <a:pt x="277" y="74"/>
                    <a:pt x="278" y="71"/>
                  </a:cubicBezTo>
                  <a:cubicBezTo>
                    <a:pt x="279" y="67"/>
                    <a:pt x="280" y="64"/>
                    <a:pt x="280" y="61"/>
                  </a:cubicBezTo>
                  <a:cubicBezTo>
                    <a:pt x="281" y="58"/>
                    <a:pt x="281" y="55"/>
                    <a:pt x="282" y="52"/>
                  </a:cubicBezTo>
                  <a:cubicBezTo>
                    <a:pt x="283" y="50"/>
                    <a:pt x="283" y="50"/>
                    <a:pt x="283" y="50"/>
                  </a:cubicBezTo>
                  <a:cubicBezTo>
                    <a:pt x="286" y="44"/>
                    <a:pt x="288" y="38"/>
                    <a:pt x="289" y="31"/>
                  </a:cubicBezTo>
                  <a:cubicBezTo>
                    <a:pt x="289" y="31"/>
                    <a:pt x="289" y="29"/>
                    <a:pt x="289" y="29"/>
                  </a:cubicBezTo>
                  <a:cubicBezTo>
                    <a:pt x="289" y="27"/>
                    <a:pt x="289" y="27"/>
                    <a:pt x="289" y="27"/>
                  </a:cubicBezTo>
                  <a:lnTo>
                    <a:pt x="288" y="27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8" name="Freeform 29"/>
            <p:cNvSpPr>
              <a:spLocks/>
            </p:cNvSpPr>
            <p:nvPr/>
          </p:nvSpPr>
          <p:spPr bwMode="auto">
            <a:xfrm>
              <a:off x="3243820" y="3045260"/>
              <a:ext cx="938489" cy="611054"/>
            </a:xfrm>
            <a:custGeom>
              <a:avLst/>
              <a:gdLst>
                <a:gd name="T0" fmla="*/ 360 w 371"/>
                <a:gd name="T1" fmla="*/ 133 h 252"/>
                <a:gd name="T2" fmla="*/ 346 w 371"/>
                <a:gd name="T3" fmla="*/ 125 h 252"/>
                <a:gd name="T4" fmla="*/ 310 w 371"/>
                <a:gd name="T5" fmla="*/ 134 h 252"/>
                <a:gd name="T6" fmla="*/ 288 w 371"/>
                <a:gd name="T7" fmla="*/ 144 h 252"/>
                <a:gd name="T8" fmla="*/ 272 w 371"/>
                <a:gd name="T9" fmla="*/ 125 h 252"/>
                <a:gd name="T10" fmla="*/ 268 w 371"/>
                <a:gd name="T11" fmla="*/ 106 h 252"/>
                <a:gd name="T12" fmla="*/ 269 w 371"/>
                <a:gd name="T13" fmla="*/ 75 h 252"/>
                <a:gd name="T14" fmla="*/ 251 w 371"/>
                <a:gd name="T15" fmla="*/ 65 h 252"/>
                <a:gd name="T16" fmla="*/ 246 w 371"/>
                <a:gd name="T17" fmla="*/ 48 h 252"/>
                <a:gd name="T18" fmla="*/ 244 w 371"/>
                <a:gd name="T19" fmla="*/ 33 h 252"/>
                <a:gd name="T20" fmla="*/ 243 w 371"/>
                <a:gd name="T21" fmla="*/ 18 h 252"/>
                <a:gd name="T22" fmla="*/ 237 w 371"/>
                <a:gd name="T23" fmla="*/ 12 h 252"/>
                <a:gd name="T24" fmla="*/ 231 w 371"/>
                <a:gd name="T25" fmla="*/ 14 h 252"/>
                <a:gd name="T26" fmla="*/ 217 w 371"/>
                <a:gd name="T27" fmla="*/ 14 h 252"/>
                <a:gd name="T28" fmla="*/ 207 w 371"/>
                <a:gd name="T29" fmla="*/ 15 h 252"/>
                <a:gd name="T30" fmla="*/ 196 w 371"/>
                <a:gd name="T31" fmla="*/ 15 h 252"/>
                <a:gd name="T32" fmla="*/ 180 w 371"/>
                <a:gd name="T33" fmla="*/ 21 h 252"/>
                <a:gd name="T34" fmla="*/ 171 w 371"/>
                <a:gd name="T35" fmla="*/ 22 h 252"/>
                <a:gd name="T36" fmla="*/ 164 w 371"/>
                <a:gd name="T37" fmla="*/ 23 h 252"/>
                <a:gd name="T38" fmla="*/ 159 w 371"/>
                <a:gd name="T39" fmla="*/ 9 h 252"/>
                <a:gd name="T40" fmla="*/ 132 w 371"/>
                <a:gd name="T41" fmla="*/ 5 h 252"/>
                <a:gd name="T42" fmla="*/ 119 w 371"/>
                <a:gd name="T43" fmla="*/ 4 h 252"/>
                <a:gd name="T44" fmla="*/ 110 w 371"/>
                <a:gd name="T45" fmla="*/ 0 h 252"/>
                <a:gd name="T46" fmla="*/ 102 w 371"/>
                <a:gd name="T47" fmla="*/ 3 h 252"/>
                <a:gd name="T48" fmla="*/ 100 w 371"/>
                <a:gd name="T49" fmla="*/ 3 h 252"/>
                <a:gd name="T50" fmla="*/ 87 w 371"/>
                <a:gd name="T51" fmla="*/ 10 h 252"/>
                <a:gd name="T52" fmla="*/ 76 w 371"/>
                <a:gd name="T53" fmla="*/ 23 h 252"/>
                <a:gd name="T54" fmla="*/ 54 w 371"/>
                <a:gd name="T55" fmla="*/ 51 h 252"/>
                <a:gd name="T56" fmla="*/ 44 w 371"/>
                <a:gd name="T57" fmla="*/ 76 h 252"/>
                <a:gd name="T58" fmla="*/ 15 w 371"/>
                <a:gd name="T59" fmla="*/ 110 h 252"/>
                <a:gd name="T60" fmla="*/ 3 w 371"/>
                <a:gd name="T61" fmla="*/ 123 h 252"/>
                <a:gd name="T62" fmla="*/ 19 w 371"/>
                <a:gd name="T63" fmla="*/ 123 h 252"/>
                <a:gd name="T64" fmla="*/ 31 w 371"/>
                <a:gd name="T65" fmla="*/ 125 h 252"/>
                <a:gd name="T66" fmla="*/ 51 w 371"/>
                <a:gd name="T67" fmla="*/ 127 h 252"/>
                <a:gd name="T68" fmla="*/ 68 w 371"/>
                <a:gd name="T69" fmla="*/ 129 h 252"/>
                <a:gd name="T70" fmla="*/ 105 w 371"/>
                <a:gd name="T71" fmla="*/ 142 h 252"/>
                <a:gd name="T72" fmla="*/ 124 w 371"/>
                <a:gd name="T73" fmla="*/ 142 h 252"/>
                <a:gd name="T74" fmla="*/ 142 w 371"/>
                <a:gd name="T75" fmla="*/ 175 h 252"/>
                <a:gd name="T76" fmla="*/ 151 w 371"/>
                <a:gd name="T77" fmla="*/ 201 h 252"/>
                <a:gd name="T78" fmla="*/ 151 w 371"/>
                <a:gd name="T79" fmla="*/ 219 h 252"/>
                <a:gd name="T80" fmla="*/ 185 w 371"/>
                <a:gd name="T81" fmla="*/ 226 h 252"/>
                <a:gd name="T82" fmla="*/ 193 w 371"/>
                <a:gd name="T83" fmla="*/ 240 h 252"/>
                <a:gd name="T84" fmla="*/ 204 w 371"/>
                <a:gd name="T85" fmla="*/ 251 h 252"/>
                <a:gd name="T86" fmla="*/ 210 w 371"/>
                <a:gd name="T87" fmla="*/ 239 h 252"/>
                <a:gd name="T88" fmla="*/ 231 w 371"/>
                <a:gd name="T89" fmla="*/ 227 h 252"/>
                <a:gd name="T90" fmla="*/ 250 w 371"/>
                <a:gd name="T91" fmla="*/ 213 h 252"/>
                <a:gd name="T92" fmla="*/ 263 w 371"/>
                <a:gd name="T93" fmla="*/ 210 h 252"/>
                <a:gd name="T94" fmla="*/ 277 w 371"/>
                <a:gd name="T95" fmla="*/ 197 h 252"/>
                <a:gd name="T96" fmla="*/ 286 w 371"/>
                <a:gd name="T97" fmla="*/ 192 h 252"/>
                <a:gd name="T98" fmla="*/ 307 w 371"/>
                <a:gd name="T99" fmla="*/ 191 h 252"/>
                <a:gd name="T100" fmla="*/ 316 w 371"/>
                <a:gd name="T101" fmla="*/ 186 h 252"/>
                <a:gd name="T102" fmla="*/ 328 w 371"/>
                <a:gd name="T103" fmla="*/ 178 h 252"/>
                <a:gd name="T104" fmla="*/ 343 w 371"/>
                <a:gd name="T105" fmla="*/ 173 h 252"/>
                <a:gd name="T106" fmla="*/ 343 w 371"/>
                <a:gd name="T107" fmla="*/ 166 h 252"/>
                <a:gd name="T108" fmla="*/ 368 w 371"/>
                <a:gd name="T109" fmla="*/ 14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71" h="252">
                  <a:moveTo>
                    <a:pt x="370" y="135"/>
                  </a:moveTo>
                  <a:cubicBezTo>
                    <a:pt x="369" y="133"/>
                    <a:pt x="367" y="132"/>
                    <a:pt x="364" y="132"/>
                  </a:cubicBezTo>
                  <a:cubicBezTo>
                    <a:pt x="364" y="132"/>
                    <a:pt x="363" y="132"/>
                    <a:pt x="362" y="133"/>
                  </a:cubicBezTo>
                  <a:cubicBezTo>
                    <a:pt x="361" y="133"/>
                    <a:pt x="361" y="133"/>
                    <a:pt x="360" y="133"/>
                  </a:cubicBezTo>
                  <a:cubicBezTo>
                    <a:pt x="358" y="134"/>
                    <a:pt x="356" y="135"/>
                    <a:pt x="354" y="135"/>
                  </a:cubicBezTo>
                  <a:cubicBezTo>
                    <a:pt x="353" y="135"/>
                    <a:pt x="352" y="135"/>
                    <a:pt x="351" y="134"/>
                  </a:cubicBezTo>
                  <a:cubicBezTo>
                    <a:pt x="349" y="133"/>
                    <a:pt x="347" y="131"/>
                    <a:pt x="346" y="127"/>
                  </a:cubicBezTo>
                  <a:cubicBezTo>
                    <a:pt x="346" y="125"/>
                    <a:pt x="346" y="125"/>
                    <a:pt x="346" y="125"/>
                  </a:cubicBezTo>
                  <a:cubicBezTo>
                    <a:pt x="340" y="127"/>
                    <a:pt x="340" y="127"/>
                    <a:pt x="340" y="127"/>
                  </a:cubicBezTo>
                  <a:cubicBezTo>
                    <a:pt x="334" y="129"/>
                    <a:pt x="329" y="131"/>
                    <a:pt x="323" y="132"/>
                  </a:cubicBezTo>
                  <a:cubicBezTo>
                    <a:pt x="321" y="133"/>
                    <a:pt x="319" y="133"/>
                    <a:pt x="317" y="133"/>
                  </a:cubicBezTo>
                  <a:cubicBezTo>
                    <a:pt x="315" y="133"/>
                    <a:pt x="313" y="133"/>
                    <a:pt x="310" y="134"/>
                  </a:cubicBezTo>
                  <a:cubicBezTo>
                    <a:pt x="308" y="135"/>
                    <a:pt x="307" y="136"/>
                    <a:pt x="305" y="138"/>
                  </a:cubicBezTo>
                  <a:cubicBezTo>
                    <a:pt x="304" y="140"/>
                    <a:pt x="303" y="141"/>
                    <a:pt x="302" y="142"/>
                  </a:cubicBezTo>
                  <a:cubicBezTo>
                    <a:pt x="300" y="143"/>
                    <a:pt x="296" y="144"/>
                    <a:pt x="292" y="144"/>
                  </a:cubicBezTo>
                  <a:cubicBezTo>
                    <a:pt x="291" y="144"/>
                    <a:pt x="289" y="144"/>
                    <a:pt x="288" y="144"/>
                  </a:cubicBezTo>
                  <a:cubicBezTo>
                    <a:pt x="284" y="144"/>
                    <a:pt x="281" y="142"/>
                    <a:pt x="279" y="140"/>
                  </a:cubicBezTo>
                  <a:cubicBezTo>
                    <a:pt x="277" y="138"/>
                    <a:pt x="277" y="136"/>
                    <a:pt x="277" y="133"/>
                  </a:cubicBezTo>
                  <a:cubicBezTo>
                    <a:pt x="277" y="131"/>
                    <a:pt x="277" y="129"/>
                    <a:pt x="276" y="128"/>
                  </a:cubicBezTo>
                  <a:cubicBezTo>
                    <a:pt x="275" y="126"/>
                    <a:pt x="274" y="125"/>
                    <a:pt x="272" y="125"/>
                  </a:cubicBezTo>
                  <a:cubicBezTo>
                    <a:pt x="270" y="124"/>
                    <a:pt x="268" y="123"/>
                    <a:pt x="267" y="121"/>
                  </a:cubicBezTo>
                  <a:cubicBezTo>
                    <a:pt x="266" y="119"/>
                    <a:pt x="267" y="116"/>
                    <a:pt x="267" y="113"/>
                  </a:cubicBezTo>
                  <a:cubicBezTo>
                    <a:pt x="268" y="111"/>
                    <a:pt x="268" y="110"/>
                    <a:pt x="268" y="108"/>
                  </a:cubicBezTo>
                  <a:cubicBezTo>
                    <a:pt x="268" y="108"/>
                    <a:pt x="268" y="107"/>
                    <a:pt x="268" y="106"/>
                  </a:cubicBezTo>
                  <a:cubicBezTo>
                    <a:pt x="268" y="99"/>
                    <a:pt x="269" y="90"/>
                    <a:pt x="272" y="86"/>
                  </a:cubicBezTo>
                  <a:cubicBezTo>
                    <a:pt x="273" y="85"/>
                    <a:pt x="273" y="85"/>
                    <a:pt x="274" y="84"/>
                  </a:cubicBezTo>
                  <a:cubicBezTo>
                    <a:pt x="276" y="82"/>
                    <a:pt x="276" y="81"/>
                    <a:pt x="275" y="78"/>
                  </a:cubicBezTo>
                  <a:cubicBezTo>
                    <a:pt x="273" y="76"/>
                    <a:pt x="272" y="75"/>
                    <a:pt x="269" y="75"/>
                  </a:cubicBezTo>
                  <a:cubicBezTo>
                    <a:pt x="268" y="75"/>
                    <a:pt x="266" y="75"/>
                    <a:pt x="265" y="75"/>
                  </a:cubicBezTo>
                  <a:cubicBezTo>
                    <a:pt x="263" y="75"/>
                    <a:pt x="262" y="76"/>
                    <a:pt x="261" y="76"/>
                  </a:cubicBezTo>
                  <a:cubicBezTo>
                    <a:pt x="259" y="76"/>
                    <a:pt x="258" y="75"/>
                    <a:pt x="257" y="75"/>
                  </a:cubicBezTo>
                  <a:cubicBezTo>
                    <a:pt x="255" y="74"/>
                    <a:pt x="253" y="70"/>
                    <a:pt x="251" y="65"/>
                  </a:cubicBezTo>
                  <a:cubicBezTo>
                    <a:pt x="251" y="65"/>
                    <a:pt x="251" y="65"/>
                    <a:pt x="251" y="65"/>
                  </a:cubicBezTo>
                  <a:cubicBezTo>
                    <a:pt x="251" y="64"/>
                    <a:pt x="250" y="63"/>
                    <a:pt x="250" y="62"/>
                  </a:cubicBezTo>
                  <a:cubicBezTo>
                    <a:pt x="249" y="61"/>
                    <a:pt x="249" y="61"/>
                    <a:pt x="249" y="61"/>
                  </a:cubicBezTo>
                  <a:cubicBezTo>
                    <a:pt x="247" y="57"/>
                    <a:pt x="244" y="52"/>
                    <a:pt x="246" y="48"/>
                  </a:cubicBezTo>
                  <a:cubicBezTo>
                    <a:pt x="247" y="47"/>
                    <a:pt x="248" y="46"/>
                    <a:pt x="249" y="46"/>
                  </a:cubicBezTo>
                  <a:cubicBezTo>
                    <a:pt x="250" y="44"/>
                    <a:pt x="251" y="44"/>
                    <a:pt x="251" y="41"/>
                  </a:cubicBezTo>
                  <a:cubicBezTo>
                    <a:pt x="250" y="39"/>
                    <a:pt x="249" y="38"/>
                    <a:pt x="247" y="36"/>
                  </a:cubicBezTo>
                  <a:cubicBezTo>
                    <a:pt x="246" y="35"/>
                    <a:pt x="245" y="34"/>
                    <a:pt x="244" y="33"/>
                  </a:cubicBezTo>
                  <a:cubicBezTo>
                    <a:pt x="243" y="31"/>
                    <a:pt x="244" y="29"/>
                    <a:pt x="244" y="26"/>
                  </a:cubicBezTo>
                  <a:cubicBezTo>
                    <a:pt x="245" y="25"/>
                    <a:pt x="245" y="23"/>
                    <a:pt x="245" y="21"/>
                  </a:cubicBezTo>
                  <a:cubicBezTo>
                    <a:pt x="244" y="20"/>
                    <a:pt x="244" y="19"/>
                    <a:pt x="244" y="19"/>
                  </a:cubicBezTo>
                  <a:cubicBezTo>
                    <a:pt x="243" y="18"/>
                    <a:pt x="243" y="18"/>
                    <a:pt x="243" y="18"/>
                  </a:cubicBezTo>
                  <a:cubicBezTo>
                    <a:pt x="242" y="18"/>
                    <a:pt x="242" y="18"/>
                    <a:pt x="242" y="18"/>
                  </a:cubicBezTo>
                  <a:cubicBezTo>
                    <a:pt x="242" y="18"/>
                    <a:pt x="241" y="18"/>
                    <a:pt x="240" y="17"/>
                  </a:cubicBezTo>
                  <a:cubicBezTo>
                    <a:pt x="239" y="16"/>
                    <a:pt x="239" y="15"/>
                    <a:pt x="239" y="14"/>
                  </a:cubicBezTo>
                  <a:cubicBezTo>
                    <a:pt x="238" y="13"/>
                    <a:pt x="238" y="12"/>
                    <a:pt x="237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5" y="12"/>
                    <a:pt x="234" y="12"/>
                    <a:pt x="233" y="13"/>
                  </a:cubicBezTo>
                  <a:cubicBezTo>
                    <a:pt x="233" y="13"/>
                    <a:pt x="232" y="14"/>
                    <a:pt x="231" y="14"/>
                  </a:cubicBezTo>
                  <a:cubicBezTo>
                    <a:pt x="230" y="14"/>
                    <a:pt x="229" y="14"/>
                    <a:pt x="228" y="14"/>
                  </a:cubicBezTo>
                  <a:cubicBezTo>
                    <a:pt x="227" y="14"/>
                    <a:pt x="226" y="14"/>
                    <a:pt x="225" y="14"/>
                  </a:cubicBezTo>
                  <a:cubicBezTo>
                    <a:pt x="224" y="14"/>
                    <a:pt x="223" y="14"/>
                    <a:pt x="222" y="14"/>
                  </a:cubicBezTo>
                  <a:cubicBezTo>
                    <a:pt x="220" y="14"/>
                    <a:pt x="219" y="14"/>
                    <a:pt x="217" y="14"/>
                  </a:cubicBezTo>
                  <a:cubicBezTo>
                    <a:pt x="217" y="15"/>
                    <a:pt x="217" y="15"/>
                    <a:pt x="216" y="15"/>
                  </a:cubicBezTo>
                  <a:cubicBezTo>
                    <a:pt x="214" y="16"/>
                    <a:pt x="212" y="17"/>
                    <a:pt x="210" y="17"/>
                  </a:cubicBezTo>
                  <a:cubicBezTo>
                    <a:pt x="210" y="17"/>
                    <a:pt x="209" y="17"/>
                    <a:pt x="209" y="17"/>
                  </a:cubicBezTo>
                  <a:cubicBezTo>
                    <a:pt x="208" y="16"/>
                    <a:pt x="207" y="16"/>
                    <a:pt x="207" y="15"/>
                  </a:cubicBezTo>
                  <a:cubicBezTo>
                    <a:pt x="206" y="14"/>
                    <a:pt x="206" y="14"/>
                    <a:pt x="206" y="14"/>
                  </a:cubicBezTo>
                  <a:cubicBezTo>
                    <a:pt x="205" y="14"/>
                    <a:pt x="205" y="14"/>
                    <a:pt x="205" y="14"/>
                  </a:cubicBezTo>
                  <a:cubicBezTo>
                    <a:pt x="203" y="14"/>
                    <a:pt x="201" y="14"/>
                    <a:pt x="199" y="15"/>
                  </a:cubicBezTo>
                  <a:cubicBezTo>
                    <a:pt x="198" y="15"/>
                    <a:pt x="197" y="15"/>
                    <a:pt x="196" y="15"/>
                  </a:cubicBezTo>
                  <a:cubicBezTo>
                    <a:pt x="194" y="15"/>
                    <a:pt x="192" y="16"/>
                    <a:pt x="191" y="16"/>
                  </a:cubicBezTo>
                  <a:cubicBezTo>
                    <a:pt x="189" y="17"/>
                    <a:pt x="188" y="17"/>
                    <a:pt x="187" y="17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2" y="18"/>
                    <a:pt x="182" y="18"/>
                    <a:pt x="180" y="21"/>
                  </a:cubicBezTo>
                  <a:cubicBezTo>
                    <a:pt x="179" y="21"/>
                    <a:pt x="179" y="21"/>
                    <a:pt x="179" y="21"/>
                  </a:cubicBezTo>
                  <a:cubicBezTo>
                    <a:pt x="177" y="23"/>
                    <a:pt x="176" y="25"/>
                    <a:pt x="173" y="25"/>
                  </a:cubicBezTo>
                  <a:cubicBezTo>
                    <a:pt x="173" y="25"/>
                    <a:pt x="172" y="25"/>
                    <a:pt x="172" y="25"/>
                  </a:cubicBezTo>
                  <a:cubicBezTo>
                    <a:pt x="171" y="24"/>
                    <a:pt x="171" y="23"/>
                    <a:pt x="171" y="22"/>
                  </a:cubicBezTo>
                  <a:cubicBezTo>
                    <a:pt x="170" y="20"/>
                    <a:pt x="170" y="20"/>
                    <a:pt x="170" y="20"/>
                  </a:cubicBezTo>
                  <a:cubicBezTo>
                    <a:pt x="168" y="21"/>
                    <a:pt x="168" y="21"/>
                    <a:pt x="168" y="21"/>
                  </a:cubicBezTo>
                  <a:cubicBezTo>
                    <a:pt x="167" y="21"/>
                    <a:pt x="167" y="21"/>
                    <a:pt x="166" y="22"/>
                  </a:cubicBezTo>
                  <a:cubicBezTo>
                    <a:pt x="166" y="22"/>
                    <a:pt x="165" y="23"/>
                    <a:pt x="164" y="23"/>
                  </a:cubicBezTo>
                  <a:cubicBezTo>
                    <a:pt x="164" y="23"/>
                    <a:pt x="164" y="23"/>
                    <a:pt x="164" y="23"/>
                  </a:cubicBezTo>
                  <a:cubicBezTo>
                    <a:pt x="163" y="23"/>
                    <a:pt x="162" y="22"/>
                    <a:pt x="162" y="21"/>
                  </a:cubicBezTo>
                  <a:cubicBezTo>
                    <a:pt x="160" y="19"/>
                    <a:pt x="160" y="17"/>
                    <a:pt x="160" y="14"/>
                  </a:cubicBezTo>
                  <a:cubicBezTo>
                    <a:pt x="160" y="12"/>
                    <a:pt x="160" y="11"/>
                    <a:pt x="159" y="9"/>
                  </a:cubicBezTo>
                  <a:cubicBezTo>
                    <a:pt x="158" y="7"/>
                    <a:pt x="155" y="6"/>
                    <a:pt x="147" y="6"/>
                  </a:cubicBezTo>
                  <a:cubicBezTo>
                    <a:pt x="145" y="6"/>
                    <a:pt x="143" y="6"/>
                    <a:pt x="142" y="6"/>
                  </a:cubicBezTo>
                  <a:cubicBezTo>
                    <a:pt x="141" y="6"/>
                    <a:pt x="139" y="6"/>
                    <a:pt x="139" y="6"/>
                  </a:cubicBezTo>
                  <a:cubicBezTo>
                    <a:pt x="136" y="6"/>
                    <a:pt x="134" y="5"/>
                    <a:pt x="132" y="5"/>
                  </a:cubicBezTo>
                  <a:cubicBezTo>
                    <a:pt x="131" y="4"/>
                    <a:pt x="130" y="4"/>
                    <a:pt x="129" y="4"/>
                  </a:cubicBezTo>
                  <a:cubicBezTo>
                    <a:pt x="128" y="3"/>
                    <a:pt x="127" y="3"/>
                    <a:pt x="125" y="3"/>
                  </a:cubicBezTo>
                  <a:cubicBezTo>
                    <a:pt x="124" y="3"/>
                    <a:pt x="123" y="3"/>
                    <a:pt x="122" y="3"/>
                  </a:cubicBezTo>
                  <a:cubicBezTo>
                    <a:pt x="121" y="3"/>
                    <a:pt x="120" y="4"/>
                    <a:pt x="119" y="4"/>
                  </a:cubicBezTo>
                  <a:cubicBezTo>
                    <a:pt x="118" y="4"/>
                    <a:pt x="118" y="4"/>
                    <a:pt x="118" y="4"/>
                  </a:cubicBezTo>
                  <a:cubicBezTo>
                    <a:pt x="116" y="3"/>
                    <a:pt x="115" y="3"/>
                    <a:pt x="114" y="2"/>
                  </a:cubicBezTo>
                  <a:cubicBezTo>
                    <a:pt x="113" y="1"/>
                    <a:pt x="112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7" y="0"/>
                    <a:pt x="103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4"/>
                    <a:pt x="101" y="4"/>
                    <a:pt x="101" y="4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101" y="3"/>
                    <a:pt x="101" y="3"/>
                    <a:pt x="101" y="3"/>
                  </a:cubicBezTo>
                  <a:cubicBezTo>
                    <a:pt x="100" y="3"/>
                    <a:pt x="100" y="3"/>
                    <a:pt x="100" y="3"/>
                  </a:cubicBezTo>
                  <a:cubicBezTo>
                    <a:pt x="98" y="3"/>
                    <a:pt x="89" y="5"/>
                    <a:pt x="87" y="8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1"/>
                    <a:pt x="87" y="12"/>
                    <a:pt x="88" y="13"/>
                  </a:cubicBezTo>
                  <a:cubicBezTo>
                    <a:pt x="89" y="14"/>
                    <a:pt x="90" y="16"/>
                    <a:pt x="89" y="17"/>
                  </a:cubicBezTo>
                  <a:cubicBezTo>
                    <a:pt x="88" y="19"/>
                    <a:pt x="84" y="21"/>
                    <a:pt x="79" y="22"/>
                  </a:cubicBezTo>
                  <a:cubicBezTo>
                    <a:pt x="78" y="22"/>
                    <a:pt x="77" y="23"/>
                    <a:pt x="76" y="23"/>
                  </a:cubicBezTo>
                  <a:cubicBezTo>
                    <a:pt x="71" y="25"/>
                    <a:pt x="67" y="27"/>
                    <a:pt x="64" y="31"/>
                  </a:cubicBezTo>
                  <a:cubicBezTo>
                    <a:pt x="62" y="34"/>
                    <a:pt x="61" y="37"/>
                    <a:pt x="60" y="40"/>
                  </a:cubicBezTo>
                  <a:cubicBezTo>
                    <a:pt x="59" y="42"/>
                    <a:pt x="59" y="43"/>
                    <a:pt x="58" y="45"/>
                  </a:cubicBezTo>
                  <a:cubicBezTo>
                    <a:pt x="58" y="47"/>
                    <a:pt x="56" y="49"/>
                    <a:pt x="54" y="51"/>
                  </a:cubicBezTo>
                  <a:cubicBezTo>
                    <a:pt x="53" y="53"/>
                    <a:pt x="52" y="54"/>
                    <a:pt x="51" y="56"/>
                  </a:cubicBezTo>
                  <a:cubicBezTo>
                    <a:pt x="50" y="58"/>
                    <a:pt x="50" y="61"/>
                    <a:pt x="50" y="63"/>
                  </a:cubicBezTo>
                  <a:cubicBezTo>
                    <a:pt x="49" y="65"/>
                    <a:pt x="49" y="68"/>
                    <a:pt x="47" y="70"/>
                  </a:cubicBezTo>
                  <a:cubicBezTo>
                    <a:pt x="46" y="72"/>
                    <a:pt x="45" y="74"/>
                    <a:pt x="44" y="76"/>
                  </a:cubicBezTo>
                  <a:cubicBezTo>
                    <a:pt x="43" y="78"/>
                    <a:pt x="41" y="80"/>
                    <a:pt x="40" y="82"/>
                  </a:cubicBezTo>
                  <a:cubicBezTo>
                    <a:pt x="37" y="85"/>
                    <a:pt x="35" y="89"/>
                    <a:pt x="33" y="92"/>
                  </a:cubicBezTo>
                  <a:cubicBezTo>
                    <a:pt x="30" y="98"/>
                    <a:pt x="26" y="104"/>
                    <a:pt x="21" y="107"/>
                  </a:cubicBezTo>
                  <a:cubicBezTo>
                    <a:pt x="20" y="108"/>
                    <a:pt x="17" y="109"/>
                    <a:pt x="15" y="110"/>
                  </a:cubicBezTo>
                  <a:cubicBezTo>
                    <a:pt x="13" y="111"/>
                    <a:pt x="11" y="112"/>
                    <a:pt x="9" y="114"/>
                  </a:cubicBezTo>
                  <a:cubicBezTo>
                    <a:pt x="6" y="115"/>
                    <a:pt x="4" y="117"/>
                    <a:pt x="2" y="120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3" y="123"/>
                    <a:pt x="3" y="123"/>
                    <a:pt x="3" y="123"/>
                  </a:cubicBezTo>
                  <a:cubicBezTo>
                    <a:pt x="4" y="124"/>
                    <a:pt x="7" y="125"/>
                    <a:pt x="9" y="125"/>
                  </a:cubicBezTo>
                  <a:cubicBezTo>
                    <a:pt x="10" y="125"/>
                    <a:pt x="10" y="125"/>
                    <a:pt x="10" y="125"/>
                  </a:cubicBezTo>
                  <a:cubicBezTo>
                    <a:pt x="12" y="125"/>
                    <a:pt x="13" y="124"/>
                    <a:pt x="14" y="124"/>
                  </a:cubicBezTo>
                  <a:cubicBezTo>
                    <a:pt x="16" y="124"/>
                    <a:pt x="17" y="123"/>
                    <a:pt x="19" y="123"/>
                  </a:cubicBezTo>
                  <a:cubicBezTo>
                    <a:pt x="20" y="123"/>
                    <a:pt x="21" y="124"/>
                    <a:pt x="22" y="124"/>
                  </a:cubicBezTo>
                  <a:cubicBezTo>
                    <a:pt x="23" y="124"/>
                    <a:pt x="24" y="124"/>
                    <a:pt x="25" y="125"/>
                  </a:cubicBezTo>
                  <a:cubicBezTo>
                    <a:pt x="26" y="125"/>
                    <a:pt x="27" y="126"/>
                    <a:pt x="28" y="126"/>
                  </a:cubicBezTo>
                  <a:cubicBezTo>
                    <a:pt x="29" y="126"/>
                    <a:pt x="30" y="125"/>
                    <a:pt x="31" y="125"/>
                  </a:cubicBezTo>
                  <a:cubicBezTo>
                    <a:pt x="31" y="124"/>
                    <a:pt x="32" y="124"/>
                    <a:pt x="33" y="124"/>
                  </a:cubicBezTo>
                  <a:cubicBezTo>
                    <a:pt x="34" y="123"/>
                    <a:pt x="36" y="123"/>
                    <a:pt x="38" y="123"/>
                  </a:cubicBezTo>
                  <a:cubicBezTo>
                    <a:pt x="40" y="123"/>
                    <a:pt x="43" y="124"/>
                    <a:pt x="44" y="124"/>
                  </a:cubicBezTo>
                  <a:cubicBezTo>
                    <a:pt x="47" y="125"/>
                    <a:pt x="49" y="126"/>
                    <a:pt x="51" y="127"/>
                  </a:cubicBezTo>
                  <a:cubicBezTo>
                    <a:pt x="53" y="128"/>
                    <a:pt x="56" y="129"/>
                    <a:pt x="58" y="129"/>
                  </a:cubicBezTo>
                  <a:cubicBezTo>
                    <a:pt x="59" y="130"/>
                    <a:pt x="60" y="130"/>
                    <a:pt x="61" y="130"/>
                  </a:cubicBezTo>
                  <a:cubicBezTo>
                    <a:pt x="62" y="130"/>
                    <a:pt x="63" y="130"/>
                    <a:pt x="64" y="129"/>
                  </a:cubicBezTo>
                  <a:cubicBezTo>
                    <a:pt x="66" y="129"/>
                    <a:pt x="67" y="129"/>
                    <a:pt x="68" y="129"/>
                  </a:cubicBezTo>
                  <a:cubicBezTo>
                    <a:pt x="70" y="129"/>
                    <a:pt x="72" y="130"/>
                    <a:pt x="73" y="130"/>
                  </a:cubicBezTo>
                  <a:cubicBezTo>
                    <a:pt x="76" y="132"/>
                    <a:pt x="76" y="132"/>
                    <a:pt x="76" y="132"/>
                  </a:cubicBezTo>
                  <a:cubicBezTo>
                    <a:pt x="80" y="134"/>
                    <a:pt x="84" y="137"/>
                    <a:pt x="88" y="138"/>
                  </a:cubicBezTo>
                  <a:cubicBezTo>
                    <a:pt x="93" y="140"/>
                    <a:pt x="100" y="142"/>
                    <a:pt x="105" y="142"/>
                  </a:cubicBezTo>
                  <a:cubicBezTo>
                    <a:pt x="106" y="142"/>
                    <a:pt x="107" y="142"/>
                    <a:pt x="108" y="142"/>
                  </a:cubicBezTo>
                  <a:cubicBezTo>
                    <a:pt x="110" y="142"/>
                    <a:pt x="112" y="142"/>
                    <a:pt x="114" y="142"/>
                  </a:cubicBezTo>
                  <a:cubicBezTo>
                    <a:pt x="115" y="142"/>
                    <a:pt x="117" y="142"/>
                    <a:pt x="119" y="142"/>
                  </a:cubicBezTo>
                  <a:cubicBezTo>
                    <a:pt x="121" y="142"/>
                    <a:pt x="123" y="142"/>
                    <a:pt x="124" y="142"/>
                  </a:cubicBezTo>
                  <a:cubicBezTo>
                    <a:pt x="127" y="143"/>
                    <a:pt x="131" y="147"/>
                    <a:pt x="134" y="149"/>
                  </a:cubicBezTo>
                  <a:cubicBezTo>
                    <a:pt x="135" y="150"/>
                    <a:pt x="135" y="150"/>
                    <a:pt x="135" y="150"/>
                  </a:cubicBezTo>
                  <a:cubicBezTo>
                    <a:pt x="139" y="154"/>
                    <a:pt x="140" y="161"/>
                    <a:pt x="140" y="167"/>
                  </a:cubicBezTo>
                  <a:cubicBezTo>
                    <a:pt x="140" y="170"/>
                    <a:pt x="141" y="172"/>
                    <a:pt x="142" y="175"/>
                  </a:cubicBezTo>
                  <a:cubicBezTo>
                    <a:pt x="142" y="178"/>
                    <a:pt x="142" y="179"/>
                    <a:pt x="141" y="181"/>
                  </a:cubicBezTo>
                  <a:cubicBezTo>
                    <a:pt x="141" y="182"/>
                    <a:pt x="140" y="183"/>
                    <a:pt x="140" y="184"/>
                  </a:cubicBezTo>
                  <a:cubicBezTo>
                    <a:pt x="140" y="188"/>
                    <a:pt x="147" y="197"/>
                    <a:pt x="150" y="200"/>
                  </a:cubicBezTo>
                  <a:cubicBezTo>
                    <a:pt x="151" y="201"/>
                    <a:pt x="151" y="201"/>
                    <a:pt x="151" y="201"/>
                  </a:cubicBezTo>
                  <a:cubicBezTo>
                    <a:pt x="152" y="202"/>
                    <a:pt x="154" y="204"/>
                    <a:pt x="155" y="206"/>
                  </a:cubicBezTo>
                  <a:cubicBezTo>
                    <a:pt x="155" y="209"/>
                    <a:pt x="154" y="210"/>
                    <a:pt x="153" y="211"/>
                  </a:cubicBezTo>
                  <a:cubicBezTo>
                    <a:pt x="152" y="212"/>
                    <a:pt x="152" y="212"/>
                    <a:pt x="151" y="213"/>
                  </a:cubicBezTo>
                  <a:cubicBezTo>
                    <a:pt x="150" y="215"/>
                    <a:pt x="150" y="217"/>
                    <a:pt x="151" y="219"/>
                  </a:cubicBezTo>
                  <a:cubicBezTo>
                    <a:pt x="152" y="221"/>
                    <a:pt x="155" y="223"/>
                    <a:pt x="166" y="223"/>
                  </a:cubicBezTo>
                  <a:cubicBezTo>
                    <a:pt x="168" y="223"/>
                    <a:pt x="170" y="223"/>
                    <a:pt x="173" y="223"/>
                  </a:cubicBezTo>
                  <a:cubicBezTo>
                    <a:pt x="174" y="223"/>
                    <a:pt x="175" y="223"/>
                    <a:pt x="176" y="223"/>
                  </a:cubicBezTo>
                  <a:cubicBezTo>
                    <a:pt x="179" y="223"/>
                    <a:pt x="181" y="223"/>
                    <a:pt x="185" y="226"/>
                  </a:cubicBezTo>
                  <a:cubicBezTo>
                    <a:pt x="185" y="227"/>
                    <a:pt x="185" y="229"/>
                    <a:pt x="184" y="231"/>
                  </a:cubicBezTo>
                  <a:cubicBezTo>
                    <a:pt x="183" y="233"/>
                    <a:pt x="182" y="235"/>
                    <a:pt x="183" y="237"/>
                  </a:cubicBezTo>
                  <a:cubicBezTo>
                    <a:pt x="184" y="239"/>
                    <a:pt x="187" y="239"/>
                    <a:pt x="189" y="239"/>
                  </a:cubicBezTo>
                  <a:cubicBezTo>
                    <a:pt x="191" y="239"/>
                    <a:pt x="192" y="239"/>
                    <a:pt x="193" y="240"/>
                  </a:cubicBezTo>
                  <a:cubicBezTo>
                    <a:pt x="195" y="241"/>
                    <a:pt x="196" y="243"/>
                    <a:pt x="197" y="244"/>
                  </a:cubicBezTo>
                  <a:cubicBezTo>
                    <a:pt x="198" y="246"/>
                    <a:pt x="199" y="247"/>
                    <a:pt x="200" y="248"/>
                  </a:cubicBezTo>
                  <a:cubicBezTo>
                    <a:pt x="201" y="249"/>
                    <a:pt x="201" y="249"/>
                    <a:pt x="202" y="250"/>
                  </a:cubicBezTo>
                  <a:cubicBezTo>
                    <a:pt x="203" y="250"/>
                    <a:pt x="203" y="250"/>
                    <a:pt x="204" y="251"/>
                  </a:cubicBezTo>
                  <a:cubicBezTo>
                    <a:pt x="206" y="252"/>
                    <a:pt x="206" y="252"/>
                    <a:pt x="206" y="252"/>
                  </a:cubicBezTo>
                  <a:cubicBezTo>
                    <a:pt x="207" y="250"/>
                    <a:pt x="207" y="250"/>
                    <a:pt x="207" y="250"/>
                  </a:cubicBezTo>
                  <a:cubicBezTo>
                    <a:pt x="207" y="249"/>
                    <a:pt x="207" y="247"/>
                    <a:pt x="208" y="246"/>
                  </a:cubicBezTo>
                  <a:cubicBezTo>
                    <a:pt x="208" y="244"/>
                    <a:pt x="209" y="241"/>
                    <a:pt x="210" y="239"/>
                  </a:cubicBezTo>
                  <a:cubicBezTo>
                    <a:pt x="211" y="238"/>
                    <a:pt x="211" y="238"/>
                    <a:pt x="211" y="238"/>
                  </a:cubicBezTo>
                  <a:cubicBezTo>
                    <a:pt x="213" y="236"/>
                    <a:pt x="215" y="234"/>
                    <a:pt x="217" y="233"/>
                  </a:cubicBezTo>
                  <a:cubicBezTo>
                    <a:pt x="220" y="231"/>
                    <a:pt x="223" y="230"/>
                    <a:pt x="226" y="229"/>
                  </a:cubicBezTo>
                  <a:cubicBezTo>
                    <a:pt x="227" y="228"/>
                    <a:pt x="229" y="227"/>
                    <a:pt x="231" y="227"/>
                  </a:cubicBezTo>
                  <a:cubicBezTo>
                    <a:pt x="233" y="226"/>
                    <a:pt x="235" y="224"/>
                    <a:pt x="237" y="223"/>
                  </a:cubicBezTo>
                  <a:cubicBezTo>
                    <a:pt x="238" y="223"/>
                    <a:pt x="239" y="222"/>
                    <a:pt x="240" y="221"/>
                  </a:cubicBezTo>
                  <a:cubicBezTo>
                    <a:pt x="241" y="220"/>
                    <a:pt x="242" y="220"/>
                    <a:pt x="243" y="219"/>
                  </a:cubicBezTo>
                  <a:cubicBezTo>
                    <a:pt x="246" y="217"/>
                    <a:pt x="248" y="216"/>
                    <a:pt x="250" y="213"/>
                  </a:cubicBezTo>
                  <a:cubicBezTo>
                    <a:pt x="252" y="212"/>
                    <a:pt x="252" y="212"/>
                    <a:pt x="255" y="212"/>
                  </a:cubicBezTo>
                  <a:cubicBezTo>
                    <a:pt x="256" y="212"/>
                    <a:pt x="258" y="211"/>
                    <a:pt x="259" y="211"/>
                  </a:cubicBezTo>
                  <a:cubicBezTo>
                    <a:pt x="260" y="211"/>
                    <a:pt x="261" y="211"/>
                    <a:pt x="261" y="210"/>
                  </a:cubicBezTo>
                  <a:cubicBezTo>
                    <a:pt x="262" y="210"/>
                    <a:pt x="263" y="210"/>
                    <a:pt x="263" y="210"/>
                  </a:cubicBezTo>
                  <a:cubicBezTo>
                    <a:pt x="265" y="210"/>
                    <a:pt x="266" y="210"/>
                    <a:pt x="268" y="209"/>
                  </a:cubicBezTo>
                  <a:cubicBezTo>
                    <a:pt x="271" y="207"/>
                    <a:pt x="273" y="204"/>
                    <a:pt x="275" y="201"/>
                  </a:cubicBezTo>
                  <a:cubicBezTo>
                    <a:pt x="275" y="200"/>
                    <a:pt x="275" y="200"/>
                    <a:pt x="276" y="199"/>
                  </a:cubicBezTo>
                  <a:cubicBezTo>
                    <a:pt x="276" y="198"/>
                    <a:pt x="276" y="197"/>
                    <a:pt x="277" y="197"/>
                  </a:cubicBezTo>
                  <a:cubicBezTo>
                    <a:pt x="277" y="196"/>
                    <a:pt x="278" y="196"/>
                    <a:pt x="279" y="196"/>
                  </a:cubicBezTo>
                  <a:cubicBezTo>
                    <a:pt x="279" y="195"/>
                    <a:pt x="280" y="195"/>
                    <a:pt x="280" y="195"/>
                  </a:cubicBezTo>
                  <a:cubicBezTo>
                    <a:pt x="281" y="195"/>
                    <a:pt x="282" y="194"/>
                    <a:pt x="283" y="193"/>
                  </a:cubicBezTo>
                  <a:cubicBezTo>
                    <a:pt x="284" y="192"/>
                    <a:pt x="285" y="192"/>
                    <a:pt x="286" y="192"/>
                  </a:cubicBezTo>
                  <a:cubicBezTo>
                    <a:pt x="288" y="192"/>
                    <a:pt x="289" y="191"/>
                    <a:pt x="291" y="190"/>
                  </a:cubicBezTo>
                  <a:cubicBezTo>
                    <a:pt x="292" y="190"/>
                    <a:pt x="294" y="189"/>
                    <a:pt x="295" y="189"/>
                  </a:cubicBezTo>
                  <a:cubicBezTo>
                    <a:pt x="296" y="189"/>
                    <a:pt x="296" y="189"/>
                    <a:pt x="296" y="189"/>
                  </a:cubicBezTo>
                  <a:cubicBezTo>
                    <a:pt x="307" y="191"/>
                    <a:pt x="307" y="191"/>
                    <a:pt x="307" y="191"/>
                  </a:cubicBezTo>
                  <a:cubicBezTo>
                    <a:pt x="307" y="191"/>
                    <a:pt x="308" y="191"/>
                    <a:pt x="308" y="191"/>
                  </a:cubicBezTo>
                  <a:cubicBezTo>
                    <a:pt x="309" y="191"/>
                    <a:pt x="311" y="192"/>
                    <a:pt x="312" y="192"/>
                  </a:cubicBezTo>
                  <a:cubicBezTo>
                    <a:pt x="313" y="192"/>
                    <a:pt x="314" y="191"/>
                    <a:pt x="315" y="190"/>
                  </a:cubicBezTo>
                  <a:cubicBezTo>
                    <a:pt x="316" y="189"/>
                    <a:pt x="316" y="187"/>
                    <a:pt x="316" y="186"/>
                  </a:cubicBezTo>
                  <a:cubicBezTo>
                    <a:pt x="316" y="186"/>
                    <a:pt x="316" y="186"/>
                    <a:pt x="316" y="186"/>
                  </a:cubicBezTo>
                  <a:cubicBezTo>
                    <a:pt x="316" y="186"/>
                    <a:pt x="316" y="186"/>
                    <a:pt x="316" y="185"/>
                  </a:cubicBezTo>
                  <a:cubicBezTo>
                    <a:pt x="318" y="184"/>
                    <a:pt x="319" y="183"/>
                    <a:pt x="321" y="182"/>
                  </a:cubicBezTo>
                  <a:cubicBezTo>
                    <a:pt x="324" y="181"/>
                    <a:pt x="326" y="179"/>
                    <a:pt x="328" y="178"/>
                  </a:cubicBezTo>
                  <a:cubicBezTo>
                    <a:pt x="330" y="176"/>
                    <a:pt x="332" y="175"/>
                    <a:pt x="334" y="174"/>
                  </a:cubicBezTo>
                  <a:cubicBezTo>
                    <a:pt x="335" y="173"/>
                    <a:pt x="337" y="173"/>
                    <a:pt x="339" y="173"/>
                  </a:cubicBezTo>
                  <a:cubicBezTo>
                    <a:pt x="339" y="173"/>
                    <a:pt x="339" y="173"/>
                    <a:pt x="339" y="173"/>
                  </a:cubicBezTo>
                  <a:cubicBezTo>
                    <a:pt x="341" y="173"/>
                    <a:pt x="342" y="173"/>
                    <a:pt x="343" y="173"/>
                  </a:cubicBezTo>
                  <a:cubicBezTo>
                    <a:pt x="347" y="173"/>
                    <a:pt x="347" y="173"/>
                    <a:pt x="347" y="173"/>
                  </a:cubicBezTo>
                  <a:cubicBezTo>
                    <a:pt x="346" y="170"/>
                    <a:pt x="346" y="170"/>
                    <a:pt x="346" y="170"/>
                  </a:cubicBezTo>
                  <a:cubicBezTo>
                    <a:pt x="346" y="170"/>
                    <a:pt x="345" y="169"/>
                    <a:pt x="345" y="168"/>
                  </a:cubicBezTo>
                  <a:cubicBezTo>
                    <a:pt x="345" y="168"/>
                    <a:pt x="344" y="167"/>
                    <a:pt x="343" y="166"/>
                  </a:cubicBezTo>
                  <a:cubicBezTo>
                    <a:pt x="342" y="164"/>
                    <a:pt x="341" y="162"/>
                    <a:pt x="340" y="160"/>
                  </a:cubicBezTo>
                  <a:cubicBezTo>
                    <a:pt x="340" y="155"/>
                    <a:pt x="346" y="150"/>
                    <a:pt x="351" y="148"/>
                  </a:cubicBezTo>
                  <a:cubicBezTo>
                    <a:pt x="353" y="147"/>
                    <a:pt x="355" y="146"/>
                    <a:pt x="357" y="146"/>
                  </a:cubicBezTo>
                  <a:cubicBezTo>
                    <a:pt x="361" y="145"/>
                    <a:pt x="365" y="144"/>
                    <a:pt x="368" y="142"/>
                  </a:cubicBezTo>
                  <a:cubicBezTo>
                    <a:pt x="371" y="139"/>
                    <a:pt x="370" y="136"/>
                    <a:pt x="370" y="135"/>
                  </a:cubicBez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9" name="Freeform 30"/>
            <p:cNvSpPr>
              <a:spLocks/>
            </p:cNvSpPr>
            <p:nvPr/>
          </p:nvSpPr>
          <p:spPr bwMode="auto">
            <a:xfrm>
              <a:off x="851450" y="1707092"/>
              <a:ext cx="853455" cy="428531"/>
            </a:xfrm>
            <a:custGeom>
              <a:avLst/>
              <a:gdLst>
                <a:gd name="T0" fmla="*/ 172 w 337"/>
                <a:gd name="T1" fmla="*/ 42 h 177"/>
                <a:gd name="T2" fmla="*/ 172 w 337"/>
                <a:gd name="T3" fmla="*/ 41 h 177"/>
                <a:gd name="T4" fmla="*/ 12 w 337"/>
                <a:gd name="T5" fmla="*/ 2 h 177"/>
                <a:gd name="T6" fmla="*/ 10 w 337"/>
                <a:gd name="T7" fmla="*/ 6 h 177"/>
                <a:gd name="T8" fmla="*/ 10 w 337"/>
                <a:gd name="T9" fmla="*/ 11 h 177"/>
                <a:gd name="T10" fmla="*/ 0 w 337"/>
                <a:gd name="T11" fmla="*/ 21 h 177"/>
                <a:gd name="T12" fmla="*/ 6 w 337"/>
                <a:gd name="T13" fmla="*/ 29 h 177"/>
                <a:gd name="T14" fmla="*/ 12 w 337"/>
                <a:gd name="T15" fmla="*/ 37 h 177"/>
                <a:gd name="T16" fmla="*/ 16 w 337"/>
                <a:gd name="T17" fmla="*/ 45 h 177"/>
                <a:gd name="T18" fmla="*/ 18 w 337"/>
                <a:gd name="T19" fmla="*/ 47 h 177"/>
                <a:gd name="T20" fmla="*/ 21 w 337"/>
                <a:gd name="T21" fmla="*/ 55 h 177"/>
                <a:gd name="T22" fmla="*/ 27 w 337"/>
                <a:gd name="T23" fmla="*/ 61 h 177"/>
                <a:gd name="T24" fmla="*/ 30 w 337"/>
                <a:gd name="T25" fmla="*/ 67 h 177"/>
                <a:gd name="T26" fmla="*/ 36 w 337"/>
                <a:gd name="T27" fmla="*/ 73 h 177"/>
                <a:gd name="T28" fmla="*/ 45 w 337"/>
                <a:gd name="T29" fmla="*/ 81 h 177"/>
                <a:gd name="T30" fmla="*/ 48 w 337"/>
                <a:gd name="T31" fmla="*/ 85 h 177"/>
                <a:gd name="T32" fmla="*/ 49 w 337"/>
                <a:gd name="T33" fmla="*/ 92 h 177"/>
                <a:gd name="T34" fmla="*/ 46 w 337"/>
                <a:gd name="T35" fmla="*/ 98 h 177"/>
                <a:gd name="T36" fmla="*/ 42 w 337"/>
                <a:gd name="T37" fmla="*/ 105 h 177"/>
                <a:gd name="T38" fmla="*/ 45 w 337"/>
                <a:gd name="T39" fmla="*/ 106 h 177"/>
                <a:gd name="T40" fmla="*/ 59 w 337"/>
                <a:gd name="T41" fmla="*/ 108 h 177"/>
                <a:gd name="T42" fmla="*/ 69 w 337"/>
                <a:gd name="T43" fmla="*/ 108 h 177"/>
                <a:gd name="T44" fmla="*/ 74 w 337"/>
                <a:gd name="T45" fmla="*/ 108 h 177"/>
                <a:gd name="T46" fmla="*/ 81 w 337"/>
                <a:gd name="T47" fmla="*/ 114 h 177"/>
                <a:gd name="T48" fmla="*/ 83 w 337"/>
                <a:gd name="T49" fmla="*/ 120 h 177"/>
                <a:gd name="T50" fmla="*/ 93 w 337"/>
                <a:gd name="T51" fmla="*/ 131 h 177"/>
                <a:gd name="T52" fmla="*/ 99 w 337"/>
                <a:gd name="T53" fmla="*/ 130 h 177"/>
                <a:gd name="T54" fmla="*/ 107 w 337"/>
                <a:gd name="T55" fmla="*/ 131 h 177"/>
                <a:gd name="T56" fmla="*/ 144 w 337"/>
                <a:gd name="T57" fmla="*/ 116 h 177"/>
                <a:gd name="T58" fmla="*/ 149 w 337"/>
                <a:gd name="T59" fmla="*/ 111 h 177"/>
                <a:gd name="T60" fmla="*/ 155 w 337"/>
                <a:gd name="T61" fmla="*/ 105 h 177"/>
                <a:gd name="T62" fmla="*/ 157 w 337"/>
                <a:gd name="T63" fmla="*/ 104 h 177"/>
                <a:gd name="T64" fmla="*/ 158 w 337"/>
                <a:gd name="T65" fmla="*/ 108 h 177"/>
                <a:gd name="T66" fmla="*/ 157 w 337"/>
                <a:gd name="T67" fmla="*/ 114 h 177"/>
                <a:gd name="T68" fmla="*/ 154 w 337"/>
                <a:gd name="T69" fmla="*/ 124 h 177"/>
                <a:gd name="T70" fmla="*/ 156 w 337"/>
                <a:gd name="T71" fmla="*/ 136 h 177"/>
                <a:gd name="T72" fmla="*/ 157 w 337"/>
                <a:gd name="T73" fmla="*/ 147 h 177"/>
                <a:gd name="T74" fmla="*/ 158 w 337"/>
                <a:gd name="T75" fmla="*/ 159 h 177"/>
                <a:gd name="T76" fmla="*/ 158 w 337"/>
                <a:gd name="T77" fmla="*/ 167 h 177"/>
                <a:gd name="T78" fmla="*/ 162 w 337"/>
                <a:gd name="T79" fmla="*/ 170 h 177"/>
                <a:gd name="T80" fmla="*/ 167 w 337"/>
                <a:gd name="T81" fmla="*/ 174 h 177"/>
                <a:gd name="T82" fmla="*/ 176 w 337"/>
                <a:gd name="T83" fmla="*/ 176 h 177"/>
                <a:gd name="T84" fmla="*/ 192 w 337"/>
                <a:gd name="T85" fmla="*/ 167 h 177"/>
                <a:gd name="T86" fmla="*/ 198 w 337"/>
                <a:gd name="T87" fmla="*/ 168 h 177"/>
                <a:gd name="T88" fmla="*/ 201 w 337"/>
                <a:gd name="T89" fmla="*/ 168 h 177"/>
                <a:gd name="T90" fmla="*/ 208 w 337"/>
                <a:gd name="T91" fmla="*/ 167 h 177"/>
                <a:gd name="T92" fmla="*/ 215 w 337"/>
                <a:gd name="T93" fmla="*/ 169 h 177"/>
                <a:gd name="T94" fmla="*/ 223 w 337"/>
                <a:gd name="T95" fmla="*/ 170 h 177"/>
                <a:gd name="T96" fmla="*/ 233 w 337"/>
                <a:gd name="T97" fmla="*/ 169 h 177"/>
                <a:gd name="T98" fmla="*/ 236 w 337"/>
                <a:gd name="T99" fmla="*/ 169 h 177"/>
                <a:gd name="T100" fmla="*/ 241 w 337"/>
                <a:gd name="T101" fmla="*/ 173 h 177"/>
                <a:gd name="T102" fmla="*/ 242 w 337"/>
                <a:gd name="T103" fmla="*/ 177 h 177"/>
                <a:gd name="T104" fmla="*/ 256 w 337"/>
                <a:gd name="T105" fmla="*/ 172 h 177"/>
                <a:gd name="T106" fmla="*/ 262 w 337"/>
                <a:gd name="T107" fmla="*/ 169 h 177"/>
                <a:gd name="T108" fmla="*/ 271 w 337"/>
                <a:gd name="T109" fmla="*/ 158 h 177"/>
                <a:gd name="T110" fmla="*/ 278 w 337"/>
                <a:gd name="T111" fmla="*/ 151 h 177"/>
                <a:gd name="T112" fmla="*/ 285 w 337"/>
                <a:gd name="T113" fmla="*/ 152 h 177"/>
                <a:gd name="T114" fmla="*/ 297 w 337"/>
                <a:gd name="T115" fmla="*/ 143 h 177"/>
                <a:gd name="T116" fmla="*/ 318 w 337"/>
                <a:gd name="T117" fmla="*/ 129 h 177"/>
                <a:gd name="T118" fmla="*/ 328 w 337"/>
                <a:gd name="T119" fmla="*/ 120 h 177"/>
                <a:gd name="T120" fmla="*/ 337 w 337"/>
                <a:gd name="T121" fmla="*/ 113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37" h="177">
                  <a:moveTo>
                    <a:pt x="245" y="78"/>
                  </a:moveTo>
                  <a:cubicBezTo>
                    <a:pt x="172" y="42"/>
                    <a:pt x="172" y="42"/>
                    <a:pt x="172" y="42"/>
                  </a:cubicBezTo>
                  <a:cubicBezTo>
                    <a:pt x="171" y="43"/>
                    <a:pt x="171" y="43"/>
                    <a:pt x="171" y="43"/>
                  </a:cubicBezTo>
                  <a:cubicBezTo>
                    <a:pt x="172" y="41"/>
                    <a:pt x="172" y="41"/>
                    <a:pt x="172" y="41"/>
                  </a:cubicBezTo>
                  <a:cubicBezTo>
                    <a:pt x="166" y="38"/>
                    <a:pt x="66" y="22"/>
                    <a:pt x="65" y="2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7"/>
                    <a:pt x="11" y="7"/>
                    <a:pt x="11" y="9"/>
                  </a:cubicBezTo>
                  <a:cubicBezTo>
                    <a:pt x="11" y="10"/>
                    <a:pt x="11" y="10"/>
                    <a:pt x="10" y="11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3" y="15"/>
                    <a:pt x="0" y="17"/>
                    <a:pt x="0" y="21"/>
                  </a:cubicBezTo>
                  <a:cubicBezTo>
                    <a:pt x="0" y="23"/>
                    <a:pt x="1" y="25"/>
                    <a:pt x="3" y="27"/>
                  </a:cubicBezTo>
                  <a:cubicBezTo>
                    <a:pt x="4" y="28"/>
                    <a:pt x="5" y="28"/>
                    <a:pt x="6" y="29"/>
                  </a:cubicBezTo>
                  <a:cubicBezTo>
                    <a:pt x="8" y="31"/>
                    <a:pt x="13" y="34"/>
                    <a:pt x="13" y="35"/>
                  </a:cubicBezTo>
                  <a:cubicBezTo>
                    <a:pt x="13" y="35"/>
                    <a:pt x="13" y="36"/>
                    <a:pt x="12" y="37"/>
                  </a:cubicBezTo>
                  <a:cubicBezTo>
                    <a:pt x="11" y="38"/>
                    <a:pt x="10" y="40"/>
                    <a:pt x="12" y="43"/>
                  </a:cubicBezTo>
                  <a:cubicBezTo>
                    <a:pt x="13" y="44"/>
                    <a:pt x="15" y="44"/>
                    <a:pt x="16" y="45"/>
                  </a:cubicBezTo>
                  <a:cubicBezTo>
                    <a:pt x="16" y="45"/>
                    <a:pt x="17" y="45"/>
                    <a:pt x="17" y="45"/>
                  </a:cubicBezTo>
                  <a:cubicBezTo>
                    <a:pt x="18" y="45"/>
                    <a:pt x="18" y="46"/>
                    <a:pt x="18" y="47"/>
                  </a:cubicBezTo>
                  <a:cubicBezTo>
                    <a:pt x="18" y="47"/>
                    <a:pt x="18" y="47"/>
                    <a:pt x="19" y="48"/>
                  </a:cubicBezTo>
                  <a:cubicBezTo>
                    <a:pt x="20" y="50"/>
                    <a:pt x="20" y="52"/>
                    <a:pt x="21" y="55"/>
                  </a:cubicBezTo>
                  <a:cubicBezTo>
                    <a:pt x="22" y="57"/>
                    <a:pt x="24" y="59"/>
                    <a:pt x="25" y="60"/>
                  </a:cubicBezTo>
                  <a:cubicBezTo>
                    <a:pt x="26" y="60"/>
                    <a:pt x="26" y="60"/>
                    <a:pt x="27" y="61"/>
                  </a:cubicBezTo>
                  <a:cubicBezTo>
                    <a:pt x="28" y="62"/>
                    <a:pt x="29" y="63"/>
                    <a:pt x="29" y="64"/>
                  </a:cubicBezTo>
                  <a:cubicBezTo>
                    <a:pt x="29" y="65"/>
                    <a:pt x="30" y="66"/>
                    <a:pt x="30" y="67"/>
                  </a:cubicBezTo>
                  <a:cubicBezTo>
                    <a:pt x="31" y="69"/>
                    <a:pt x="33" y="70"/>
                    <a:pt x="34" y="71"/>
                  </a:cubicBezTo>
                  <a:cubicBezTo>
                    <a:pt x="35" y="71"/>
                    <a:pt x="36" y="72"/>
                    <a:pt x="36" y="73"/>
                  </a:cubicBezTo>
                  <a:cubicBezTo>
                    <a:pt x="38" y="75"/>
                    <a:pt x="40" y="76"/>
                    <a:pt x="42" y="78"/>
                  </a:cubicBezTo>
                  <a:cubicBezTo>
                    <a:pt x="43" y="79"/>
                    <a:pt x="44" y="80"/>
                    <a:pt x="45" y="81"/>
                  </a:cubicBezTo>
                  <a:cubicBezTo>
                    <a:pt x="46" y="82"/>
                    <a:pt x="46" y="83"/>
                    <a:pt x="47" y="84"/>
                  </a:cubicBezTo>
                  <a:cubicBezTo>
                    <a:pt x="47" y="84"/>
                    <a:pt x="48" y="84"/>
                    <a:pt x="48" y="85"/>
                  </a:cubicBezTo>
                  <a:cubicBezTo>
                    <a:pt x="49" y="85"/>
                    <a:pt x="50" y="87"/>
                    <a:pt x="51" y="88"/>
                  </a:cubicBezTo>
                  <a:cubicBezTo>
                    <a:pt x="51" y="89"/>
                    <a:pt x="50" y="91"/>
                    <a:pt x="49" y="92"/>
                  </a:cubicBezTo>
                  <a:cubicBezTo>
                    <a:pt x="49" y="93"/>
                    <a:pt x="49" y="93"/>
                    <a:pt x="49" y="93"/>
                  </a:cubicBezTo>
                  <a:cubicBezTo>
                    <a:pt x="49" y="94"/>
                    <a:pt x="48" y="96"/>
                    <a:pt x="46" y="98"/>
                  </a:cubicBezTo>
                  <a:cubicBezTo>
                    <a:pt x="46" y="98"/>
                    <a:pt x="46" y="99"/>
                    <a:pt x="45" y="99"/>
                  </a:cubicBezTo>
                  <a:cubicBezTo>
                    <a:pt x="44" y="100"/>
                    <a:pt x="42" y="102"/>
                    <a:pt x="42" y="105"/>
                  </a:cubicBezTo>
                  <a:cubicBezTo>
                    <a:pt x="42" y="106"/>
                    <a:pt x="42" y="106"/>
                    <a:pt x="42" y="106"/>
                  </a:cubicBezTo>
                  <a:cubicBezTo>
                    <a:pt x="45" y="106"/>
                    <a:pt x="45" y="106"/>
                    <a:pt x="45" y="106"/>
                  </a:cubicBezTo>
                  <a:cubicBezTo>
                    <a:pt x="49" y="106"/>
                    <a:pt x="53" y="107"/>
                    <a:pt x="57" y="107"/>
                  </a:cubicBezTo>
                  <a:cubicBezTo>
                    <a:pt x="58" y="107"/>
                    <a:pt x="59" y="108"/>
                    <a:pt x="59" y="108"/>
                  </a:cubicBezTo>
                  <a:cubicBezTo>
                    <a:pt x="62" y="108"/>
                    <a:pt x="64" y="108"/>
                    <a:pt x="67" y="108"/>
                  </a:cubicBezTo>
                  <a:cubicBezTo>
                    <a:pt x="67" y="108"/>
                    <a:pt x="68" y="108"/>
                    <a:pt x="69" y="108"/>
                  </a:cubicBezTo>
                  <a:cubicBezTo>
                    <a:pt x="69" y="108"/>
                    <a:pt x="70" y="108"/>
                    <a:pt x="71" y="108"/>
                  </a:cubicBezTo>
                  <a:cubicBezTo>
                    <a:pt x="72" y="108"/>
                    <a:pt x="73" y="108"/>
                    <a:pt x="74" y="108"/>
                  </a:cubicBezTo>
                  <a:cubicBezTo>
                    <a:pt x="76" y="108"/>
                    <a:pt x="77" y="108"/>
                    <a:pt x="78" y="109"/>
                  </a:cubicBezTo>
                  <a:cubicBezTo>
                    <a:pt x="80" y="110"/>
                    <a:pt x="80" y="112"/>
                    <a:pt x="81" y="114"/>
                  </a:cubicBezTo>
                  <a:cubicBezTo>
                    <a:pt x="82" y="115"/>
                    <a:pt x="82" y="116"/>
                    <a:pt x="82" y="117"/>
                  </a:cubicBezTo>
                  <a:cubicBezTo>
                    <a:pt x="83" y="118"/>
                    <a:pt x="83" y="119"/>
                    <a:pt x="83" y="120"/>
                  </a:cubicBezTo>
                  <a:cubicBezTo>
                    <a:pt x="85" y="125"/>
                    <a:pt x="87" y="129"/>
                    <a:pt x="90" y="130"/>
                  </a:cubicBezTo>
                  <a:cubicBezTo>
                    <a:pt x="91" y="131"/>
                    <a:pt x="92" y="131"/>
                    <a:pt x="93" y="131"/>
                  </a:cubicBezTo>
                  <a:cubicBezTo>
                    <a:pt x="94" y="131"/>
                    <a:pt x="95" y="131"/>
                    <a:pt x="97" y="131"/>
                  </a:cubicBezTo>
                  <a:cubicBezTo>
                    <a:pt x="97" y="131"/>
                    <a:pt x="98" y="130"/>
                    <a:pt x="99" y="130"/>
                  </a:cubicBezTo>
                  <a:cubicBezTo>
                    <a:pt x="101" y="130"/>
                    <a:pt x="101" y="130"/>
                    <a:pt x="101" y="130"/>
                  </a:cubicBezTo>
                  <a:cubicBezTo>
                    <a:pt x="107" y="131"/>
                    <a:pt x="107" y="131"/>
                    <a:pt x="107" y="131"/>
                  </a:cubicBezTo>
                  <a:cubicBezTo>
                    <a:pt x="117" y="131"/>
                    <a:pt x="127" y="130"/>
                    <a:pt x="135" y="125"/>
                  </a:cubicBezTo>
                  <a:cubicBezTo>
                    <a:pt x="138" y="122"/>
                    <a:pt x="141" y="119"/>
                    <a:pt x="144" y="116"/>
                  </a:cubicBezTo>
                  <a:cubicBezTo>
                    <a:pt x="145" y="115"/>
                    <a:pt x="146" y="114"/>
                    <a:pt x="147" y="113"/>
                  </a:cubicBezTo>
                  <a:cubicBezTo>
                    <a:pt x="148" y="113"/>
                    <a:pt x="148" y="112"/>
                    <a:pt x="149" y="111"/>
                  </a:cubicBezTo>
                  <a:cubicBezTo>
                    <a:pt x="151" y="110"/>
                    <a:pt x="153" y="108"/>
                    <a:pt x="154" y="106"/>
                  </a:cubicBezTo>
                  <a:cubicBezTo>
                    <a:pt x="155" y="105"/>
                    <a:pt x="155" y="105"/>
                    <a:pt x="155" y="105"/>
                  </a:cubicBezTo>
                  <a:cubicBezTo>
                    <a:pt x="156" y="104"/>
                    <a:pt x="156" y="103"/>
                    <a:pt x="157" y="102"/>
                  </a:cubicBezTo>
                  <a:cubicBezTo>
                    <a:pt x="157" y="103"/>
                    <a:pt x="157" y="104"/>
                    <a:pt x="157" y="104"/>
                  </a:cubicBezTo>
                  <a:cubicBezTo>
                    <a:pt x="157" y="105"/>
                    <a:pt x="158" y="106"/>
                    <a:pt x="158" y="107"/>
                  </a:cubicBezTo>
                  <a:cubicBezTo>
                    <a:pt x="158" y="108"/>
                    <a:pt x="158" y="108"/>
                    <a:pt x="158" y="108"/>
                  </a:cubicBezTo>
                  <a:cubicBezTo>
                    <a:pt x="159" y="110"/>
                    <a:pt x="160" y="111"/>
                    <a:pt x="159" y="113"/>
                  </a:cubicBezTo>
                  <a:cubicBezTo>
                    <a:pt x="159" y="113"/>
                    <a:pt x="158" y="114"/>
                    <a:pt x="157" y="114"/>
                  </a:cubicBezTo>
                  <a:cubicBezTo>
                    <a:pt x="156" y="115"/>
                    <a:pt x="155" y="116"/>
                    <a:pt x="154" y="117"/>
                  </a:cubicBezTo>
                  <a:cubicBezTo>
                    <a:pt x="154" y="119"/>
                    <a:pt x="154" y="121"/>
                    <a:pt x="154" y="124"/>
                  </a:cubicBezTo>
                  <a:cubicBezTo>
                    <a:pt x="154" y="124"/>
                    <a:pt x="154" y="125"/>
                    <a:pt x="155" y="125"/>
                  </a:cubicBezTo>
                  <a:cubicBezTo>
                    <a:pt x="155" y="129"/>
                    <a:pt x="156" y="133"/>
                    <a:pt x="156" y="136"/>
                  </a:cubicBezTo>
                  <a:cubicBezTo>
                    <a:pt x="157" y="138"/>
                    <a:pt x="157" y="138"/>
                    <a:pt x="157" y="138"/>
                  </a:cubicBezTo>
                  <a:cubicBezTo>
                    <a:pt x="157" y="141"/>
                    <a:pt x="157" y="144"/>
                    <a:pt x="157" y="147"/>
                  </a:cubicBezTo>
                  <a:cubicBezTo>
                    <a:pt x="157" y="149"/>
                    <a:pt x="157" y="150"/>
                    <a:pt x="157" y="152"/>
                  </a:cubicBezTo>
                  <a:cubicBezTo>
                    <a:pt x="157" y="154"/>
                    <a:pt x="158" y="157"/>
                    <a:pt x="158" y="159"/>
                  </a:cubicBezTo>
                  <a:cubicBezTo>
                    <a:pt x="158" y="161"/>
                    <a:pt x="159" y="164"/>
                    <a:pt x="159" y="166"/>
                  </a:cubicBezTo>
                  <a:cubicBezTo>
                    <a:pt x="158" y="167"/>
                    <a:pt x="158" y="167"/>
                    <a:pt x="158" y="167"/>
                  </a:cubicBezTo>
                  <a:cubicBezTo>
                    <a:pt x="159" y="168"/>
                    <a:pt x="159" y="168"/>
                    <a:pt x="159" y="168"/>
                  </a:cubicBezTo>
                  <a:cubicBezTo>
                    <a:pt x="160" y="169"/>
                    <a:pt x="161" y="169"/>
                    <a:pt x="162" y="170"/>
                  </a:cubicBezTo>
                  <a:cubicBezTo>
                    <a:pt x="163" y="172"/>
                    <a:pt x="165" y="173"/>
                    <a:pt x="166" y="174"/>
                  </a:cubicBezTo>
                  <a:cubicBezTo>
                    <a:pt x="167" y="174"/>
                    <a:pt x="167" y="174"/>
                    <a:pt x="167" y="174"/>
                  </a:cubicBezTo>
                  <a:cubicBezTo>
                    <a:pt x="169" y="175"/>
                    <a:pt x="171" y="176"/>
                    <a:pt x="173" y="176"/>
                  </a:cubicBezTo>
                  <a:cubicBezTo>
                    <a:pt x="174" y="176"/>
                    <a:pt x="175" y="176"/>
                    <a:pt x="176" y="176"/>
                  </a:cubicBezTo>
                  <a:cubicBezTo>
                    <a:pt x="179" y="175"/>
                    <a:pt x="181" y="173"/>
                    <a:pt x="183" y="172"/>
                  </a:cubicBezTo>
                  <a:cubicBezTo>
                    <a:pt x="186" y="170"/>
                    <a:pt x="189" y="168"/>
                    <a:pt x="192" y="167"/>
                  </a:cubicBezTo>
                  <a:cubicBezTo>
                    <a:pt x="193" y="167"/>
                    <a:pt x="193" y="167"/>
                    <a:pt x="194" y="167"/>
                  </a:cubicBezTo>
                  <a:cubicBezTo>
                    <a:pt x="195" y="167"/>
                    <a:pt x="196" y="167"/>
                    <a:pt x="198" y="168"/>
                  </a:cubicBezTo>
                  <a:cubicBezTo>
                    <a:pt x="199" y="168"/>
                    <a:pt x="199" y="168"/>
                    <a:pt x="199" y="168"/>
                  </a:cubicBezTo>
                  <a:cubicBezTo>
                    <a:pt x="200" y="168"/>
                    <a:pt x="200" y="168"/>
                    <a:pt x="201" y="168"/>
                  </a:cubicBezTo>
                  <a:cubicBezTo>
                    <a:pt x="202" y="168"/>
                    <a:pt x="204" y="168"/>
                    <a:pt x="205" y="168"/>
                  </a:cubicBezTo>
                  <a:cubicBezTo>
                    <a:pt x="206" y="167"/>
                    <a:pt x="207" y="167"/>
                    <a:pt x="208" y="167"/>
                  </a:cubicBezTo>
                  <a:cubicBezTo>
                    <a:pt x="208" y="167"/>
                    <a:pt x="208" y="167"/>
                    <a:pt x="208" y="167"/>
                  </a:cubicBezTo>
                  <a:cubicBezTo>
                    <a:pt x="210" y="167"/>
                    <a:pt x="212" y="168"/>
                    <a:pt x="215" y="169"/>
                  </a:cubicBezTo>
                  <a:cubicBezTo>
                    <a:pt x="217" y="169"/>
                    <a:pt x="219" y="170"/>
                    <a:pt x="222" y="170"/>
                  </a:cubicBezTo>
                  <a:cubicBezTo>
                    <a:pt x="222" y="170"/>
                    <a:pt x="223" y="170"/>
                    <a:pt x="223" y="170"/>
                  </a:cubicBezTo>
                  <a:cubicBezTo>
                    <a:pt x="225" y="170"/>
                    <a:pt x="226" y="170"/>
                    <a:pt x="228" y="170"/>
                  </a:cubicBezTo>
                  <a:cubicBezTo>
                    <a:pt x="229" y="169"/>
                    <a:pt x="231" y="169"/>
                    <a:pt x="233" y="169"/>
                  </a:cubicBezTo>
                  <a:cubicBezTo>
                    <a:pt x="234" y="169"/>
                    <a:pt x="234" y="169"/>
                    <a:pt x="235" y="169"/>
                  </a:cubicBezTo>
                  <a:cubicBezTo>
                    <a:pt x="236" y="169"/>
                    <a:pt x="236" y="169"/>
                    <a:pt x="236" y="169"/>
                  </a:cubicBezTo>
                  <a:cubicBezTo>
                    <a:pt x="238" y="169"/>
                    <a:pt x="240" y="170"/>
                    <a:pt x="241" y="170"/>
                  </a:cubicBezTo>
                  <a:cubicBezTo>
                    <a:pt x="241" y="171"/>
                    <a:pt x="241" y="172"/>
                    <a:pt x="241" y="173"/>
                  </a:cubicBezTo>
                  <a:cubicBezTo>
                    <a:pt x="242" y="173"/>
                    <a:pt x="242" y="174"/>
                    <a:pt x="242" y="175"/>
                  </a:cubicBezTo>
                  <a:cubicBezTo>
                    <a:pt x="242" y="177"/>
                    <a:pt x="242" y="177"/>
                    <a:pt x="242" y="177"/>
                  </a:cubicBezTo>
                  <a:cubicBezTo>
                    <a:pt x="244" y="177"/>
                    <a:pt x="244" y="177"/>
                    <a:pt x="244" y="177"/>
                  </a:cubicBezTo>
                  <a:cubicBezTo>
                    <a:pt x="247" y="176"/>
                    <a:pt x="251" y="175"/>
                    <a:pt x="256" y="172"/>
                  </a:cubicBezTo>
                  <a:cubicBezTo>
                    <a:pt x="257" y="172"/>
                    <a:pt x="257" y="172"/>
                    <a:pt x="258" y="171"/>
                  </a:cubicBezTo>
                  <a:cubicBezTo>
                    <a:pt x="259" y="171"/>
                    <a:pt x="261" y="170"/>
                    <a:pt x="262" y="169"/>
                  </a:cubicBezTo>
                  <a:cubicBezTo>
                    <a:pt x="266" y="165"/>
                    <a:pt x="269" y="162"/>
                    <a:pt x="270" y="159"/>
                  </a:cubicBezTo>
                  <a:cubicBezTo>
                    <a:pt x="271" y="158"/>
                    <a:pt x="271" y="158"/>
                    <a:pt x="271" y="158"/>
                  </a:cubicBezTo>
                  <a:cubicBezTo>
                    <a:pt x="272" y="155"/>
                    <a:pt x="273" y="152"/>
                    <a:pt x="276" y="151"/>
                  </a:cubicBezTo>
                  <a:cubicBezTo>
                    <a:pt x="277" y="151"/>
                    <a:pt x="277" y="151"/>
                    <a:pt x="278" y="151"/>
                  </a:cubicBezTo>
                  <a:cubicBezTo>
                    <a:pt x="279" y="151"/>
                    <a:pt x="280" y="151"/>
                    <a:pt x="281" y="151"/>
                  </a:cubicBezTo>
                  <a:cubicBezTo>
                    <a:pt x="282" y="151"/>
                    <a:pt x="283" y="152"/>
                    <a:pt x="285" y="152"/>
                  </a:cubicBezTo>
                  <a:cubicBezTo>
                    <a:pt x="287" y="152"/>
                    <a:pt x="289" y="151"/>
                    <a:pt x="290" y="150"/>
                  </a:cubicBezTo>
                  <a:cubicBezTo>
                    <a:pt x="293" y="148"/>
                    <a:pt x="295" y="146"/>
                    <a:pt x="297" y="143"/>
                  </a:cubicBezTo>
                  <a:cubicBezTo>
                    <a:pt x="302" y="139"/>
                    <a:pt x="305" y="135"/>
                    <a:pt x="311" y="134"/>
                  </a:cubicBezTo>
                  <a:cubicBezTo>
                    <a:pt x="314" y="133"/>
                    <a:pt x="316" y="131"/>
                    <a:pt x="318" y="129"/>
                  </a:cubicBezTo>
                  <a:cubicBezTo>
                    <a:pt x="319" y="128"/>
                    <a:pt x="320" y="127"/>
                    <a:pt x="321" y="126"/>
                  </a:cubicBezTo>
                  <a:cubicBezTo>
                    <a:pt x="324" y="125"/>
                    <a:pt x="326" y="123"/>
                    <a:pt x="328" y="120"/>
                  </a:cubicBezTo>
                  <a:cubicBezTo>
                    <a:pt x="330" y="119"/>
                    <a:pt x="331" y="118"/>
                    <a:pt x="333" y="116"/>
                  </a:cubicBezTo>
                  <a:cubicBezTo>
                    <a:pt x="333" y="116"/>
                    <a:pt x="337" y="113"/>
                    <a:pt x="337" y="113"/>
                  </a:cubicBezTo>
                  <a:lnTo>
                    <a:pt x="245" y="78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0" name="Freeform 31"/>
            <p:cNvSpPr>
              <a:spLocks/>
            </p:cNvSpPr>
            <p:nvPr/>
          </p:nvSpPr>
          <p:spPr bwMode="auto">
            <a:xfrm>
              <a:off x="2272147" y="1663446"/>
              <a:ext cx="1293145" cy="1178461"/>
            </a:xfrm>
            <a:custGeom>
              <a:avLst/>
              <a:gdLst>
                <a:gd name="T0" fmla="*/ 221 w 511"/>
                <a:gd name="T1" fmla="*/ 96 h 487"/>
                <a:gd name="T2" fmla="*/ 202 w 511"/>
                <a:gd name="T3" fmla="*/ 82 h 487"/>
                <a:gd name="T4" fmla="*/ 175 w 511"/>
                <a:gd name="T5" fmla="*/ 39 h 487"/>
                <a:gd name="T6" fmla="*/ 157 w 511"/>
                <a:gd name="T7" fmla="*/ 4 h 487"/>
                <a:gd name="T8" fmla="*/ 151 w 511"/>
                <a:gd name="T9" fmla="*/ 13 h 487"/>
                <a:gd name="T10" fmla="*/ 145 w 511"/>
                <a:gd name="T11" fmla="*/ 31 h 487"/>
                <a:gd name="T12" fmla="*/ 146 w 511"/>
                <a:gd name="T13" fmla="*/ 40 h 487"/>
                <a:gd name="T14" fmla="*/ 141 w 511"/>
                <a:gd name="T15" fmla="*/ 61 h 487"/>
                <a:gd name="T16" fmla="*/ 2 w 511"/>
                <a:gd name="T17" fmla="*/ 86 h 487"/>
                <a:gd name="T18" fmla="*/ 2 w 511"/>
                <a:gd name="T19" fmla="*/ 112 h 487"/>
                <a:gd name="T20" fmla="*/ 5 w 511"/>
                <a:gd name="T21" fmla="*/ 142 h 487"/>
                <a:gd name="T22" fmla="*/ 6 w 511"/>
                <a:gd name="T23" fmla="*/ 166 h 487"/>
                <a:gd name="T24" fmla="*/ 38 w 511"/>
                <a:gd name="T25" fmla="*/ 170 h 487"/>
                <a:gd name="T26" fmla="*/ 49 w 511"/>
                <a:gd name="T27" fmla="*/ 170 h 487"/>
                <a:gd name="T28" fmla="*/ 65 w 511"/>
                <a:gd name="T29" fmla="*/ 174 h 487"/>
                <a:gd name="T30" fmla="*/ 74 w 511"/>
                <a:gd name="T31" fmla="*/ 193 h 487"/>
                <a:gd name="T32" fmla="*/ 79 w 511"/>
                <a:gd name="T33" fmla="*/ 223 h 487"/>
                <a:gd name="T34" fmla="*/ 78 w 511"/>
                <a:gd name="T35" fmla="*/ 241 h 487"/>
                <a:gd name="T36" fmla="*/ 72 w 511"/>
                <a:gd name="T37" fmla="*/ 254 h 487"/>
                <a:gd name="T38" fmla="*/ 56 w 511"/>
                <a:gd name="T39" fmla="*/ 282 h 487"/>
                <a:gd name="T40" fmla="*/ 42 w 511"/>
                <a:gd name="T41" fmla="*/ 296 h 487"/>
                <a:gd name="T42" fmla="*/ 53 w 511"/>
                <a:gd name="T43" fmla="*/ 314 h 487"/>
                <a:gd name="T44" fmla="*/ 63 w 511"/>
                <a:gd name="T45" fmla="*/ 355 h 487"/>
                <a:gd name="T46" fmla="*/ 49 w 511"/>
                <a:gd name="T47" fmla="*/ 359 h 487"/>
                <a:gd name="T48" fmla="*/ 66 w 511"/>
                <a:gd name="T49" fmla="*/ 384 h 487"/>
                <a:gd name="T50" fmla="*/ 75 w 511"/>
                <a:gd name="T51" fmla="*/ 412 h 487"/>
                <a:gd name="T52" fmla="*/ 122 w 511"/>
                <a:gd name="T53" fmla="*/ 412 h 487"/>
                <a:gd name="T54" fmla="*/ 144 w 511"/>
                <a:gd name="T55" fmla="*/ 423 h 487"/>
                <a:gd name="T56" fmla="*/ 172 w 511"/>
                <a:gd name="T57" fmla="*/ 469 h 487"/>
                <a:gd name="T58" fmla="*/ 186 w 511"/>
                <a:gd name="T59" fmla="*/ 477 h 487"/>
                <a:gd name="T60" fmla="*/ 210 w 511"/>
                <a:gd name="T61" fmla="*/ 472 h 487"/>
                <a:gd name="T62" fmla="*/ 213 w 511"/>
                <a:gd name="T63" fmla="*/ 467 h 487"/>
                <a:gd name="T64" fmla="*/ 229 w 511"/>
                <a:gd name="T65" fmla="*/ 454 h 487"/>
                <a:gd name="T66" fmla="*/ 242 w 511"/>
                <a:gd name="T67" fmla="*/ 451 h 487"/>
                <a:gd name="T68" fmla="*/ 261 w 511"/>
                <a:gd name="T69" fmla="*/ 454 h 487"/>
                <a:gd name="T70" fmla="*/ 286 w 511"/>
                <a:gd name="T71" fmla="*/ 469 h 487"/>
                <a:gd name="T72" fmla="*/ 316 w 511"/>
                <a:gd name="T73" fmla="*/ 463 h 487"/>
                <a:gd name="T74" fmla="*/ 348 w 511"/>
                <a:gd name="T75" fmla="*/ 456 h 487"/>
                <a:gd name="T76" fmla="*/ 353 w 511"/>
                <a:gd name="T77" fmla="*/ 466 h 487"/>
                <a:gd name="T78" fmla="*/ 345 w 511"/>
                <a:gd name="T79" fmla="*/ 483 h 487"/>
                <a:gd name="T80" fmla="*/ 355 w 511"/>
                <a:gd name="T81" fmla="*/ 486 h 487"/>
                <a:gd name="T82" fmla="*/ 366 w 511"/>
                <a:gd name="T83" fmla="*/ 486 h 487"/>
                <a:gd name="T84" fmla="*/ 378 w 511"/>
                <a:gd name="T85" fmla="*/ 482 h 487"/>
                <a:gd name="T86" fmla="*/ 375 w 511"/>
                <a:gd name="T87" fmla="*/ 452 h 487"/>
                <a:gd name="T88" fmla="*/ 395 w 511"/>
                <a:gd name="T89" fmla="*/ 428 h 487"/>
                <a:gd name="T90" fmla="*/ 417 w 511"/>
                <a:gd name="T91" fmla="*/ 393 h 487"/>
                <a:gd name="T92" fmla="*/ 439 w 511"/>
                <a:gd name="T93" fmla="*/ 378 h 487"/>
                <a:gd name="T94" fmla="*/ 458 w 511"/>
                <a:gd name="T95" fmla="*/ 352 h 487"/>
                <a:gd name="T96" fmla="*/ 475 w 511"/>
                <a:gd name="T97" fmla="*/ 329 h 487"/>
                <a:gd name="T98" fmla="*/ 480 w 511"/>
                <a:gd name="T99" fmla="*/ 304 h 487"/>
                <a:gd name="T100" fmla="*/ 488 w 511"/>
                <a:gd name="T101" fmla="*/ 282 h 487"/>
                <a:gd name="T102" fmla="*/ 496 w 511"/>
                <a:gd name="T103" fmla="*/ 260 h 487"/>
                <a:gd name="T104" fmla="*/ 491 w 511"/>
                <a:gd name="T105" fmla="*/ 230 h 487"/>
                <a:gd name="T106" fmla="*/ 490 w 511"/>
                <a:gd name="T107" fmla="*/ 207 h 487"/>
                <a:gd name="T108" fmla="*/ 488 w 511"/>
                <a:gd name="T109" fmla="*/ 193 h 487"/>
                <a:gd name="T110" fmla="*/ 493 w 511"/>
                <a:gd name="T111" fmla="*/ 170 h 487"/>
                <a:gd name="T112" fmla="*/ 501 w 511"/>
                <a:gd name="T113" fmla="*/ 142 h 487"/>
                <a:gd name="T114" fmla="*/ 511 w 511"/>
                <a:gd name="T115" fmla="*/ 116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11" h="487">
                  <a:moveTo>
                    <a:pt x="235" y="99"/>
                  </a:moveTo>
                  <a:cubicBezTo>
                    <a:pt x="233" y="98"/>
                    <a:pt x="232" y="98"/>
                    <a:pt x="231" y="97"/>
                  </a:cubicBezTo>
                  <a:cubicBezTo>
                    <a:pt x="229" y="96"/>
                    <a:pt x="227" y="95"/>
                    <a:pt x="225" y="95"/>
                  </a:cubicBezTo>
                  <a:cubicBezTo>
                    <a:pt x="225" y="95"/>
                    <a:pt x="224" y="95"/>
                    <a:pt x="224" y="95"/>
                  </a:cubicBezTo>
                  <a:cubicBezTo>
                    <a:pt x="223" y="95"/>
                    <a:pt x="222" y="95"/>
                    <a:pt x="221" y="96"/>
                  </a:cubicBezTo>
                  <a:cubicBezTo>
                    <a:pt x="221" y="96"/>
                    <a:pt x="220" y="96"/>
                    <a:pt x="219" y="96"/>
                  </a:cubicBezTo>
                  <a:cubicBezTo>
                    <a:pt x="218" y="96"/>
                    <a:pt x="217" y="96"/>
                    <a:pt x="215" y="92"/>
                  </a:cubicBezTo>
                  <a:cubicBezTo>
                    <a:pt x="213" y="89"/>
                    <a:pt x="212" y="89"/>
                    <a:pt x="210" y="88"/>
                  </a:cubicBezTo>
                  <a:cubicBezTo>
                    <a:pt x="209" y="88"/>
                    <a:pt x="208" y="87"/>
                    <a:pt x="207" y="87"/>
                  </a:cubicBezTo>
                  <a:cubicBezTo>
                    <a:pt x="205" y="86"/>
                    <a:pt x="203" y="84"/>
                    <a:pt x="202" y="82"/>
                  </a:cubicBezTo>
                  <a:cubicBezTo>
                    <a:pt x="201" y="81"/>
                    <a:pt x="200" y="80"/>
                    <a:pt x="200" y="80"/>
                  </a:cubicBezTo>
                  <a:cubicBezTo>
                    <a:pt x="195" y="75"/>
                    <a:pt x="191" y="71"/>
                    <a:pt x="185" y="68"/>
                  </a:cubicBezTo>
                  <a:cubicBezTo>
                    <a:pt x="178" y="65"/>
                    <a:pt x="175" y="58"/>
                    <a:pt x="176" y="50"/>
                  </a:cubicBezTo>
                  <a:cubicBezTo>
                    <a:pt x="176" y="48"/>
                    <a:pt x="176" y="48"/>
                    <a:pt x="176" y="48"/>
                  </a:cubicBezTo>
                  <a:cubicBezTo>
                    <a:pt x="177" y="45"/>
                    <a:pt x="177" y="43"/>
                    <a:pt x="175" y="39"/>
                  </a:cubicBezTo>
                  <a:cubicBezTo>
                    <a:pt x="171" y="32"/>
                    <a:pt x="167" y="24"/>
                    <a:pt x="165" y="15"/>
                  </a:cubicBezTo>
                  <a:cubicBezTo>
                    <a:pt x="164" y="12"/>
                    <a:pt x="162" y="10"/>
                    <a:pt x="160" y="8"/>
                  </a:cubicBezTo>
                  <a:cubicBezTo>
                    <a:pt x="159" y="7"/>
                    <a:pt x="158" y="6"/>
                    <a:pt x="157" y="5"/>
                  </a:cubicBezTo>
                  <a:cubicBezTo>
                    <a:pt x="157" y="5"/>
                    <a:pt x="157" y="4"/>
                    <a:pt x="157" y="4"/>
                  </a:cubicBezTo>
                  <a:cubicBezTo>
                    <a:pt x="157" y="4"/>
                    <a:pt x="157" y="4"/>
                    <a:pt x="157" y="4"/>
                  </a:cubicBezTo>
                  <a:cubicBezTo>
                    <a:pt x="154" y="0"/>
                    <a:pt x="154" y="0"/>
                    <a:pt x="154" y="0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5"/>
                    <a:pt x="152" y="6"/>
                    <a:pt x="152" y="7"/>
                  </a:cubicBezTo>
                  <a:cubicBezTo>
                    <a:pt x="151" y="8"/>
                    <a:pt x="151" y="9"/>
                    <a:pt x="151" y="10"/>
                  </a:cubicBezTo>
                  <a:cubicBezTo>
                    <a:pt x="151" y="11"/>
                    <a:pt x="151" y="12"/>
                    <a:pt x="151" y="13"/>
                  </a:cubicBezTo>
                  <a:cubicBezTo>
                    <a:pt x="150" y="15"/>
                    <a:pt x="149" y="17"/>
                    <a:pt x="148" y="18"/>
                  </a:cubicBezTo>
                  <a:cubicBezTo>
                    <a:pt x="146" y="21"/>
                    <a:pt x="145" y="23"/>
                    <a:pt x="144" y="25"/>
                  </a:cubicBezTo>
                  <a:cubicBezTo>
                    <a:pt x="144" y="26"/>
                    <a:pt x="144" y="26"/>
                    <a:pt x="144" y="26"/>
                  </a:cubicBezTo>
                  <a:cubicBezTo>
                    <a:pt x="144" y="27"/>
                    <a:pt x="144" y="28"/>
                    <a:pt x="144" y="29"/>
                  </a:cubicBezTo>
                  <a:cubicBezTo>
                    <a:pt x="145" y="30"/>
                    <a:pt x="145" y="30"/>
                    <a:pt x="145" y="31"/>
                  </a:cubicBezTo>
                  <a:cubicBezTo>
                    <a:pt x="146" y="31"/>
                    <a:pt x="146" y="32"/>
                    <a:pt x="146" y="33"/>
                  </a:cubicBezTo>
                  <a:cubicBezTo>
                    <a:pt x="146" y="34"/>
                    <a:pt x="146" y="34"/>
                    <a:pt x="146" y="35"/>
                  </a:cubicBezTo>
                  <a:cubicBezTo>
                    <a:pt x="146" y="36"/>
                    <a:pt x="146" y="36"/>
                    <a:pt x="145" y="36"/>
                  </a:cubicBezTo>
                  <a:cubicBezTo>
                    <a:pt x="145" y="37"/>
                    <a:pt x="145" y="38"/>
                    <a:pt x="146" y="39"/>
                  </a:cubicBezTo>
                  <a:cubicBezTo>
                    <a:pt x="146" y="39"/>
                    <a:pt x="146" y="39"/>
                    <a:pt x="146" y="40"/>
                  </a:cubicBezTo>
                  <a:cubicBezTo>
                    <a:pt x="146" y="43"/>
                    <a:pt x="145" y="44"/>
                    <a:pt x="144" y="46"/>
                  </a:cubicBezTo>
                  <a:cubicBezTo>
                    <a:pt x="143" y="48"/>
                    <a:pt x="143" y="49"/>
                    <a:pt x="142" y="51"/>
                  </a:cubicBezTo>
                  <a:cubicBezTo>
                    <a:pt x="142" y="52"/>
                    <a:pt x="142" y="52"/>
                    <a:pt x="142" y="53"/>
                  </a:cubicBezTo>
                  <a:cubicBezTo>
                    <a:pt x="142" y="54"/>
                    <a:pt x="142" y="56"/>
                    <a:pt x="142" y="57"/>
                  </a:cubicBezTo>
                  <a:cubicBezTo>
                    <a:pt x="142" y="58"/>
                    <a:pt x="142" y="60"/>
                    <a:pt x="141" y="61"/>
                  </a:cubicBezTo>
                  <a:cubicBezTo>
                    <a:pt x="141" y="64"/>
                    <a:pt x="139" y="66"/>
                    <a:pt x="137" y="68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4" y="77"/>
                    <a:pt x="3" y="79"/>
                    <a:pt x="3" y="82"/>
                  </a:cubicBezTo>
                  <a:cubicBezTo>
                    <a:pt x="2" y="83"/>
                    <a:pt x="2" y="85"/>
                    <a:pt x="2" y="86"/>
                  </a:cubicBezTo>
                  <a:cubicBezTo>
                    <a:pt x="1" y="87"/>
                    <a:pt x="1" y="88"/>
                    <a:pt x="1" y="89"/>
                  </a:cubicBezTo>
                  <a:cubicBezTo>
                    <a:pt x="0" y="91"/>
                    <a:pt x="0" y="93"/>
                    <a:pt x="0" y="96"/>
                  </a:cubicBezTo>
                  <a:cubicBezTo>
                    <a:pt x="0" y="97"/>
                    <a:pt x="1" y="99"/>
                    <a:pt x="1" y="100"/>
                  </a:cubicBezTo>
                  <a:cubicBezTo>
                    <a:pt x="2" y="102"/>
                    <a:pt x="3" y="104"/>
                    <a:pt x="3" y="106"/>
                  </a:cubicBezTo>
                  <a:cubicBezTo>
                    <a:pt x="3" y="108"/>
                    <a:pt x="3" y="110"/>
                    <a:pt x="2" y="112"/>
                  </a:cubicBezTo>
                  <a:cubicBezTo>
                    <a:pt x="2" y="114"/>
                    <a:pt x="2" y="116"/>
                    <a:pt x="2" y="119"/>
                  </a:cubicBezTo>
                  <a:cubicBezTo>
                    <a:pt x="3" y="121"/>
                    <a:pt x="2" y="124"/>
                    <a:pt x="2" y="127"/>
                  </a:cubicBezTo>
                  <a:cubicBezTo>
                    <a:pt x="1" y="129"/>
                    <a:pt x="1" y="132"/>
                    <a:pt x="1" y="134"/>
                  </a:cubicBezTo>
                  <a:cubicBezTo>
                    <a:pt x="2" y="136"/>
                    <a:pt x="2" y="138"/>
                    <a:pt x="4" y="139"/>
                  </a:cubicBezTo>
                  <a:cubicBezTo>
                    <a:pt x="4" y="140"/>
                    <a:pt x="5" y="141"/>
                    <a:pt x="5" y="142"/>
                  </a:cubicBezTo>
                  <a:cubicBezTo>
                    <a:pt x="6" y="144"/>
                    <a:pt x="7" y="146"/>
                    <a:pt x="7" y="149"/>
                  </a:cubicBezTo>
                  <a:cubicBezTo>
                    <a:pt x="6" y="150"/>
                    <a:pt x="6" y="151"/>
                    <a:pt x="6" y="152"/>
                  </a:cubicBezTo>
                  <a:cubicBezTo>
                    <a:pt x="6" y="154"/>
                    <a:pt x="5" y="155"/>
                    <a:pt x="5" y="157"/>
                  </a:cubicBezTo>
                  <a:cubicBezTo>
                    <a:pt x="6" y="159"/>
                    <a:pt x="6" y="161"/>
                    <a:pt x="6" y="164"/>
                  </a:cubicBezTo>
                  <a:cubicBezTo>
                    <a:pt x="6" y="166"/>
                    <a:pt x="6" y="166"/>
                    <a:pt x="6" y="166"/>
                  </a:cubicBezTo>
                  <a:cubicBezTo>
                    <a:pt x="6" y="170"/>
                    <a:pt x="10" y="171"/>
                    <a:pt x="13" y="171"/>
                  </a:cubicBezTo>
                  <a:cubicBezTo>
                    <a:pt x="14" y="171"/>
                    <a:pt x="14" y="170"/>
                    <a:pt x="15" y="170"/>
                  </a:cubicBezTo>
                  <a:cubicBezTo>
                    <a:pt x="19" y="170"/>
                    <a:pt x="24" y="170"/>
                    <a:pt x="30" y="170"/>
                  </a:cubicBezTo>
                  <a:cubicBezTo>
                    <a:pt x="31" y="170"/>
                    <a:pt x="33" y="170"/>
                    <a:pt x="34" y="170"/>
                  </a:cubicBezTo>
                  <a:cubicBezTo>
                    <a:pt x="35" y="170"/>
                    <a:pt x="37" y="170"/>
                    <a:pt x="38" y="170"/>
                  </a:cubicBezTo>
                  <a:cubicBezTo>
                    <a:pt x="39" y="170"/>
                    <a:pt x="39" y="170"/>
                    <a:pt x="40" y="170"/>
                  </a:cubicBezTo>
                  <a:cubicBezTo>
                    <a:pt x="41" y="170"/>
                    <a:pt x="42" y="170"/>
                    <a:pt x="43" y="170"/>
                  </a:cubicBezTo>
                  <a:cubicBezTo>
                    <a:pt x="44" y="170"/>
                    <a:pt x="44" y="170"/>
                    <a:pt x="44" y="170"/>
                  </a:cubicBezTo>
                  <a:cubicBezTo>
                    <a:pt x="45" y="170"/>
                    <a:pt x="47" y="170"/>
                    <a:pt x="49" y="170"/>
                  </a:cubicBezTo>
                  <a:cubicBezTo>
                    <a:pt x="49" y="170"/>
                    <a:pt x="49" y="170"/>
                    <a:pt x="49" y="170"/>
                  </a:cubicBezTo>
                  <a:cubicBezTo>
                    <a:pt x="52" y="170"/>
                    <a:pt x="53" y="171"/>
                    <a:pt x="54" y="172"/>
                  </a:cubicBezTo>
                  <a:cubicBezTo>
                    <a:pt x="54" y="172"/>
                    <a:pt x="55" y="173"/>
                    <a:pt x="56" y="174"/>
                  </a:cubicBezTo>
                  <a:cubicBezTo>
                    <a:pt x="57" y="174"/>
                    <a:pt x="58" y="174"/>
                    <a:pt x="59" y="174"/>
                  </a:cubicBezTo>
                  <a:cubicBezTo>
                    <a:pt x="60" y="174"/>
                    <a:pt x="61" y="174"/>
                    <a:pt x="62" y="174"/>
                  </a:cubicBezTo>
                  <a:cubicBezTo>
                    <a:pt x="63" y="174"/>
                    <a:pt x="64" y="174"/>
                    <a:pt x="65" y="174"/>
                  </a:cubicBezTo>
                  <a:cubicBezTo>
                    <a:pt x="66" y="174"/>
                    <a:pt x="67" y="174"/>
                    <a:pt x="67" y="174"/>
                  </a:cubicBezTo>
                  <a:cubicBezTo>
                    <a:pt x="70" y="174"/>
                    <a:pt x="74" y="177"/>
                    <a:pt x="75" y="180"/>
                  </a:cubicBezTo>
                  <a:cubicBezTo>
                    <a:pt x="76" y="181"/>
                    <a:pt x="76" y="181"/>
                    <a:pt x="76" y="181"/>
                  </a:cubicBezTo>
                  <a:cubicBezTo>
                    <a:pt x="77" y="184"/>
                    <a:pt x="78" y="187"/>
                    <a:pt x="77" y="189"/>
                  </a:cubicBezTo>
                  <a:cubicBezTo>
                    <a:pt x="77" y="191"/>
                    <a:pt x="75" y="192"/>
                    <a:pt x="74" y="193"/>
                  </a:cubicBezTo>
                  <a:cubicBezTo>
                    <a:pt x="73" y="194"/>
                    <a:pt x="72" y="195"/>
                    <a:pt x="71" y="195"/>
                  </a:cubicBezTo>
                  <a:cubicBezTo>
                    <a:pt x="69" y="198"/>
                    <a:pt x="69" y="201"/>
                    <a:pt x="69" y="204"/>
                  </a:cubicBezTo>
                  <a:cubicBezTo>
                    <a:pt x="70" y="206"/>
                    <a:pt x="71" y="208"/>
                    <a:pt x="73" y="209"/>
                  </a:cubicBezTo>
                  <a:cubicBezTo>
                    <a:pt x="74" y="211"/>
                    <a:pt x="75" y="212"/>
                    <a:pt x="76" y="213"/>
                  </a:cubicBezTo>
                  <a:cubicBezTo>
                    <a:pt x="77" y="216"/>
                    <a:pt x="78" y="220"/>
                    <a:pt x="79" y="223"/>
                  </a:cubicBezTo>
                  <a:cubicBezTo>
                    <a:pt x="79" y="224"/>
                    <a:pt x="79" y="226"/>
                    <a:pt x="80" y="227"/>
                  </a:cubicBezTo>
                  <a:cubicBezTo>
                    <a:pt x="80" y="228"/>
                    <a:pt x="80" y="229"/>
                    <a:pt x="81" y="230"/>
                  </a:cubicBezTo>
                  <a:cubicBezTo>
                    <a:pt x="81" y="231"/>
                    <a:pt x="82" y="233"/>
                    <a:pt x="82" y="235"/>
                  </a:cubicBezTo>
                  <a:cubicBezTo>
                    <a:pt x="82" y="236"/>
                    <a:pt x="81" y="238"/>
                    <a:pt x="80" y="239"/>
                  </a:cubicBezTo>
                  <a:cubicBezTo>
                    <a:pt x="79" y="240"/>
                    <a:pt x="79" y="241"/>
                    <a:pt x="78" y="241"/>
                  </a:cubicBezTo>
                  <a:cubicBezTo>
                    <a:pt x="78" y="242"/>
                    <a:pt x="77" y="243"/>
                    <a:pt x="77" y="245"/>
                  </a:cubicBezTo>
                  <a:cubicBezTo>
                    <a:pt x="77" y="246"/>
                    <a:pt x="76" y="247"/>
                    <a:pt x="75" y="248"/>
                  </a:cubicBezTo>
                  <a:cubicBezTo>
                    <a:pt x="75" y="249"/>
                    <a:pt x="75" y="250"/>
                    <a:pt x="74" y="250"/>
                  </a:cubicBezTo>
                  <a:cubicBezTo>
                    <a:pt x="73" y="251"/>
                    <a:pt x="73" y="252"/>
                    <a:pt x="72" y="254"/>
                  </a:cubicBezTo>
                  <a:cubicBezTo>
                    <a:pt x="72" y="254"/>
                    <a:pt x="72" y="254"/>
                    <a:pt x="72" y="254"/>
                  </a:cubicBezTo>
                  <a:cubicBezTo>
                    <a:pt x="72" y="257"/>
                    <a:pt x="72" y="259"/>
                    <a:pt x="69" y="260"/>
                  </a:cubicBezTo>
                  <a:cubicBezTo>
                    <a:pt x="68" y="261"/>
                    <a:pt x="68" y="261"/>
                    <a:pt x="68" y="261"/>
                  </a:cubicBezTo>
                  <a:cubicBezTo>
                    <a:pt x="66" y="262"/>
                    <a:pt x="65" y="262"/>
                    <a:pt x="64" y="265"/>
                  </a:cubicBezTo>
                  <a:cubicBezTo>
                    <a:pt x="61" y="270"/>
                    <a:pt x="59" y="276"/>
                    <a:pt x="58" y="280"/>
                  </a:cubicBezTo>
                  <a:cubicBezTo>
                    <a:pt x="57" y="280"/>
                    <a:pt x="57" y="281"/>
                    <a:pt x="56" y="282"/>
                  </a:cubicBezTo>
                  <a:cubicBezTo>
                    <a:pt x="55" y="283"/>
                    <a:pt x="55" y="284"/>
                    <a:pt x="54" y="284"/>
                  </a:cubicBezTo>
                  <a:cubicBezTo>
                    <a:pt x="53" y="284"/>
                    <a:pt x="53" y="285"/>
                    <a:pt x="52" y="285"/>
                  </a:cubicBezTo>
                  <a:cubicBezTo>
                    <a:pt x="51" y="286"/>
                    <a:pt x="50" y="286"/>
                    <a:pt x="49" y="288"/>
                  </a:cubicBezTo>
                  <a:cubicBezTo>
                    <a:pt x="47" y="289"/>
                    <a:pt x="45" y="292"/>
                    <a:pt x="43" y="294"/>
                  </a:cubicBezTo>
                  <a:cubicBezTo>
                    <a:pt x="42" y="296"/>
                    <a:pt x="42" y="296"/>
                    <a:pt x="42" y="296"/>
                  </a:cubicBezTo>
                  <a:cubicBezTo>
                    <a:pt x="44" y="297"/>
                    <a:pt x="44" y="297"/>
                    <a:pt x="44" y="297"/>
                  </a:cubicBezTo>
                  <a:cubicBezTo>
                    <a:pt x="46" y="298"/>
                    <a:pt x="48" y="299"/>
                    <a:pt x="51" y="301"/>
                  </a:cubicBezTo>
                  <a:cubicBezTo>
                    <a:pt x="52" y="302"/>
                    <a:pt x="54" y="304"/>
                    <a:pt x="55" y="306"/>
                  </a:cubicBezTo>
                  <a:cubicBezTo>
                    <a:pt x="55" y="307"/>
                    <a:pt x="54" y="309"/>
                    <a:pt x="54" y="311"/>
                  </a:cubicBezTo>
                  <a:cubicBezTo>
                    <a:pt x="53" y="312"/>
                    <a:pt x="53" y="313"/>
                    <a:pt x="53" y="314"/>
                  </a:cubicBezTo>
                  <a:cubicBezTo>
                    <a:pt x="52" y="318"/>
                    <a:pt x="54" y="321"/>
                    <a:pt x="55" y="324"/>
                  </a:cubicBezTo>
                  <a:cubicBezTo>
                    <a:pt x="56" y="324"/>
                    <a:pt x="56" y="325"/>
                    <a:pt x="56" y="325"/>
                  </a:cubicBezTo>
                  <a:cubicBezTo>
                    <a:pt x="57" y="326"/>
                    <a:pt x="57" y="327"/>
                    <a:pt x="58" y="328"/>
                  </a:cubicBezTo>
                  <a:cubicBezTo>
                    <a:pt x="59" y="331"/>
                    <a:pt x="60" y="333"/>
                    <a:pt x="61" y="336"/>
                  </a:cubicBezTo>
                  <a:cubicBezTo>
                    <a:pt x="63" y="341"/>
                    <a:pt x="64" y="348"/>
                    <a:pt x="63" y="355"/>
                  </a:cubicBezTo>
                  <a:cubicBezTo>
                    <a:pt x="62" y="355"/>
                    <a:pt x="61" y="355"/>
                    <a:pt x="60" y="355"/>
                  </a:cubicBezTo>
                  <a:cubicBezTo>
                    <a:pt x="59" y="355"/>
                    <a:pt x="58" y="355"/>
                    <a:pt x="56" y="355"/>
                  </a:cubicBezTo>
                  <a:cubicBezTo>
                    <a:pt x="54" y="355"/>
                    <a:pt x="52" y="355"/>
                    <a:pt x="50" y="356"/>
                  </a:cubicBezTo>
                  <a:cubicBezTo>
                    <a:pt x="49" y="357"/>
                    <a:pt x="49" y="357"/>
                    <a:pt x="49" y="357"/>
                  </a:cubicBezTo>
                  <a:cubicBezTo>
                    <a:pt x="49" y="359"/>
                    <a:pt x="49" y="359"/>
                    <a:pt x="49" y="359"/>
                  </a:cubicBezTo>
                  <a:cubicBezTo>
                    <a:pt x="51" y="362"/>
                    <a:pt x="54" y="364"/>
                    <a:pt x="56" y="367"/>
                  </a:cubicBezTo>
                  <a:cubicBezTo>
                    <a:pt x="57" y="367"/>
                    <a:pt x="57" y="368"/>
                    <a:pt x="58" y="368"/>
                  </a:cubicBezTo>
                  <a:cubicBezTo>
                    <a:pt x="59" y="369"/>
                    <a:pt x="59" y="370"/>
                    <a:pt x="60" y="370"/>
                  </a:cubicBezTo>
                  <a:cubicBezTo>
                    <a:pt x="62" y="372"/>
                    <a:pt x="64" y="373"/>
                    <a:pt x="64" y="375"/>
                  </a:cubicBezTo>
                  <a:cubicBezTo>
                    <a:pt x="65" y="378"/>
                    <a:pt x="66" y="381"/>
                    <a:pt x="66" y="384"/>
                  </a:cubicBezTo>
                  <a:cubicBezTo>
                    <a:pt x="66" y="386"/>
                    <a:pt x="66" y="386"/>
                    <a:pt x="66" y="386"/>
                  </a:cubicBezTo>
                  <a:cubicBezTo>
                    <a:pt x="67" y="390"/>
                    <a:pt x="67" y="394"/>
                    <a:pt x="67" y="398"/>
                  </a:cubicBezTo>
                  <a:cubicBezTo>
                    <a:pt x="67" y="399"/>
                    <a:pt x="67" y="399"/>
                    <a:pt x="67" y="400"/>
                  </a:cubicBezTo>
                  <a:cubicBezTo>
                    <a:pt x="67" y="404"/>
                    <a:pt x="66" y="410"/>
                    <a:pt x="72" y="411"/>
                  </a:cubicBezTo>
                  <a:cubicBezTo>
                    <a:pt x="73" y="412"/>
                    <a:pt x="74" y="412"/>
                    <a:pt x="75" y="412"/>
                  </a:cubicBezTo>
                  <a:cubicBezTo>
                    <a:pt x="75" y="412"/>
                    <a:pt x="76" y="412"/>
                    <a:pt x="77" y="412"/>
                  </a:cubicBezTo>
                  <a:cubicBezTo>
                    <a:pt x="78" y="412"/>
                    <a:pt x="78" y="411"/>
                    <a:pt x="79" y="411"/>
                  </a:cubicBezTo>
                  <a:cubicBezTo>
                    <a:pt x="79" y="411"/>
                    <a:pt x="79" y="411"/>
                    <a:pt x="79" y="411"/>
                  </a:cubicBezTo>
                  <a:cubicBezTo>
                    <a:pt x="86" y="412"/>
                    <a:pt x="92" y="412"/>
                    <a:pt x="99" y="412"/>
                  </a:cubicBezTo>
                  <a:cubicBezTo>
                    <a:pt x="106" y="412"/>
                    <a:pt x="114" y="412"/>
                    <a:pt x="122" y="412"/>
                  </a:cubicBezTo>
                  <a:cubicBezTo>
                    <a:pt x="128" y="413"/>
                    <a:pt x="135" y="413"/>
                    <a:pt x="141" y="413"/>
                  </a:cubicBezTo>
                  <a:cubicBezTo>
                    <a:pt x="147" y="413"/>
                    <a:pt x="147" y="413"/>
                    <a:pt x="147" y="413"/>
                  </a:cubicBezTo>
                  <a:cubicBezTo>
                    <a:pt x="147" y="415"/>
                    <a:pt x="147" y="416"/>
                    <a:pt x="146" y="418"/>
                  </a:cubicBezTo>
                  <a:cubicBezTo>
                    <a:pt x="146" y="420"/>
                    <a:pt x="146" y="420"/>
                    <a:pt x="145" y="421"/>
                  </a:cubicBezTo>
                  <a:cubicBezTo>
                    <a:pt x="144" y="422"/>
                    <a:pt x="144" y="422"/>
                    <a:pt x="144" y="423"/>
                  </a:cubicBezTo>
                  <a:cubicBezTo>
                    <a:pt x="138" y="430"/>
                    <a:pt x="144" y="445"/>
                    <a:pt x="146" y="450"/>
                  </a:cubicBezTo>
                  <a:cubicBezTo>
                    <a:pt x="149" y="456"/>
                    <a:pt x="154" y="459"/>
                    <a:pt x="158" y="462"/>
                  </a:cubicBezTo>
                  <a:cubicBezTo>
                    <a:pt x="160" y="463"/>
                    <a:pt x="163" y="464"/>
                    <a:pt x="165" y="465"/>
                  </a:cubicBezTo>
                  <a:cubicBezTo>
                    <a:pt x="167" y="465"/>
                    <a:pt x="168" y="466"/>
                    <a:pt x="170" y="466"/>
                  </a:cubicBezTo>
                  <a:cubicBezTo>
                    <a:pt x="171" y="467"/>
                    <a:pt x="172" y="468"/>
                    <a:pt x="172" y="469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4" y="471"/>
                    <a:pt x="175" y="471"/>
                    <a:pt x="176" y="471"/>
                  </a:cubicBezTo>
                  <a:cubicBezTo>
                    <a:pt x="179" y="472"/>
                    <a:pt x="181" y="473"/>
                    <a:pt x="183" y="475"/>
                  </a:cubicBezTo>
                  <a:cubicBezTo>
                    <a:pt x="184" y="475"/>
                    <a:pt x="185" y="476"/>
                    <a:pt x="186" y="477"/>
                  </a:cubicBezTo>
                  <a:cubicBezTo>
                    <a:pt x="187" y="479"/>
                    <a:pt x="189" y="481"/>
                    <a:pt x="191" y="481"/>
                  </a:cubicBezTo>
                  <a:cubicBezTo>
                    <a:pt x="191" y="481"/>
                    <a:pt x="192" y="481"/>
                    <a:pt x="193" y="480"/>
                  </a:cubicBezTo>
                  <a:cubicBezTo>
                    <a:pt x="194" y="480"/>
                    <a:pt x="196" y="480"/>
                    <a:pt x="198" y="479"/>
                  </a:cubicBezTo>
                  <a:cubicBezTo>
                    <a:pt x="201" y="479"/>
                    <a:pt x="204" y="478"/>
                    <a:pt x="207" y="476"/>
                  </a:cubicBezTo>
                  <a:cubicBezTo>
                    <a:pt x="208" y="475"/>
                    <a:pt x="209" y="473"/>
                    <a:pt x="210" y="472"/>
                  </a:cubicBezTo>
                  <a:cubicBezTo>
                    <a:pt x="210" y="471"/>
                    <a:pt x="211" y="471"/>
                    <a:pt x="211" y="470"/>
                  </a:cubicBezTo>
                  <a:cubicBezTo>
                    <a:pt x="212" y="469"/>
                    <a:pt x="212" y="468"/>
                    <a:pt x="213" y="467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3" y="467"/>
                    <a:pt x="213" y="467"/>
                    <a:pt x="213" y="467"/>
                  </a:cubicBezTo>
                  <a:cubicBezTo>
                    <a:pt x="214" y="466"/>
                    <a:pt x="215" y="464"/>
                    <a:pt x="216" y="463"/>
                  </a:cubicBezTo>
                  <a:cubicBezTo>
                    <a:pt x="217" y="462"/>
                    <a:pt x="217" y="461"/>
                    <a:pt x="218" y="460"/>
                  </a:cubicBezTo>
                  <a:cubicBezTo>
                    <a:pt x="219" y="458"/>
                    <a:pt x="220" y="456"/>
                    <a:pt x="221" y="456"/>
                  </a:cubicBezTo>
                  <a:cubicBezTo>
                    <a:pt x="222" y="455"/>
                    <a:pt x="224" y="455"/>
                    <a:pt x="227" y="454"/>
                  </a:cubicBezTo>
                  <a:cubicBezTo>
                    <a:pt x="228" y="454"/>
                    <a:pt x="229" y="454"/>
                    <a:pt x="229" y="454"/>
                  </a:cubicBezTo>
                  <a:cubicBezTo>
                    <a:pt x="230" y="454"/>
                    <a:pt x="230" y="454"/>
                    <a:pt x="231" y="454"/>
                  </a:cubicBezTo>
                  <a:cubicBezTo>
                    <a:pt x="231" y="454"/>
                    <a:pt x="232" y="454"/>
                    <a:pt x="233" y="454"/>
                  </a:cubicBezTo>
                  <a:cubicBezTo>
                    <a:pt x="233" y="454"/>
                    <a:pt x="234" y="454"/>
                    <a:pt x="234" y="454"/>
                  </a:cubicBezTo>
                  <a:cubicBezTo>
                    <a:pt x="235" y="454"/>
                    <a:pt x="236" y="454"/>
                    <a:pt x="237" y="454"/>
                  </a:cubicBezTo>
                  <a:cubicBezTo>
                    <a:pt x="239" y="453"/>
                    <a:pt x="240" y="452"/>
                    <a:pt x="242" y="451"/>
                  </a:cubicBezTo>
                  <a:cubicBezTo>
                    <a:pt x="243" y="449"/>
                    <a:pt x="245" y="448"/>
                    <a:pt x="248" y="448"/>
                  </a:cubicBezTo>
                  <a:cubicBezTo>
                    <a:pt x="248" y="448"/>
                    <a:pt x="248" y="448"/>
                    <a:pt x="248" y="448"/>
                  </a:cubicBezTo>
                  <a:cubicBezTo>
                    <a:pt x="251" y="448"/>
                    <a:pt x="253" y="449"/>
                    <a:pt x="255" y="451"/>
                  </a:cubicBezTo>
                  <a:cubicBezTo>
                    <a:pt x="256" y="452"/>
                    <a:pt x="258" y="453"/>
                    <a:pt x="259" y="454"/>
                  </a:cubicBezTo>
                  <a:cubicBezTo>
                    <a:pt x="260" y="454"/>
                    <a:pt x="260" y="454"/>
                    <a:pt x="261" y="454"/>
                  </a:cubicBezTo>
                  <a:cubicBezTo>
                    <a:pt x="263" y="454"/>
                    <a:pt x="264" y="454"/>
                    <a:pt x="266" y="456"/>
                  </a:cubicBezTo>
                  <a:cubicBezTo>
                    <a:pt x="267" y="456"/>
                    <a:pt x="268" y="457"/>
                    <a:pt x="268" y="458"/>
                  </a:cubicBezTo>
                  <a:cubicBezTo>
                    <a:pt x="269" y="458"/>
                    <a:pt x="270" y="459"/>
                    <a:pt x="272" y="460"/>
                  </a:cubicBezTo>
                  <a:cubicBezTo>
                    <a:pt x="274" y="461"/>
                    <a:pt x="276" y="463"/>
                    <a:pt x="277" y="464"/>
                  </a:cubicBezTo>
                  <a:cubicBezTo>
                    <a:pt x="280" y="466"/>
                    <a:pt x="283" y="468"/>
                    <a:pt x="286" y="469"/>
                  </a:cubicBezTo>
                  <a:cubicBezTo>
                    <a:pt x="288" y="470"/>
                    <a:pt x="290" y="471"/>
                    <a:pt x="292" y="471"/>
                  </a:cubicBezTo>
                  <a:cubicBezTo>
                    <a:pt x="298" y="471"/>
                    <a:pt x="303" y="468"/>
                    <a:pt x="307" y="466"/>
                  </a:cubicBezTo>
                  <a:cubicBezTo>
                    <a:pt x="307" y="466"/>
                    <a:pt x="308" y="466"/>
                    <a:pt x="309" y="465"/>
                  </a:cubicBezTo>
                  <a:cubicBezTo>
                    <a:pt x="310" y="464"/>
                    <a:pt x="312" y="463"/>
                    <a:pt x="314" y="463"/>
                  </a:cubicBezTo>
                  <a:cubicBezTo>
                    <a:pt x="315" y="463"/>
                    <a:pt x="315" y="463"/>
                    <a:pt x="316" y="463"/>
                  </a:cubicBezTo>
                  <a:cubicBezTo>
                    <a:pt x="318" y="464"/>
                    <a:pt x="320" y="465"/>
                    <a:pt x="322" y="467"/>
                  </a:cubicBezTo>
                  <a:cubicBezTo>
                    <a:pt x="323" y="467"/>
                    <a:pt x="323" y="468"/>
                    <a:pt x="324" y="468"/>
                  </a:cubicBezTo>
                  <a:cubicBezTo>
                    <a:pt x="326" y="469"/>
                    <a:pt x="328" y="469"/>
                    <a:pt x="329" y="469"/>
                  </a:cubicBezTo>
                  <a:cubicBezTo>
                    <a:pt x="334" y="469"/>
                    <a:pt x="339" y="466"/>
                    <a:pt x="346" y="459"/>
                  </a:cubicBezTo>
                  <a:cubicBezTo>
                    <a:pt x="346" y="459"/>
                    <a:pt x="347" y="458"/>
                    <a:pt x="348" y="456"/>
                  </a:cubicBezTo>
                  <a:cubicBezTo>
                    <a:pt x="350" y="454"/>
                    <a:pt x="351" y="451"/>
                    <a:pt x="354" y="451"/>
                  </a:cubicBezTo>
                  <a:cubicBezTo>
                    <a:pt x="354" y="451"/>
                    <a:pt x="355" y="451"/>
                    <a:pt x="355" y="451"/>
                  </a:cubicBezTo>
                  <a:cubicBezTo>
                    <a:pt x="355" y="452"/>
                    <a:pt x="356" y="455"/>
                    <a:pt x="355" y="460"/>
                  </a:cubicBezTo>
                  <a:cubicBezTo>
                    <a:pt x="355" y="462"/>
                    <a:pt x="354" y="463"/>
                    <a:pt x="353" y="465"/>
                  </a:cubicBezTo>
                  <a:cubicBezTo>
                    <a:pt x="353" y="466"/>
                    <a:pt x="353" y="466"/>
                    <a:pt x="353" y="466"/>
                  </a:cubicBezTo>
                  <a:cubicBezTo>
                    <a:pt x="352" y="468"/>
                    <a:pt x="350" y="470"/>
                    <a:pt x="349" y="472"/>
                  </a:cubicBezTo>
                  <a:cubicBezTo>
                    <a:pt x="347" y="475"/>
                    <a:pt x="346" y="477"/>
                    <a:pt x="344" y="479"/>
                  </a:cubicBezTo>
                  <a:cubicBezTo>
                    <a:pt x="344" y="480"/>
                    <a:pt x="344" y="480"/>
                    <a:pt x="344" y="480"/>
                  </a:cubicBezTo>
                  <a:cubicBezTo>
                    <a:pt x="343" y="483"/>
                    <a:pt x="343" y="483"/>
                    <a:pt x="343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6" y="484"/>
                    <a:pt x="348" y="485"/>
                    <a:pt x="349" y="486"/>
                  </a:cubicBezTo>
                  <a:cubicBezTo>
                    <a:pt x="350" y="487"/>
                    <a:pt x="350" y="487"/>
                    <a:pt x="351" y="487"/>
                  </a:cubicBezTo>
                  <a:cubicBezTo>
                    <a:pt x="352" y="487"/>
                    <a:pt x="352" y="486"/>
                    <a:pt x="353" y="486"/>
                  </a:cubicBezTo>
                  <a:cubicBezTo>
                    <a:pt x="354" y="486"/>
                    <a:pt x="354" y="486"/>
                    <a:pt x="355" y="486"/>
                  </a:cubicBezTo>
                  <a:cubicBezTo>
                    <a:pt x="355" y="486"/>
                    <a:pt x="356" y="486"/>
                    <a:pt x="356" y="486"/>
                  </a:cubicBezTo>
                  <a:cubicBezTo>
                    <a:pt x="357" y="486"/>
                    <a:pt x="357" y="486"/>
                    <a:pt x="358" y="486"/>
                  </a:cubicBezTo>
                  <a:cubicBezTo>
                    <a:pt x="358" y="486"/>
                    <a:pt x="359" y="486"/>
                    <a:pt x="359" y="486"/>
                  </a:cubicBezTo>
                  <a:cubicBezTo>
                    <a:pt x="360" y="486"/>
                    <a:pt x="361" y="487"/>
                    <a:pt x="361" y="487"/>
                  </a:cubicBezTo>
                  <a:cubicBezTo>
                    <a:pt x="363" y="487"/>
                    <a:pt x="364" y="486"/>
                    <a:pt x="366" y="486"/>
                  </a:cubicBezTo>
                  <a:cubicBezTo>
                    <a:pt x="367" y="485"/>
                    <a:pt x="369" y="485"/>
                    <a:pt x="371" y="485"/>
                  </a:cubicBezTo>
                  <a:cubicBezTo>
                    <a:pt x="371" y="485"/>
                    <a:pt x="372" y="485"/>
                    <a:pt x="372" y="485"/>
                  </a:cubicBezTo>
                  <a:cubicBezTo>
                    <a:pt x="373" y="485"/>
                    <a:pt x="374" y="485"/>
                    <a:pt x="375" y="485"/>
                  </a:cubicBezTo>
                  <a:cubicBezTo>
                    <a:pt x="378" y="485"/>
                    <a:pt x="378" y="485"/>
                    <a:pt x="378" y="485"/>
                  </a:cubicBezTo>
                  <a:cubicBezTo>
                    <a:pt x="378" y="482"/>
                    <a:pt x="378" y="482"/>
                    <a:pt x="378" y="482"/>
                  </a:cubicBezTo>
                  <a:cubicBezTo>
                    <a:pt x="378" y="481"/>
                    <a:pt x="378" y="480"/>
                    <a:pt x="378" y="478"/>
                  </a:cubicBezTo>
                  <a:cubicBezTo>
                    <a:pt x="377" y="477"/>
                    <a:pt x="377" y="476"/>
                    <a:pt x="376" y="475"/>
                  </a:cubicBezTo>
                  <a:cubicBezTo>
                    <a:pt x="376" y="473"/>
                    <a:pt x="375" y="472"/>
                    <a:pt x="375" y="470"/>
                  </a:cubicBezTo>
                  <a:cubicBezTo>
                    <a:pt x="375" y="469"/>
                    <a:pt x="375" y="468"/>
                    <a:pt x="375" y="466"/>
                  </a:cubicBezTo>
                  <a:cubicBezTo>
                    <a:pt x="374" y="462"/>
                    <a:pt x="374" y="457"/>
                    <a:pt x="375" y="452"/>
                  </a:cubicBezTo>
                  <a:cubicBezTo>
                    <a:pt x="376" y="450"/>
                    <a:pt x="378" y="447"/>
                    <a:pt x="379" y="445"/>
                  </a:cubicBezTo>
                  <a:cubicBezTo>
                    <a:pt x="380" y="443"/>
                    <a:pt x="381" y="442"/>
                    <a:pt x="382" y="440"/>
                  </a:cubicBezTo>
                  <a:cubicBezTo>
                    <a:pt x="383" y="439"/>
                    <a:pt x="383" y="438"/>
                    <a:pt x="384" y="437"/>
                  </a:cubicBezTo>
                  <a:cubicBezTo>
                    <a:pt x="385" y="435"/>
                    <a:pt x="388" y="433"/>
                    <a:pt x="390" y="432"/>
                  </a:cubicBezTo>
                  <a:cubicBezTo>
                    <a:pt x="392" y="431"/>
                    <a:pt x="394" y="430"/>
                    <a:pt x="395" y="428"/>
                  </a:cubicBezTo>
                  <a:cubicBezTo>
                    <a:pt x="399" y="424"/>
                    <a:pt x="401" y="421"/>
                    <a:pt x="401" y="416"/>
                  </a:cubicBezTo>
                  <a:cubicBezTo>
                    <a:pt x="400" y="410"/>
                    <a:pt x="405" y="405"/>
                    <a:pt x="410" y="401"/>
                  </a:cubicBezTo>
                  <a:cubicBezTo>
                    <a:pt x="411" y="400"/>
                    <a:pt x="411" y="400"/>
                    <a:pt x="412" y="399"/>
                  </a:cubicBezTo>
                  <a:cubicBezTo>
                    <a:pt x="413" y="398"/>
                    <a:pt x="414" y="397"/>
                    <a:pt x="414" y="396"/>
                  </a:cubicBezTo>
                  <a:cubicBezTo>
                    <a:pt x="415" y="395"/>
                    <a:pt x="416" y="394"/>
                    <a:pt x="417" y="393"/>
                  </a:cubicBezTo>
                  <a:cubicBezTo>
                    <a:pt x="419" y="392"/>
                    <a:pt x="421" y="391"/>
                    <a:pt x="424" y="390"/>
                  </a:cubicBezTo>
                  <a:cubicBezTo>
                    <a:pt x="425" y="389"/>
                    <a:pt x="427" y="389"/>
                    <a:pt x="428" y="389"/>
                  </a:cubicBezTo>
                  <a:cubicBezTo>
                    <a:pt x="429" y="389"/>
                    <a:pt x="431" y="389"/>
                    <a:pt x="432" y="389"/>
                  </a:cubicBezTo>
                  <a:cubicBezTo>
                    <a:pt x="435" y="388"/>
                    <a:pt x="436" y="384"/>
                    <a:pt x="438" y="381"/>
                  </a:cubicBezTo>
                  <a:cubicBezTo>
                    <a:pt x="438" y="380"/>
                    <a:pt x="439" y="379"/>
                    <a:pt x="439" y="378"/>
                  </a:cubicBezTo>
                  <a:cubicBezTo>
                    <a:pt x="441" y="375"/>
                    <a:pt x="442" y="371"/>
                    <a:pt x="443" y="367"/>
                  </a:cubicBezTo>
                  <a:cubicBezTo>
                    <a:pt x="444" y="361"/>
                    <a:pt x="446" y="358"/>
                    <a:pt x="451" y="355"/>
                  </a:cubicBezTo>
                  <a:cubicBezTo>
                    <a:pt x="451" y="354"/>
                    <a:pt x="451" y="354"/>
                    <a:pt x="451" y="354"/>
                  </a:cubicBezTo>
                  <a:cubicBezTo>
                    <a:pt x="453" y="353"/>
                    <a:pt x="455" y="352"/>
                    <a:pt x="457" y="352"/>
                  </a:cubicBezTo>
                  <a:cubicBezTo>
                    <a:pt x="458" y="352"/>
                    <a:pt x="458" y="352"/>
                    <a:pt x="458" y="352"/>
                  </a:cubicBezTo>
                  <a:cubicBezTo>
                    <a:pt x="458" y="352"/>
                    <a:pt x="460" y="352"/>
                    <a:pt x="460" y="352"/>
                  </a:cubicBezTo>
                  <a:cubicBezTo>
                    <a:pt x="461" y="352"/>
                    <a:pt x="463" y="352"/>
                    <a:pt x="464" y="351"/>
                  </a:cubicBezTo>
                  <a:cubicBezTo>
                    <a:pt x="467" y="348"/>
                    <a:pt x="469" y="345"/>
                    <a:pt x="470" y="341"/>
                  </a:cubicBezTo>
                  <a:cubicBezTo>
                    <a:pt x="471" y="340"/>
                    <a:pt x="472" y="339"/>
                    <a:pt x="472" y="337"/>
                  </a:cubicBezTo>
                  <a:cubicBezTo>
                    <a:pt x="474" y="335"/>
                    <a:pt x="475" y="332"/>
                    <a:pt x="475" y="329"/>
                  </a:cubicBezTo>
                  <a:cubicBezTo>
                    <a:pt x="475" y="327"/>
                    <a:pt x="475" y="326"/>
                    <a:pt x="475" y="325"/>
                  </a:cubicBezTo>
                  <a:cubicBezTo>
                    <a:pt x="475" y="321"/>
                    <a:pt x="474" y="318"/>
                    <a:pt x="476" y="315"/>
                  </a:cubicBezTo>
                  <a:cubicBezTo>
                    <a:pt x="477" y="314"/>
                    <a:pt x="477" y="313"/>
                    <a:pt x="478" y="312"/>
                  </a:cubicBezTo>
                  <a:cubicBezTo>
                    <a:pt x="479" y="312"/>
                    <a:pt x="480" y="311"/>
                    <a:pt x="480" y="310"/>
                  </a:cubicBezTo>
                  <a:cubicBezTo>
                    <a:pt x="481" y="309"/>
                    <a:pt x="481" y="306"/>
                    <a:pt x="480" y="304"/>
                  </a:cubicBezTo>
                  <a:cubicBezTo>
                    <a:pt x="480" y="303"/>
                    <a:pt x="480" y="301"/>
                    <a:pt x="480" y="300"/>
                  </a:cubicBezTo>
                  <a:cubicBezTo>
                    <a:pt x="481" y="296"/>
                    <a:pt x="482" y="293"/>
                    <a:pt x="484" y="290"/>
                  </a:cubicBezTo>
                  <a:cubicBezTo>
                    <a:pt x="484" y="289"/>
                    <a:pt x="485" y="288"/>
                    <a:pt x="485" y="287"/>
                  </a:cubicBezTo>
                  <a:cubicBezTo>
                    <a:pt x="485" y="286"/>
                    <a:pt x="486" y="285"/>
                    <a:pt x="487" y="284"/>
                  </a:cubicBezTo>
                  <a:cubicBezTo>
                    <a:pt x="487" y="284"/>
                    <a:pt x="488" y="283"/>
                    <a:pt x="488" y="282"/>
                  </a:cubicBezTo>
                  <a:cubicBezTo>
                    <a:pt x="489" y="282"/>
                    <a:pt x="490" y="281"/>
                    <a:pt x="490" y="280"/>
                  </a:cubicBezTo>
                  <a:cubicBezTo>
                    <a:pt x="492" y="276"/>
                    <a:pt x="493" y="271"/>
                    <a:pt x="493" y="267"/>
                  </a:cubicBezTo>
                  <a:cubicBezTo>
                    <a:pt x="493" y="267"/>
                    <a:pt x="493" y="266"/>
                    <a:pt x="493" y="266"/>
                  </a:cubicBezTo>
                  <a:cubicBezTo>
                    <a:pt x="493" y="264"/>
                    <a:pt x="493" y="263"/>
                    <a:pt x="494" y="261"/>
                  </a:cubicBezTo>
                  <a:cubicBezTo>
                    <a:pt x="495" y="261"/>
                    <a:pt x="495" y="260"/>
                    <a:pt x="496" y="260"/>
                  </a:cubicBezTo>
                  <a:cubicBezTo>
                    <a:pt x="496" y="259"/>
                    <a:pt x="497" y="258"/>
                    <a:pt x="498" y="257"/>
                  </a:cubicBezTo>
                  <a:cubicBezTo>
                    <a:pt x="499" y="254"/>
                    <a:pt x="498" y="253"/>
                    <a:pt x="495" y="251"/>
                  </a:cubicBezTo>
                  <a:cubicBezTo>
                    <a:pt x="493" y="249"/>
                    <a:pt x="491" y="247"/>
                    <a:pt x="491" y="244"/>
                  </a:cubicBezTo>
                  <a:cubicBezTo>
                    <a:pt x="490" y="242"/>
                    <a:pt x="490" y="239"/>
                    <a:pt x="491" y="237"/>
                  </a:cubicBezTo>
                  <a:cubicBezTo>
                    <a:pt x="491" y="235"/>
                    <a:pt x="492" y="233"/>
                    <a:pt x="491" y="230"/>
                  </a:cubicBezTo>
                  <a:cubicBezTo>
                    <a:pt x="491" y="229"/>
                    <a:pt x="491" y="227"/>
                    <a:pt x="491" y="226"/>
                  </a:cubicBezTo>
                  <a:cubicBezTo>
                    <a:pt x="490" y="223"/>
                    <a:pt x="489" y="220"/>
                    <a:pt x="489" y="217"/>
                  </a:cubicBezTo>
                  <a:cubicBezTo>
                    <a:pt x="490" y="216"/>
                    <a:pt x="490" y="215"/>
                    <a:pt x="490" y="214"/>
                  </a:cubicBezTo>
                  <a:cubicBezTo>
                    <a:pt x="490" y="213"/>
                    <a:pt x="490" y="212"/>
                    <a:pt x="490" y="211"/>
                  </a:cubicBezTo>
                  <a:cubicBezTo>
                    <a:pt x="490" y="209"/>
                    <a:pt x="490" y="208"/>
                    <a:pt x="490" y="207"/>
                  </a:cubicBezTo>
                  <a:cubicBezTo>
                    <a:pt x="489" y="206"/>
                    <a:pt x="489" y="205"/>
                    <a:pt x="489" y="204"/>
                  </a:cubicBezTo>
                  <a:cubicBezTo>
                    <a:pt x="489" y="203"/>
                    <a:pt x="489" y="202"/>
                    <a:pt x="489" y="201"/>
                  </a:cubicBezTo>
                  <a:cubicBezTo>
                    <a:pt x="489" y="200"/>
                    <a:pt x="490" y="199"/>
                    <a:pt x="490" y="198"/>
                  </a:cubicBezTo>
                  <a:cubicBezTo>
                    <a:pt x="489" y="197"/>
                    <a:pt x="489" y="196"/>
                    <a:pt x="488" y="195"/>
                  </a:cubicBezTo>
                  <a:cubicBezTo>
                    <a:pt x="488" y="194"/>
                    <a:pt x="488" y="193"/>
                    <a:pt x="488" y="193"/>
                  </a:cubicBezTo>
                  <a:cubicBezTo>
                    <a:pt x="487" y="189"/>
                    <a:pt x="488" y="186"/>
                    <a:pt x="489" y="182"/>
                  </a:cubicBezTo>
                  <a:cubicBezTo>
                    <a:pt x="489" y="181"/>
                    <a:pt x="490" y="181"/>
                    <a:pt x="490" y="180"/>
                  </a:cubicBezTo>
                  <a:cubicBezTo>
                    <a:pt x="490" y="179"/>
                    <a:pt x="491" y="178"/>
                    <a:pt x="491" y="177"/>
                  </a:cubicBezTo>
                  <a:cubicBezTo>
                    <a:pt x="492" y="176"/>
                    <a:pt x="492" y="175"/>
                    <a:pt x="492" y="174"/>
                  </a:cubicBezTo>
                  <a:cubicBezTo>
                    <a:pt x="493" y="173"/>
                    <a:pt x="493" y="171"/>
                    <a:pt x="493" y="170"/>
                  </a:cubicBezTo>
                  <a:cubicBezTo>
                    <a:pt x="493" y="169"/>
                    <a:pt x="493" y="168"/>
                    <a:pt x="493" y="168"/>
                  </a:cubicBezTo>
                  <a:cubicBezTo>
                    <a:pt x="493" y="167"/>
                    <a:pt x="493" y="166"/>
                    <a:pt x="493" y="165"/>
                  </a:cubicBezTo>
                  <a:cubicBezTo>
                    <a:pt x="493" y="161"/>
                    <a:pt x="493" y="158"/>
                    <a:pt x="495" y="155"/>
                  </a:cubicBezTo>
                  <a:cubicBezTo>
                    <a:pt x="496" y="153"/>
                    <a:pt x="496" y="151"/>
                    <a:pt x="497" y="149"/>
                  </a:cubicBezTo>
                  <a:cubicBezTo>
                    <a:pt x="498" y="147"/>
                    <a:pt x="499" y="144"/>
                    <a:pt x="501" y="142"/>
                  </a:cubicBezTo>
                  <a:cubicBezTo>
                    <a:pt x="503" y="139"/>
                    <a:pt x="504" y="136"/>
                    <a:pt x="504" y="133"/>
                  </a:cubicBezTo>
                  <a:cubicBezTo>
                    <a:pt x="505" y="131"/>
                    <a:pt x="505" y="129"/>
                    <a:pt x="506" y="127"/>
                  </a:cubicBezTo>
                  <a:cubicBezTo>
                    <a:pt x="507" y="127"/>
                    <a:pt x="507" y="126"/>
                    <a:pt x="507" y="125"/>
                  </a:cubicBezTo>
                  <a:cubicBezTo>
                    <a:pt x="508" y="123"/>
                    <a:pt x="509" y="121"/>
                    <a:pt x="510" y="119"/>
                  </a:cubicBezTo>
                  <a:cubicBezTo>
                    <a:pt x="511" y="116"/>
                    <a:pt x="511" y="116"/>
                    <a:pt x="511" y="116"/>
                  </a:cubicBezTo>
                  <a:lnTo>
                    <a:pt x="235" y="99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1" name="Freeform 32"/>
            <p:cNvSpPr>
              <a:spLocks/>
            </p:cNvSpPr>
            <p:nvPr/>
          </p:nvSpPr>
          <p:spPr bwMode="auto">
            <a:xfrm>
              <a:off x="1687276" y="1747763"/>
              <a:ext cx="792272" cy="629901"/>
            </a:xfrm>
            <a:custGeom>
              <a:avLst/>
              <a:gdLst>
                <a:gd name="T0" fmla="*/ 306 w 313"/>
                <a:gd name="T1" fmla="*/ 178 h 260"/>
                <a:gd name="T2" fmla="*/ 304 w 313"/>
                <a:gd name="T3" fmla="*/ 158 h 260"/>
                <a:gd name="T4" fmla="*/ 298 w 313"/>
                <a:gd name="T5" fmla="*/ 139 h 260"/>
                <a:gd name="T6" fmla="*/ 287 w 313"/>
                <a:gd name="T7" fmla="*/ 139 h 260"/>
                <a:gd name="T8" fmla="*/ 271 w 313"/>
                <a:gd name="T9" fmla="*/ 136 h 260"/>
                <a:gd name="T10" fmla="*/ 246 w 313"/>
                <a:gd name="T11" fmla="*/ 136 h 260"/>
                <a:gd name="T12" fmla="*/ 236 w 313"/>
                <a:gd name="T13" fmla="*/ 122 h 260"/>
                <a:gd name="T14" fmla="*/ 234 w 313"/>
                <a:gd name="T15" fmla="*/ 104 h 260"/>
                <a:gd name="T16" fmla="*/ 233 w 313"/>
                <a:gd name="T17" fmla="*/ 76 h 260"/>
                <a:gd name="T18" fmla="*/ 232 w 313"/>
                <a:gd name="T19" fmla="*/ 53 h 260"/>
                <a:gd name="T20" fmla="*/ 232 w 313"/>
                <a:gd name="T21" fmla="*/ 35 h 260"/>
                <a:gd name="T22" fmla="*/ 221 w 313"/>
                <a:gd name="T23" fmla="*/ 35 h 260"/>
                <a:gd name="T24" fmla="*/ 206 w 313"/>
                <a:gd name="T25" fmla="*/ 31 h 260"/>
                <a:gd name="T26" fmla="*/ 196 w 313"/>
                <a:gd name="T27" fmla="*/ 20 h 260"/>
                <a:gd name="T28" fmla="*/ 190 w 313"/>
                <a:gd name="T29" fmla="*/ 16 h 260"/>
                <a:gd name="T30" fmla="*/ 182 w 313"/>
                <a:gd name="T31" fmla="*/ 6 h 260"/>
                <a:gd name="T32" fmla="*/ 157 w 313"/>
                <a:gd name="T33" fmla="*/ 1 h 260"/>
                <a:gd name="T34" fmla="*/ 143 w 313"/>
                <a:gd name="T35" fmla="*/ 2 h 260"/>
                <a:gd name="T36" fmla="*/ 136 w 313"/>
                <a:gd name="T37" fmla="*/ 12 h 260"/>
                <a:gd name="T38" fmla="*/ 127 w 313"/>
                <a:gd name="T39" fmla="*/ 18 h 260"/>
                <a:gd name="T40" fmla="*/ 121 w 313"/>
                <a:gd name="T41" fmla="*/ 34 h 260"/>
                <a:gd name="T42" fmla="*/ 118 w 313"/>
                <a:gd name="T43" fmla="*/ 44 h 260"/>
                <a:gd name="T44" fmla="*/ 110 w 313"/>
                <a:gd name="T45" fmla="*/ 46 h 260"/>
                <a:gd name="T46" fmla="*/ 104 w 313"/>
                <a:gd name="T47" fmla="*/ 47 h 260"/>
                <a:gd name="T48" fmla="*/ 94 w 313"/>
                <a:gd name="T49" fmla="*/ 51 h 260"/>
                <a:gd name="T50" fmla="*/ 89 w 313"/>
                <a:gd name="T51" fmla="*/ 50 h 260"/>
                <a:gd name="T52" fmla="*/ 82 w 313"/>
                <a:gd name="T53" fmla="*/ 59 h 260"/>
                <a:gd name="T54" fmla="*/ 73 w 313"/>
                <a:gd name="T55" fmla="*/ 69 h 260"/>
                <a:gd name="T56" fmla="*/ 68 w 313"/>
                <a:gd name="T57" fmla="*/ 62 h 260"/>
                <a:gd name="T58" fmla="*/ 60 w 313"/>
                <a:gd name="T59" fmla="*/ 69 h 260"/>
                <a:gd name="T60" fmla="*/ 54 w 313"/>
                <a:gd name="T61" fmla="*/ 68 h 260"/>
                <a:gd name="T62" fmla="*/ 47 w 313"/>
                <a:gd name="T63" fmla="*/ 76 h 260"/>
                <a:gd name="T64" fmla="*/ 39 w 313"/>
                <a:gd name="T65" fmla="*/ 72 h 260"/>
                <a:gd name="T66" fmla="*/ 33 w 313"/>
                <a:gd name="T67" fmla="*/ 70 h 260"/>
                <a:gd name="T68" fmla="*/ 18 w 313"/>
                <a:gd name="T69" fmla="*/ 72 h 260"/>
                <a:gd name="T70" fmla="*/ 12 w 313"/>
                <a:gd name="T71" fmla="*/ 81 h 260"/>
                <a:gd name="T72" fmla="*/ 0 w 313"/>
                <a:gd name="T73" fmla="*/ 93 h 260"/>
                <a:gd name="T74" fmla="*/ 24 w 313"/>
                <a:gd name="T75" fmla="*/ 90 h 260"/>
                <a:gd name="T76" fmla="*/ 53 w 313"/>
                <a:gd name="T77" fmla="*/ 87 h 260"/>
                <a:gd name="T78" fmla="*/ 60 w 313"/>
                <a:gd name="T79" fmla="*/ 88 h 260"/>
                <a:gd name="T80" fmla="*/ 63 w 313"/>
                <a:gd name="T81" fmla="*/ 103 h 260"/>
                <a:gd name="T82" fmla="*/ 62 w 313"/>
                <a:gd name="T83" fmla="*/ 130 h 260"/>
                <a:gd name="T84" fmla="*/ 67 w 313"/>
                <a:gd name="T85" fmla="*/ 166 h 260"/>
                <a:gd name="T86" fmla="*/ 78 w 313"/>
                <a:gd name="T87" fmla="*/ 181 h 260"/>
                <a:gd name="T88" fmla="*/ 90 w 313"/>
                <a:gd name="T89" fmla="*/ 192 h 260"/>
                <a:gd name="T90" fmla="*/ 104 w 313"/>
                <a:gd name="T91" fmla="*/ 205 h 260"/>
                <a:gd name="T92" fmla="*/ 126 w 313"/>
                <a:gd name="T93" fmla="*/ 212 h 260"/>
                <a:gd name="T94" fmla="*/ 142 w 313"/>
                <a:gd name="T95" fmla="*/ 210 h 260"/>
                <a:gd name="T96" fmla="*/ 158 w 313"/>
                <a:gd name="T97" fmla="*/ 219 h 260"/>
                <a:gd name="T98" fmla="*/ 166 w 313"/>
                <a:gd name="T99" fmla="*/ 216 h 260"/>
                <a:gd name="T100" fmla="*/ 176 w 313"/>
                <a:gd name="T101" fmla="*/ 228 h 260"/>
                <a:gd name="T102" fmla="*/ 201 w 313"/>
                <a:gd name="T103" fmla="*/ 237 h 260"/>
                <a:gd name="T104" fmla="*/ 209 w 313"/>
                <a:gd name="T105" fmla="*/ 236 h 260"/>
                <a:gd name="T106" fmla="*/ 214 w 313"/>
                <a:gd name="T107" fmla="*/ 245 h 260"/>
                <a:gd name="T108" fmla="*/ 251 w 313"/>
                <a:gd name="T109" fmla="*/ 251 h 260"/>
                <a:gd name="T110" fmla="*/ 263 w 313"/>
                <a:gd name="T111" fmla="*/ 255 h 260"/>
                <a:gd name="T112" fmla="*/ 274 w 313"/>
                <a:gd name="T113" fmla="*/ 259 h 260"/>
                <a:gd name="T114" fmla="*/ 287 w 313"/>
                <a:gd name="T115" fmla="*/ 247 h 260"/>
                <a:gd name="T116" fmla="*/ 295 w 313"/>
                <a:gd name="T117" fmla="*/ 229 h 260"/>
                <a:gd name="T118" fmla="*/ 303 w 313"/>
                <a:gd name="T119" fmla="*/ 219 h 260"/>
                <a:gd name="T120" fmla="*/ 309 w 313"/>
                <a:gd name="T121" fmla="*/ 206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13" h="260">
                  <a:moveTo>
                    <a:pt x="311" y="195"/>
                  </a:moveTo>
                  <a:cubicBezTo>
                    <a:pt x="311" y="194"/>
                    <a:pt x="310" y="193"/>
                    <a:pt x="310" y="192"/>
                  </a:cubicBezTo>
                  <a:cubicBezTo>
                    <a:pt x="310" y="191"/>
                    <a:pt x="310" y="189"/>
                    <a:pt x="309" y="188"/>
                  </a:cubicBezTo>
                  <a:cubicBezTo>
                    <a:pt x="309" y="185"/>
                    <a:pt x="308" y="181"/>
                    <a:pt x="306" y="178"/>
                  </a:cubicBezTo>
                  <a:cubicBezTo>
                    <a:pt x="306" y="177"/>
                    <a:pt x="305" y="176"/>
                    <a:pt x="303" y="175"/>
                  </a:cubicBezTo>
                  <a:cubicBezTo>
                    <a:pt x="302" y="173"/>
                    <a:pt x="301" y="171"/>
                    <a:pt x="300" y="169"/>
                  </a:cubicBezTo>
                  <a:cubicBezTo>
                    <a:pt x="299" y="166"/>
                    <a:pt x="300" y="163"/>
                    <a:pt x="302" y="160"/>
                  </a:cubicBezTo>
                  <a:cubicBezTo>
                    <a:pt x="303" y="159"/>
                    <a:pt x="303" y="159"/>
                    <a:pt x="304" y="158"/>
                  </a:cubicBezTo>
                  <a:cubicBezTo>
                    <a:pt x="306" y="157"/>
                    <a:pt x="307" y="155"/>
                    <a:pt x="308" y="154"/>
                  </a:cubicBezTo>
                  <a:cubicBezTo>
                    <a:pt x="308" y="152"/>
                    <a:pt x="307" y="149"/>
                    <a:pt x="306" y="146"/>
                  </a:cubicBezTo>
                  <a:cubicBezTo>
                    <a:pt x="306" y="145"/>
                    <a:pt x="306" y="145"/>
                    <a:pt x="306" y="145"/>
                  </a:cubicBezTo>
                  <a:cubicBezTo>
                    <a:pt x="305" y="143"/>
                    <a:pt x="301" y="140"/>
                    <a:pt x="298" y="139"/>
                  </a:cubicBezTo>
                  <a:cubicBezTo>
                    <a:pt x="298" y="139"/>
                    <a:pt x="297" y="139"/>
                    <a:pt x="296" y="139"/>
                  </a:cubicBezTo>
                  <a:cubicBezTo>
                    <a:pt x="295" y="139"/>
                    <a:pt x="294" y="139"/>
                    <a:pt x="293" y="139"/>
                  </a:cubicBezTo>
                  <a:cubicBezTo>
                    <a:pt x="292" y="140"/>
                    <a:pt x="291" y="140"/>
                    <a:pt x="290" y="140"/>
                  </a:cubicBezTo>
                  <a:cubicBezTo>
                    <a:pt x="289" y="140"/>
                    <a:pt x="288" y="140"/>
                    <a:pt x="287" y="139"/>
                  </a:cubicBezTo>
                  <a:cubicBezTo>
                    <a:pt x="285" y="138"/>
                    <a:pt x="285" y="138"/>
                    <a:pt x="284" y="137"/>
                  </a:cubicBezTo>
                  <a:cubicBezTo>
                    <a:pt x="283" y="136"/>
                    <a:pt x="282" y="135"/>
                    <a:pt x="280" y="135"/>
                  </a:cubicBezTo>
                  <a:cubicBezTo>
                    <a:pt x="278" y="135"/>
                    <a:pt x="276" y="135"/>
                    <a:pt x="274" y="135"/>
                  </a:cubicBezTo>
                  <a:cubicBezTo>
                    <a:pt x="273" y="136"/>
                    <a:pt x="272" y="136"/>
                    <a:pt x="271" y="136"/>
                  </a:cubicBezTo>
                  <a:cubicBezTo>
                    <a:pt x="270" y="136"/>
                    <a:pt x="270" y="136"/>
                    <a:pt x="269" y="136"/>
                  </a:cubicBezTo>
                  <a:cubicBezTo>
                    <a:pt x="268" y="136"/>
                    <a:pt x="266" y="136"/>
                    <a:pt x="265" y="136"/>
                  </a:cubicBezTo>
                  <a:cubicBezTo>
                    <a:pt x="263" y="135"/>
                    <a:pt x="262" y="135"/>
                    <a:pt x="261" y="135"/>
                  </a:cubicBezTo>
                  <a:cubicBezTo>
                    <a:pt x="256" y="135"/>
                    <a:pt x="251" y="136"/>
                    <a:pt x="246" y="136"/>
                  </a:cubicBezTo>
                  <a:cubicBezTo>
                    <a:pt x="246" y="136"/>
                    <a:pt x="245" y="136"/>
                    <a:pt x="244" y="136"/>
                  </a:cubicBezTo>
                  <a:cubicBezTo>
                    <a:pt x="238" y="136"/>
                    <a:pt x="237" y="133"/>
                    <a:pt x="237" y="131"/>
                  </a:cubicBezTo>
                  <a:cubicBezTo>
                    <a:pt x="237" y="129"/>
                    <a:pt x="237" y="129"/>
                    <a:pt x="237" y="129"/>
                  </a:cubicBezTo>
                  <a:cubicBezTo>
                    <a:pt x="237" y="126"/>
                    <a:pt x="236" y="124"/>
                    <a:pt x="236" y="122"/>
                  </a:cubicBezTo>
                  <a:cubicBezTo>
                    <a:pt x="236" y="120"/>
                    <a:pt x="236" y="119"/>
                    <a:pt x="237" y="117"/>
                  </a:cubicBezTo>
                  <a:cubicBezTo>
                    <a:pt x="237" y="116"/>
                    <a:pt x="237" y="115"/>
                    <a:pt x="237" y="114"/>
                  </a:cubicBezTo>
                  <a:cubicBezTo>
                    <a:pt x="237" y="112"/>
                    <a:pt x="237" y="109"/>
                    <a:pt x="236" y="107"/>
                  </a:cubicBezTo>
                  <a:cubicBezTo>
                    <a:pt x="235" y="106"/>
                    <a:pt x="235" y="105"/>
                    <a:pt x="234" y="104"/>
                  </a:cubicBezTo>
                  <a:cubicBezTo>
                    <a:pt x="233" y="103"/>
                    <a:pt x="232" y="102"/>
                    <a:pt x="232" y="100"/>
                  </a:cubicBezTo>
                  <a:cubicBezTo>
                    <a:pt x="231" y="97"/>
                    <a:pt x="232" y="94"/>
                    <a:pt x="232" y="92"/>
                  </a:cubicBezTo>
                  <a:cubicBezTo>
                    <a:pt x="233" y="89"/>
                    <a:pt x="233" y="86"/>
                    <a:pt x="233" y="84"/>
                  </a:cubicBezTo>
                  <a:cubicBezTo>
                    <a:pt x="233" y="81"/>
                    <a:pt x="233" y="79"/>
                    <a:pt x="233" y="76"/>
                  </a:cubicBezTo>
                  <a:cubicBezTo>
                    <a:pt x="233" y="75"/>
                    <a:pt x="233" y="73"/>
                    <a:pt x="233" y="71"/>
                  </a:cubicBezTo>
                  <a:cubicBezTo>
                    <a:pt x="233" y="69"/>
                    <a:pt x="233" y="67"/>
                    <a:pt x="232" y="66"/>
                  </a:cubicBezTo>
                  <a:cubicBezTo>
                    <a:pt x="231" y="64"/>
                    <a:pt x="231" y="62"/>
                    <a:pt x="231" y="61"/>
                  </a:cubicBezTo>
                  <a:cubicBezTo>
                    <a:pt x="230" y="58"/>
                    <a:pt x="231" y="56"/>
                    <a:pt x="232" y="53"/>
                  </a:cubicBezTo>
                  <a:cubicBezTo>
                    <a:pt x="232" y="53"/>
                    <a:pt x="232" y="52"/>
                    <a:pt x="232" y="51"/>
                  </a:cubicBezTo>
                  <a:cubicBezTo>
                    <a:pt x="232" y="50"/>
                    <a:pt x="233" y="48"/>
                    <a:pt x="233" y="47"/>
                  </a:cubicBezTo>
                  <a:cubicBezTo>
                    <a:pt x="234" y="43"/>
                    <a:pt x="235" y="40"/>
                    <a:pt x="233" y="36"/>
                  </a:cubicBezTo>
                  <a:cubicBezTo>
                    <a:pt x="232" y="35"/>
                    <a:pt x="232" y="35"/>
                    <a:pt x="232" y="35"/>
                  </a:cubicBezTo>
                  <a:cubicBezTo>
                    <a:pt x="231" y="33"/>
                    <a:pt x="230" y="31"/>
                    <a:pt x="227" y="31"/>
                  </a:cubicBezTo>
                  <a:cubicBezTo>
                    <a:pt x="227" y="31"/>
                    <a:pt x="227" y="31"/>
                    <a:pt x="227" y="31"/>
                  </a:cubicBezTo>
                  <a:cubicBezTo>
                    <a:pt x="225" y="31"/>
                    <a:pt x="223" y="32"/>
                    <a:pt x="222" y="33"/>
                  </a:cubicBezTo>
                  <a:cubicBezTo>
                    <a:pt x="222" y="34"/>
                    <a:pt x="221" y="34"/>
                    <a:pt x="221" y="35"/>
                  </a:cubicBezTo>
                  <a:cubicBezTo>
                    <a:pt x="219" y="36"/>
                    <a:pt x="217" y="37"/>
                    <a:pt x="215" y="37"/>
                  </a:cubicBezTo>
                  <a:cubicBezTo>
                    <a:pt x="214" y="37"/>
                    <a:pt x="214" y="37"/>
                    <a:pt x="214" y="37"/>
                  </a:cubicBezTo>
                  <a:cubicBezTo>
                    <a:pt x="211" y="37"/>
                    <a:pt x="209" y="35"/>
                    <a:pt x="207" y="33"/>
                  </a:cubicBezTo>
                  <a:cubicBezTo>
                    <a:pt x="207" y="32"/>
                    <a:pt x="207" y="32"/>
                    <a:pt x="206" y="31"/>
                  </a:cubicBezTo>
                  <a:cubicBezTo>
                    <a:pt x="205" y="29"/>
                    <a:pt x="204" y="28"/>
                    <a:pt x="202" y="27"/>
                  </a:cubicBezTo>
                  <a:cubicBezTo>
                    <a:pt x="202" y="26"/>
                    <a:pt x="201" y="26"/>
                    <a:pt x="200" y="25"/>
                  </a:cubicBezTo>
                  <a:cubicBezTo>
                    <a:pt x="199" y="25"/>
                    <a:pt x="198" y="24"/>
                    <a:pt x="197" y="23"/>
                  </a:cubicBezTo>
                  <a:cubicBezTo>
                    <a:pt x="196" y="22"/>
                    <a:pt x="196" y="21"/>
                    <a:pt x="196" y="20"/>
                  </a:cubicBezTo>
                  <a:cubicBezTo>
                    <a:pt x="195" y="19"/>
                    <a:pt x="195" y="18"/>
                    <a:pt x="194" y="17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3" y="17"/>
                    <a:pt x="193" y="17"/>
                    <a:pt x="193" y="17"/>
                  </a:cubicBezTo>
                  <a:cubicBezTo>
                    <a:pt x="193" y="16"/>
                    <a:pt x="191" y="16"/>
                    <a:pt x="190" y="16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8" y="13"/>
                    <a:pt x="186" y="11"/>
                    <a:pt x="184" y="9"/>
                  </a:cubicBezTo>
                  <a:cubicBezTo>
                    <a:pt x="184" y="8"/>
                    <a:pt x="182" y="7"/>
                    <a:pt x="182" y="6"/>
                  </a:cubicBezTo>
                  <a:cubicBezTo>
                    <a:pt x="178" y="1"/>
                    <a:pt x="172" y="1"/>
                    <a:pt x="167" y="1"/>
                  </a:cubicBezTo>
                  <a:cubicBezTo>
                    <a:pt x="165" y="1"/>
                    <a:pt x="164" y="1"/>
                    <a:pt x="163" y="1"/>
                  </a:cubicBezTo>
                  <a:cubicBezTo>
                    <a:pt x="161" y="1"/>
                    <a:pt x="161" y="1"/>
                    <a:pt x="161" y="1"/>
                  </a:cubicBezTo>
                  <a:cubicBezTo>
                    <a:pt x="160" y="1"/>
                    <a:pt x="158" y="1"/>
                    <a:pt x="157" y="1"/>
                  </a:cubicBezTo>
                  <a:cubicBezTo>
                    <a:pt x="155" y="0"/>
                    <a:pt x="154" y="0"/>
                    <a:pt x="152" y="0"/>
                  </a:cubicBezTo>
                  <a:cubicBezTo>
                    <a:pt x="151" y="0"/>
                    <a:pt x="150" y="0"/>
                    <a:pt x="149" y="1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47" y="1"/>
                    <a:pt x="144" y="1"/>
                    <a:pt x="143" y="2"/>
                  </a:cubicBezTo>
                  <a:cubicBezTo>
                    <a:pt x="141" y="3"/>
                    <a:pt x="141" y="4"/>
                    <a:pt x="141" y="6"/>
                  </a:cubicBezTo>
                  <a:cubicBezTo>
                    <a:pt x="141" y="6"/>
                    <a:pt x="140" y="7"/>
                    <a:pt x="140" y="7"/>
                  </a:cubicBezTo>
                  <a:cubicBezTo>
                    <a:pt x="140" y="10"/>
                    <a:pt x="139" y="11"/>
                    <a:pt x="137" y="11"/>
                  </a:cubicBezTo>
                  <a:cubicBezTo>
                    <a:pt x="137" y="12"/>
                    <a:pt x="136" y="12"/>
                    <a:pt x="136" y="12"/>
                  </a:cubicBezTo>
                  <a:cubicBezTo>
                    <a:pt x="135" y="12"/>
                    <a:pt x="134" y="12"/>
                    <a:pt x="133" y="13"/>
                  </a:cubicBezTo>
                  <a:cubicBezTo>
                    <a:pt x="133" y="13"/>
                    <a:pt x="132" y="14"/>
                    <a:pt x="132" y="14"/>
                  </a:cubicBezTo>
                  <a:cubicBezTo>
                    <a:pt x="132" y="15"/>
                    <a:pt x="131" y="16"/>
                    <a:pt x="131" y="16"/>
                  </a:cubicBezTo>
                  <a:cubicBezTo>
                    <a:pt x="130" y="17"/>
                    <a:pt x="129" y="17"/>
                    <a:pt x="127" y="18"/>
                  </a:cubicBezTo>
                  <a:cubicBezTo>
                    <a:pt x="125" y="19"/>
                    <a:pt x="124" y="19"/>
                    <a:pt x="123" y="21"/>
                  </a:cubicBezTo>
                  <a:cubicBezTo>
                    <a:pt x="123" y="22"/>
                    <a:pt x="123" y="24"/>
                    <a:pt x="124" y="25"/>
                  </a:cubicBezTo>
                  <a:cubicBezTo>
                    <a:pt x="125" y="27"/>
                    <a:pt x="126" y="28"/>
                    <a:pt x="125" y="30"/>
                  </a:cubicBezTo>
                  <a:cubicBezTo>
                    <a:pt x="124" y="33"/>
                    <a:pt x="123" y="33"/>
                    <a:pt x="121" y="34"/>
                  </a:cubicBezTo>
                  <a:cubicBezTo>
                    <a:pt x="121" y="34"/>
                    <a:pt x="120" y="34"/>
                    <a:pt x="120" y="35"/>
                  </a:cubicBezTo>
                  <a:cubicBezTo>
                    <a:pt x="118" y="35"/>
                    <a:pt x="118" y="35"/>
                    <a:pt x="118" y="35"/>
                  </a:cubicBezTo>
                  <a:cubicBezTo>
                    <a:pt x="119" y="37"/>
                    <a:pt x="119" y="37"/>
                    <a:pt x="119" y="37"/>
                  </a:cubicBezTo>
                  <a:cubicBezTo>
                    <a:pt x="119" y="40"/>
                    <a:pt x="119" y="43"/>
                    <a:pt x="118" y="44"/>
                  </a:cubicBezTo>
                  <a:cubicBezTo>
                    <a:pt x="117" y="45"/>
                    <a:pt x="116" y="46"/>
                    <a:pt x="114" y="46"/>
                  </a:cubicBezTo>
                  <a:cubicBezTo>
                    <a:pt x="113" y="46"/>
                    <a:pt x="113" y="46"/>
                    <a:pt x="112" y="46"/>
                  </a:cubicBezTo>
                  <a:cubicBezTo>
                    <a:pt x="111" y="46"/>
                    <a:pt x="111" y="46"/>
                    <a:pt x="110" y="46"/>
                  </a:cubicBezTo>
                  <a:cubicBezTo>
                    <a:pt x="110" y="46"/>
                    <a:pt x="110" y="46"/>
                    <a:pt x="110" y="46"/>
                  </a:cubicBezTo>
                  <a:cubicBezTo>
                    <a:pt x="109" y="46"/>
                    <a:pt x="108" y="46"/>
                    <a:pt x="108" y="46"/>
                  </a:cubicBezTo>
                  <a:cubicBezTo>
                    <a:pt x="107" y="47"/>
                    <a:pt x="106" y="47"/>
                    <a:pt x="106" y="47"/>
                  </a:cubicBezTo>
                  <a:cubicBezTo>
                    <a:pt x="106" y="47"/>
                    <a:pt x="105" y="47"/>
                    <a:pt x="105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3" y="47"/>
                    <a:pt x="103" y="47"/>
                    <a:pt x="102" y="47"/>
                  </a:cubicBezTo>
                  <a:cubicBezTo>
                    <a:pt x="102" y="47"/>
                    <a:pt x="102" y="47"/>
                    <a:pt x="101" y="47"/>
                  </a:cubicBezTo>
                  <a:cubicBezTo>
                    <a:pt x="100" y="47"/>
                    <a:pt x="99" y="48"/>
                    <a:pt x="98" y="49"/>
                  </a:cubicBezTo>
                  <a:cubicBezTo>
                    <a:pt x="97" y="50"/>
                    <a:pt x="96" y="51"/>
                    <a:pt x="94" y="51"/>
                  </a:cubicBezTo>
                  <a:cubicBezTo>
                    <a:pt x="94" y="51"/>
                    <a:pt x="94" y="51"/>
                    <a:pt x="93" y="51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1" y="50"/>
                    <a:pt x="91" y="50"/>
                    <a:pt x="91" y="50"/>
                  </a:cubicBezTo>
                  <a:cubicBezTo>
                    <a:pt x="91" y="50"/>
                    <a:pt x="90" y="50"/>
                    <a:pt x="89" y="50"/>
                  </a:cubicBezTo>
                  <a:cubicBezTo>
                    <a:pt x="89" y="49"/>
                    <a:pt x="89" y="49"/>
                    <a:pt x="89" y="49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4" y="50"/>
                    <a:pt x="84" y="53"/>
                    <a:pt x="83" y="56"/>
                  </a:cubicBezTo>
                  <a:cubicBezTo>
                    <a:pt x="83" y="57"/>
                    <a:pt x="83" y="58"/>
                    <a:pt x="82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1" y="62"/>
                    <a:pt x="81" y="63"/>
                    <a:pt x="79" y="64"/>
                  </a:cubicBezTo>
                  <a:cubicBezTo>
                    <a:pt x="78" y="65"/>
                    <a:pt x="78" y="65"/>
                    <a:pt x="77" y="66"/>
                  </a:cubicBezTo>
                  <a:cubicBezTo>
                    <a:pt x="76" y="68"/>
                    <a:pt x="74" y="69"/>
                    <a:pt x="73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1" y="69"/>
                    <a:pt x="70" y="68"/>
                    <a:pt x="70" y="66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8" y="62"/>
                    <a:pt x="68" y="62"/>
                    <a:pt x="68" y="62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6" y="64"/>
                    <a:pt x="66" y="64"/>
                    <a:pt x="65" y="64"/>
                  </a:cubicBezTo>
                  <a:cubicBezTo>
                    <a:pt x="63" y="65"/>
                    <a:pt x="62" y="66"/>
                    <a:pt x="61" y="67"/>
                  </a:cubicBezTo>
                  <a:cubicBezTo>
                    <a:pt x="60" y="68"/>
                    <a:pt x="60" y="68"/>
                    <a:pt x="60" y="69"/>
                  </a:cubicBezTo>
                  <a:cubicBezTo>
                    <a:pt x="59" y="70"/>
                    <a:pt x="58" y="71"/>
                    <a:pt x="57" y="71"/>
                  </a:cubicBezTo>
                  <a:cubicBezTo>
                    <a:pt x="57" y="71"/>
                    <a:pt x="56" y="71"/>
                    <a:pt x="56" y="71"/>
                  </a:cubicBezTo>
                  <a:cubicBezTo>
                    <a:pt x="56" y="71"/>
                    <a:pt x="56" y="70"/>
                    <a:pt x="55" y="70"/>
                  </a:cubicBezTo>
                  <a:cubicBezTo>
                    <a:pt x="54" y="68"/>
                    <a:pt x="54" y="68"/>
                    <a:pt x="54" y="68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50" y="73"/>
                    <a:pt x="48" y="75"/>
                    <a:pt x="47" y="76"/>
                  </a:cubicBezTo>
                  <a:cubicBezTo>
                    <a:pt x="46" y="76"/>
                    <a:pt x="46" y="76"/>
                    <a:pt x="45" y="76"/>
                  </a:cubicBezTo>
                  <a:cubicBezTo>
                    <a:pt x="44" y="76"/>
                    <a:pt x="43" y="75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40" y="73"/>
                    <a:pt x="39" y="72"/>
                  </a:cubicBezTo>
                  <a:cubicBezTo>
                    <a:pt x="38" y="72"/>
                    <a:pt x="38" y="72"/>
                    <a:pt x="38" y="71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0"/>
                    <a:pt x="35" y="70"/>
                    <a:pt x="33" y="70"/>
                  </a:cubicBezTo>
                  <a:cubicBezTo>
                    <a:pt x="31" y="70"/>
                    <a:pt x="30" y="70"/>
                    <a:pt x="28" y="70"/>
                  </a:cubicBezTo>
                  <a:cubicBezTo>
                    <a:pt x="27" y="70"/>
                    <a:pt x="25" y="71"/>
                    <a:pt x="24" y="71"/>
                  </a:cubicBezTo>
                  <a:cubicBezTo>
                    <a:pt x="23" y="71"/>
                    <a:pt x="23" y="71"/>
                    <a:pt x="23" y="71"/>
                  </a:cubicBezTo>
                  <a:cubicBezTo>
                    <a:pt x="21" y="71"/>
                    <a:pt x="20" y="71"/>
                    <a:pt x="18" y="72"/>
                  </a:cubicBezTo>
                  <a:cubicBezTo>
                    <a:pt x="16" y="72"/>
                    <a:pt x="16" y="73"/>
                    <a:pt x="16" y="74"/>
                  </a:cubicBezTo>
                  <a:cubicBezTo>
                    <a:pt x="16" y="75"/>
                    <a:pt x="15" y="76"/>
                    <a:pt x="15" y="77"/>
                  </a:cubicBezTo>
                  <a:cubicBezTo>
                    <a:pt x="14" y="78"/>
                    <a:pt x="14" y="79"/>
                    <a:pt x="13" y="80"/>
                  </a:cubicBezTo>
                  <a:cubicBezTo>
                    <a:pt x="13" y="80"/>
                    <a:pt x="12" y="81"/>
                    <a:pt x="12" y="81"/>
                  </a:cubicBezTo>
                  <a:cubicBezTo>
                    <a:pt x="11" y="83"/>
                    <a:pt x="10" y="84"/>
                    <a:pt x="8" y="84"/>
                  </a:cubicBezTo>
                  <a:cubicBezTo>
                    <a:pt x="8" y="84"/>
                    <a:pt x="8" y="85"/>
                    <a:pt x="7" y="85"/>
                  </a:cubicBezTo>
                  <a:cubicBezTo>
                    <a:pt x="5" y="86"/>
                    <a:pt x="3" y="89"/>
                    <a:pt x="2" y="9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8" y="96"/>
                    <a:pt x="8" y="96"/>
                    <a:pt x="8" y="96"/>
                  </a:cubicBezTo>
                  <a:cubicBezTo>
                    <a:pt x="9" y="95"/>
                    <a:pt x="9" y="95"/>
                    <a:pt x="9" y="95"/>
                  </a:cubicBezTo>
                  <a:cubicBezTo>
                    <a:pt x="11" y="94"/>
                    <a:pt x="13" y="93"/>
                    <a:pt x="16" y="93"/>
                  </a:cubicBezTo>
                  <a:cubicBezTo>
                    <a:pt x="19" y="92"/>
                    <a:pt x="21" y="91"/>
                    <a:pt x="24" y="90"/>
                  </a:cubicBezTo>
                  <a:cubicBezTo>
                    <a:pt x="26" y="90"/>
                    <a:pt x="28" y="89"/>
                    <a:pt x="31" y="88"/>
                  </a:cubicBezTo>
                  <a:cubicBezTo>
                    <a:pt x="36" y="87"/>
                    <a:pt x="41" y="87"/>
                    <a:pt x="46" y="87"/>
                  </a:cubicBezTo>
                  <a:cubicBezTo>
                    <a:pt x="47" y="87"/>
                    <a:pt x="48" y="87"/>
                    <a:pt x="49" y="87"/>
                  </a:cubicBezTo>
                  <a:cubicBezTo>
                    <a:pt x="50" y="87"/>
                    <a:pt x="51" y="87"/>
                    <a:pt x="53" y="87"/>
                  </a:cubicBezTo>
                  <a:cubicBezTo>
                    <a:pt x="54" y="88"/>
                    <a:pt x="55" y="88"/>
                    <a:pt x="56" y="88"/>
                  </a:cubicBezTo>
                  <a:cubicBezTo>
                    <a:pt x="57" y="88"/>
                    <a:pt x="57" y="88"/>
                    <a:pt x="57" y="88"/>
                  </a:cubicBezTo>
                  <a:cubicBezTo>
                    <a:pt x="58" y="88"/>
                    <a:pt x="58" y="88"/>
                    <a:pt x="59" y="88"/>
                  </a:cubicBezTo>
                  <a:cubicBezTo>
                    <a:pt x="59" y="88"/>
                    <a:pt x="59" y="88"/>
                    <a:pt x="60" y="88"/>
                  </a:cubicBezTo>
                  <a:cubicBezTo>
                    <a:pt x="61" y="88"/>
                    <a:pt x="61" y="88"/>
                    <a:pt x="62" y="89"/>
                  </a:cubicBezTo>
                  <a:cubicBezTo>
                    <a:pt x="62" y="90"/>
                    <a:pt x="62" y="91"/>
                    <a:pt x="62" y="93"/>
                  </a:cubicBezTo>
                  <a:cubicBezTo>
                    <a:pt x="62" y="94"/>
                    <a:pt x="62" y="95"/>
                    <a:pt x="63" y="95"/>
                  </a:cubicBezTo>
                  <a:cubicBezTo>
                    <a:pt x="63" y="98"/>
                    <a:pt x="63" y="101"/>
                    <a:pt x="63" y="103"/>
                  </a:cubicBezTo>
                  <a:cubicBezTo>
                    <a:pt x="63" y="106"/>
                    <a:pt x="63" y="107"/>
                    <a:pt x="62" y="109"/>
                  </a:cubicBezTo>
                  <a:cubicBezTo>
                    <a:pt x="61" y="111"/>
                    <a:pt x="60" y="114"/>
                    <a:pt x="59" y="116"/>
                  </a:cubicBezTo>
                  <a:cubicBezTo>
                    <a:pt x="57" y="120"/>
                    <a:pt x="59" y="123"/>
                    <a:pt x="60" y="126"/>
                  </a:cubicBezTo>
                  <a:cubicBezTo>
                    <a:pt x="61" y="127"/>
                    <a:pt x="61" y="128"/>
                    <a:pt x="62" y="130"/>
                  </a:cubicBezTo>
                  <a:cubicBezTo>
                    <a:pt x="63" y="134"/>
                    <a:pt x="64" y="138"/>
                    <a:pt x="63" y="142"/>
                  </a:cubicBezTo>
                  <a:cubicBezTo>
                    <a:pt x="63" y="143"/>
                    <a:pt x="63" y="144"/>
                    <a:pt x="62" y="145"/>
                  </a:cubicBezTo>
                  <a:cubicBezTo>
                    <a:pt x="62" y="146"/>
                    <a:pt x="61" y="147"/>
                    <a:pt x="61" y="149"/>
                  </a:cubicBezTo>
                  <a:cubicBezTo>
                    <a:pt x="60" y="156"/>
                    <a:pt x="63" y="161"/>
                    <a:pt x="67" y="166"/>
                  </a:cubicBezTo>
                  <a:cubicBezTo>
                    <a:pt x="68" y="167"/>
                    <a:pt x="68" y="169"/>
                    <a:pt x="69" y="170"/>
                  </a:cubicBezTo>
                  <a:cubicBezTo>
                    <a:pt x="70" y="172"/>
                    <a:pt x="71" y="173"/>
                    <a:pt x="72" y="175"/>
                  </a:cubicBezTo>
                  <a:cubicBezTo>
                    <a:pt x="73" y="176"/>
                    <a:pt x="74" y="177"/>
                    <a:pt x="75" y="178"/>
                  </a:cubicBezTo>
                  <a:cubicBezTo>
                    <a:pt x="76" y="179"/>
                    <a:pt x="77" y="180"/>
                    <a:pt x="78" y="181"/>
                  </a:cubicBezTo>
                  <a:cubicBezTo>
                    <a:pt x="78" y="182"/>
                    <a:pt x="78" y="182"/>
                    <a:pt x="79" y="183"/>
                  </a:cubicBezTo>
                  <a:cubicBezTo>
                    <a:pt x="80" y="185"/>
                    <a:pt x="81" y="187"/>
                    <a:pt x="83" y="188"/>
                  </a:cubicBezTo>
                  <a:cubicBezTo>
                    <a:pt x="84" y="189"/>
                    <a:pt x="85" y="189"/>
                    <a:pt x="86" y="189"/>
                  </a:cubicBezTo>
                  <a:cubicBezTo>
                    <a:pt x="87" y="190"/>
                    <a:pt x="89" y="191"/>
                    <a:pt x="90" y="192"/>
                  </a:cubicBezTo>
                  <a:cubicBezTo>
                    <a:pt x="92" y="195"/>
                    <a:pt x="94" y="196"/>
                    <a:pt x="97" y="197"/>
                  </a:cubicBezTo>
                  <a:cubicBezTo>
                    <a:pt x="97" y="197"/>
                    <a:pt x="98" y="197"/>
                    <a:pt x="99" y="198"/>
                  </a:cubicBezTo>
                  <a:cubicBezTo>
                    <a:pt x="101" y="199"/>
                    <a:pt x="101" y="200"/>
                    <a:pt x="102" y="202"/>
                  </a:cubicBezTo>
                  <a:cubicBezTo>
                    <a:pt x="102" y="202"/>
                    <a:pt x="103" y="204"/>
                    <a:pt x="104" y="205"/>
                  </a:cubicBezTo>
                  <a:cubicBezTo>
                    <a:pt x="105" y="207"/>
                    <a:pt x="108" y="208"/>
                    <a:pt x="110" y="209"/>
                  </a:cubicBezTo>
                  <a:cubicBezTo>
                    <a:pt x="111" y="209"/>
                    <a:pt x="111" y="209"/>
                    <a:pt x="112" y="209"/>
                  </a:cubicBezTo>
                  <a:cubicBezTo>
                    <a:pt x="115" y="211"/>
                    <a:pt x="121" y="212"/>
                    <a:pt x="126" y="212"/>
                  </a:cubicBezTo>
                  <a:cubicBezTo>
                    <a:pt x="126" y="212"/>
                    <a:pt x="126" y="212"/>
                    <a:pt x="126" y="212"/>
                  </a:cubicBezTo>
                  <a:cubicBezTo>
                    <a:pt x="129" y="212"/>
                    <a:pt x="130" y="211"/>
                    <a:pt x="132" y="210"/>
                  </a:cubicBezTo>
                  <a:cubicBezTo>
                    <a:pt x="133" y="210"/>
                    <a:pt x="135" y="209"/>
                    <a:pt x="136" y="209"/>
                  </a:cubicBezTo>
                  <a:cubicBezTo>
                    <a:pt x="136" y="209"/>
                    <a:pt x="137" y="209"/>
                    <a:pt x="137" y="209"/>
                  </a:cubicBezTo>
                  <a:cubicBezTo>
                    <a:pt x="139" y="209"/>
                    <a:pt x="141" y="209"/>
                    <a:pt x="142" y="210"/>
                  </a:cubicBezTo>
                  <a:cubicBezTo>
                    <a:pt x="144" y="211"/>
                    <a:pt x="144" y="211"/>
                    <a:pt x="144" y="211"/>
                  </a:cubicBezTo>
                  <a:cubicBezTo>
                    <a:pt x="147" y="211"/>
                    <a:pt x="149" y="212"/>
                    <a:pt x="151" y="214"/>
                  </a:cubicBezTo>
                  <a:cubicBezTo>
                    <a:pt x="152" y="214"/>
                    <a:pt x="152" y="215"/>
                    <a:pt x="153" y="215"/>
                  </a:cubicBezTo>
                  <a:cubicBezTo>
                    <a:pt x="154" y="217"/>
                    <a:pt x="155" y="219"/>
                    <a:pt x="158" y="219"/>
                  </a:cubicBezTo>
                  <a:cubicBezTo>
                    <a:pt x="158" y="219"/>
                    <a:pt x="159" y="219"/>
                    <a:pt x="160" y="218"/>
                  </a:cubicBezTo>
                  <a:cubicBezTo>
                    <a:pt x="161" y="218"/>
                    <a:pt x="163" y="217"/>
                    <a:pt x="163" y="216"/>
                  </a:cubicBezTo>
                  <a:cubicBezTo>
                    <a:pt x="164" y="216"/>
                    <a:pt x="164" y="216"/>
                    <a:pt x="164" y="216"/>
                  </a:cubicBezTo>
                  <a:cubicBezTo>
                    <a:pt x="164" y="216"/>
                    <a:pt x="165" y="216"/>
                    <a:pt x="166" y="216"/>
                  </a:cubicBezTo>
                  <a:cubicBezTo>
                    <a:pt x="167" y="217"/>
                    <a:pt x="169" y="219"/>
                    <a:pt x="170" y="221"/>
                  </a:cubicBezTo>
                  <a:cubicBezTo>
                    <a:pt x="170" y="221"/>
                    <a:pt x="170" y="221"/>
                    <a:pt x="170" y="221"/>
                  </a:cubicBezTo>
                  <a:cubicBezTo>
                    <a:pt x="171" y="222"/>
                    <a:pt x="172" y="223"/>
                    <a:pt x="172" y="224"/>
                  </a:cubicBezTo>
                  <a:cubicBezTo>
                    <a:pt x="173" y="225"/>
                    <a:pt x="174" y="227"/>
                    <a:pt x="176" y="228"/>
                  </a:cubicBezTo>
                  <a:cubicBezTo>
                    <a:pt x="178" y="231"/>
                    <a:pt x="181" y="231"/>
                    <a:pt x="183" y="232"/>
                  </a:cubicBezTo>
                  <a:cubicBezTo>
                    <a:pt x="186" y="232"/>
                    <a:pt x="186" y="232"/>
                    <a:pt x="186" y="232"/>
                  </a:cubicBezTo>
                  <a:cubicBezTo>
                    <a:pt x="188" y="233"/>
                    <a:pt x="191" y="234"/>
                    <a:pt x="193" y="235"/>
                  </a:cubicBezTo>
                  <a:cubicBezTo>
                    <a:pt x="195" y="236"/>
                    <a:pt x="198" y="237"/>
                    <a:pt x="201" y="237"/>
                  </a:cubicBezTo>
                  <a:cubicBezTo>
                    <a:pt x="202" y="237"/>
                    <a:pt x="202" y="237"/>
                    <a:pt x="203" y="237"/>
                  </a:cubicBezTo>
                  <a:cubicBezTo>
                    <a:pt x="204" y="237"/>
                    <a:pt x="205" y="237"/>
                    <a:pt x="206" y="236"/>
                  </a:cubicBezTo>
                  <a:cubicBezTo>
                    <a:pt x="207" y="236"/>
                    <a:pt x="207" y="236"/>
                    <a:pt x="208" y="236"/>
                  </a:cubicBezTo>
                  <a:cubicBezTo>
                    <a:pt x="208" y="236"/>
                    <a:pt x="208" y="236"/>
                    <a:pt x="209" y="236"/>
                  </a:cubicBezTo>
                  <a:cubicBezTo>
                    <a:pt x="209" y="237"/>
                    <a:pt x="209" y="237"/>
                    <a:pt x="209" y="238"/>
                  </a:cubicBezTo>
                  <a:cubicBezTo>
                    <a:pt x="210" y="239"/>
                    <a:pt x="210" y="240"/>
                    <a:pt x="210" y="241"/>
                  </a:cubicBezTo>
                  <a:cubicBezTo>
                    <a:pt x="211" y="243"/>
                    <a:pt x="212" y="244"/>
                    <a:pt x="213" y="245"/>
                  </a:cubicBezTo>
                  <a:cubicBezTo>
                    <a:pt x="214" y="245"/>
                    <a:pt x="214" y="245"/>
                    <a:pt x="214" y="245"/>
                  </a:cubicBezTo>
                  <a:cubicBezTo>
                    <a:pt x="218" y="250"/>
                    <a:pt x="223" y="254"/>
                    <a:pt x="230" y="254"/>
                  </a:cubicBezTo>
                  <a:cubicBezTo>
                    <a:pt x="230" y="254"/>
                    <a:pt x="231" y="254"/>
                    <a:pt x="232" y="254"/>
                  </a:cubicBezTo>
                  <a:cubicBezTo>
                    <a:pt x="235" y="254"/>
                    <a:pt x="235" y="254"/>
                    <a:pt x="235" y="254"/>
                  </a:cubicBezTo>
                  <a:cubicBezTo>
                    <a:pt x="241" y="253"/>
                    <a:pt x="246" y="252"/>
                    <a:pt x="251" y="251"/>
                  </a:cubicBezTo>
                  <a:cubicBezTo>
                    <a:pt x="252" y="251"/>
                    <a:pt x="252" y="251"/>
                    <a:pt x="253" y="251"/>
                  </a:cubicBezTo>
                  <a:cubicBezTo>
                    <a:pt x="254" y="251"/>
                    <a:pt x="255" y="251"/>
                    <a:pt x="256" y="252"/>
                  </a:cubicBezTo>
                  <a:cubicBezTo>
                    <a:pt x="257" y="252"/>
                    <a:pt x="258" y="252"/>
                    <a:pt x="259" y="253"/>
                  </a:cubicBezTo>
                  <a:cubicBezTo>
                    <a:pt x="261" y="253"/>
                    <a:pt x="262" y="254"/>
                    <a:pt x="263" y="255"/>
                  </a:cubicBezTo>
                  <a:cubicBezTo>
                    <a:pt x="264" y="256"/>
                    <a:pt x="265" y="256"/>
                    <a:pt x="266" y="257"/>
                  </a:cubicBezTo>
                  <a:cubicBezTo>
                    <a:pt x="268" y="258"/>
                    <a:pt x="269" y="259"/>
                    <a:pt x="271" y="260"/>
                  </a:cubicBezTo>
                  <a:cubicBezTo>
                    <a:pt x="273" y="260"/>
                    <a:pt x="273" y="260"/>
                    <a:pt x="273" y="260"/>
                  </a:cubicBezTo>
                  <a:cubicBezTo>
                    <a:pt x="274" y="259"/>
                    <a:pt x="274" y="259"/>
                    <a:pt x="274" y="259"/>
                  </a:cubicBezTo>
                  <a:cubicBezTo>
                    <a:pt x="276" y="256"/>
                    <a:pt x="278" y="253"/>
                    <a:pt x="279" y="252"/>
                  </a:cubicBezTo>
                  <a:cubicBezTo>
                    <a:pt x="280" y="251"/>
                    <a:pt x="282" y="250"/>
                    <a:pt x="283" y="249"/>
                  </a:cubicBezTo>
                  <a:cubicBezTo>
                    <a:pt x="284" y="249"/>
                    <a:pt x="284" y="249"/>
                    <a:pt x="285" y="249"/>
                  </a:cubicBezTo>
                  <a:cubicBezTo>
                    <a:pt x="285" y="248"/>
                    <a:pt x="286" y="247"/>
                    <a:pt x="287" y="247"/>
                  </a:cubicBezTo>
                  <a:cubicBezTo>
                    <a:pt x="287" y="246"/>
                    <a:pt x="288" y="245"/>
                    <a:pt x="288" y="245"/>
                  </a:cubicBezTo>
                  <a:cubicBezTo>
                    <a:pt x="289" y="245"/>
                    <a:pt x="289" y="245"/>
                    <a:pt x="289" y="245"/>
                  </a:cubicBezTo>
                  <a:cubicBezTo>
                    <a:pt x="289" y="244"/>
                    <a:pt x="289" y="244"/>
                    <a:pt x="289" y="244"/>
                  </a:cubicBezTo>
                  <a:cubicBezTo>
                    <a:pt x="290" y="240"/>
                    <a:pt x="292" y="235"/>
                    <a:pt x="295" y="229"/>
                  </a:cubicBezTo>
                  <a:cubicBezTo>
                    <a:pt x="296" y="227"/>
                    <a:pt x="297" y="227"/>
                    <a:pt x="298" y="226"/>
                  </a:cubicBezTo>
                  <a:cubicBezTo>
                    <a:pt x="300" y="225"/>
                    <a:pt x="300" y="225"/>
                    <a:pt x="300" y="225"/>
                  </a:cubicBezTo>
                  <a:cubicBezTo>
                    <a:pt x="302" y="223"/>
                    <a:pt x="302" y="222"/>
                    <a:pt x="303" y="219"/>
                  </a:cubicBezTo>
                  <a:cubicBezTo>
                    <a:pt x="303" y="219"/>
                    <a:pt x="303" y="219"/>
                    <a:pt x="303" y="219"/>
                  </a:cubicBezTo>
                  <a:cubicBezTo>
                    <a:pt x="303" y="217"/>
                    <a:pt x="304" y="216"/>
                    <a:pt x="305" y="215"/>
                  </a:cubicBezTo>
                  <a:cubicBezTo>
                    <a:pt x="305" y="214"/>
                    <a:pt x="306" y="214"/>
                    <a:pt x="306" y="213"/>
                  </a:cubicBezTo>
                  <a:cubicBezTo>
                    <a:pt x="307" y="212"/>
                    <a:pt x="307" y="211"/>
                    <a:pt x="308" y="209"/>
                  </a:cubicBezTo>
                  <a:cubicBezTo>
                    <a:pt x="308" y="208"/>
                    <a:pt x="308" y="207"/>
                    <a:pt x="309" y="206"/>
                  </a:cubicBezTo>
                  <a:cubicBezTo>
                    <a:pt x="309" y="205"/>
                    <a:pt x="310" y="205"/>
                    <a:pt x="310" y="204"/>
                  </a:cubicBezTo>
                  <a:cubicBezTo>
                    <a:pt x="312" y="202"/>
                    <a:pt x="313" y="201"/>
                    <a:pt x="313" y="200"/>
                  </a:cubicBezTo>
                  <a:cubicBezTo>
                    <a:pt x="313" y="198"/>
                    <a:pt x="312" y="196"/>
                    <a:pt x="311" y="195"/>
                  </a:cubicBez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2" name="Freeform 33"/>
            <p:cNvSpPr>
              <a:spLocks/>
            </p:cNvSpPr>
            <p:nvPr/>
          </p:nvSpPr>
          <p:spPr bwMode="auto">
            <a:xfrm>
              <a:off x="2674505" y="2747669"/>
              <a:ext cx="794346" cy="760841"/>
            </a:xfrm>
            <a:custGeom>
              <a:avLst/>
              <a:gdLst>
                <a:gd name="T0" fmla="*/ 311 w 314"/>
                <a:gd name="T1" fmla="*/ 132 h 314"/>
                <a:gd name="T2" fmla="*/ 313 w 314"/>
                <a:gd name="T3" fmla="*/ 110 h 314"/>
                <a:gd name="T4" fmla="*/ 304 w 314"/>
                <a:gd name="T5" fmla="*/ 98 h 314"/>
                <a:gd name="T6" fmla="*/ 297 w 314"/>
                <a:gd name="T7" fmla="*/ 94 h 314"/>
                <a:gd name="T8" fmla="*/ 291 w 314"/>
                <a:gd name="T9" fmla="*/ 92 h 314"/>
                <a:gd name="T10" fmla="*/ 285 w 314"/>
                <a:gd name="T11" fmla="*/ 90 h 314"/>
                <a:gd name="T12" fmla="*/ 265 w 314"/>
                <a:gd name="T13" fmla="*/ 81 h 314"/>
                <a:gd name="T14" fmla="*/ 256 w 314"/>
                <a:gd name="T15" fmla="*/ 77 h 314"/>
                <a:gd name="T16" fmla="*/ 246 w 314"/>
                <a:gd name="T17" fmla="*/ 71 h 314"/>
                <a:gd name="T18" fmla="*/ 231 w 314"/>
                <a:gd name="T19" fmla="*/ 62 h 314"/>
                <a:gd name="T20" fmla="*/ 230 w 314"/>
                <a:gd name="T21" fmla="*/ 55 h 314"/>
                <a:gd name="T22" fmla="*/ 223 w 314"/>
                <a:gd name="T23" fmla="*/ 49 h 314"/>
                <a:gd name="T24" fmla="*/ 212 w 314"/>
                <a:gd name="T25" fmla="*/ 37 h 314"/>
                <a:gd name="T26" fmla="*/ 207 w 314"/>
                <a:gd name="T27" fmla="*/ 38 h 314"/>
                <a:gd name="T28" fmla="*/ 197 w 314"/>
                <a:gd name="T29" fmla="*/ 38 h 314"/>
                <a:gd name="T30" fmla="*/ 190 w 314"/>
                <a:gd name="T31" fmla="*/ 39 h 314"/>
                <a:gd name="T32" fmla="*/ 193 w 314"/>
                <a:gd name="T33" fmla="*/ 18 h 314"/>
                <a:gd name="T34" fmla="*/ 196 w 314"/>
                <a:gd name="T35" fmla="*/ 3 h 314"/>
                <a:gd name="T36" fmla="*/ 170 w 314"/>
                <a:gd name="T37" fmla="*/ 22 h 314"/>
                <a:gd name="T38" fmla="*/ 155 w 314"/>
                <a:gd name="T39" fmla="*/ 16 h 314"/>
                <a:gd name="T40" fmla="*/ 127 w 314"/>
                <a:gd name="T41" fmla="*/ 22 h 314"/>
                <a:gd name="T42" fmla="*/ 107 w 314"/>
                <a:gd name="T43" fmla="*/ 8 h 314"/>
                <a:gd name="T44" fmla="*/ 89 w 314"/>
                <a:gd name="T45" fmla="*/ 0 h 314"/>
                <a:gd name="T46" fmla="*/ 73 w 314"/>
                <a:gd name="T47" fmla="*/ 7 h 314"/>
                <a:gd name="T48" fmla="*/ 62 w 314"/>
                <a:gd name="T49" fmla="*/ 8 h 314"/>
                <a:gd name="T50" fmla="*/ 52 w 314"/>
                <a:gd name="T51" fmla="*/ 22 h 314"/>
                <a:gd name="T52" fmla="*/ 34 w 314"/>
                <a:gd name="T53" fmla="*/ 33 h 314"/>
                <a:gd name="T54" fmla="*/ 18 w 314"/>
                <a:gd name="T55" fmla="*/ 24 h 314"/>
                <a:gd name="T56" fmla="*/ 18 w 314"/>
                <a:gd name="T57" fmla="*/ 34 h 314"/>
                <a:gd name="T58" fmla="*/ 24 w 314"/>
                <a:gd name="T59" fmla="*/ 48 h 314"/>
                <a:gd name="T60" fmla="*/ 11 w 314"/>
                <a:gd name="T61" fmla="*/ 94 h 314"/>
                <a:gd name="T62" fmla="*/ 6 w 314"/>
                <a:gd name="T63" fmla="*/ 110 h 314"/>
                <a:gd name="T64" fmla="*/ 13 w 314"/>
                <a:gd name="T65" fmla="*/ 130 h 314"/>
                <a:gd name="T66" fmla="*/ 4 w 314"/>
                <a:gd name="T67" fmla="*/ 147 h 314"/>
                <a:gd name="T68" fmla="*/ 13 w 314"/>
                <a:gd name="T69" fmla="*/ 171 h 314"/>
                <a:gd name="T70" fmla="*/ 13 w 314"/>
                <a:gd name="T71" fmla="*/ 201 h 314"/>
                <a:gd name="T72" fmla="*/ 21 w 314"/>
                <a:gd name="T73" fmla="*/ 229 h 314"/>
                <a:gd name="T74" fmla="*/ 55 w 314"/>
                <a:gd name="T75" fmla="*/ 234 h 314"/>
                <a:gd name="T76" fmla="*/ 77 w 314"/>
                <a:gd name="T77" fmla="*/ 227 h 314"/>
                <a:gd name="T78" fmla="*/ 95 w 314"/>
                <a:gd name="T79" fmla="*/ 236 h 314"/>
                <a:gd name="T80" fmla="*/ 109 w 314"/>
                <a:gd name="T81" fmla="*/ 260 h 314"/>
                <a:gd name="T82" fmla="*/ 114 w 314"/>
                <a:gd name="T83" fmla="*/ 288 h 314"/>
                <a:gd name="T84" fmla="*/ 119 w 314"/>
                <a:gd name="T85" fmla="*/ 302 h 314"/>
                <a:gd name="T86" fmla="*/ 154 w 314"/>
                <a:gd name="T87" fmla="*/ 305 h 314"/>
                <a:gd name="T88" fmla="*/ 165 w 314"/>
                <a:gd name="T89" fmla="*/ 313 h 314"/>
                <a:gd name="T90" fmla="*/ 178 w 314"/>
                <a:gd name="T91" fmla="*/ 310 h 314"/>
                <a:gd name="T92" fmla="*/ 189 w 314"/>
                <a:gd name="T93" fmla="*/ 283 h 314"/>
                <a:gd name="T94" fmla="*/ 206 w 314"/>
                <a:gd name="T95" fmla="*/ 258 h 314"/>
                <a:gd name="T96" fmla="*/ 225 w 314"/>
                <a:gd name="T97" fmla="*/ 244 h 314"/>
                <a:gd name="T98" fmla="*/ 258 w 314"/>
                <a:gd name="T99" fmla="*/ 215 h 314"/>
                <a:gd name="T100" fmla="*/ 274 w 314"/>
                <a:gd name="T101" fmla="*/ 186 h 314"/>
                <a:gd name="T102" fmla="*/ 285 w 314"/>
                <a:gd name="T103" fmla="*/ 163 h 314"/>
                <a:gd name="T104" fmla="*/ 314 w 314"/>
                <a:gd name="T105" fmla="*/ 140 h 314"/>
                <a:gd name="T106" fmla="*/ 312 w 314"/>
                <a:gd name="T107" fmla="*/ 133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14" h="314">
                  <a:moveTo>
                    <a:pt x="312" y="133"/>
                  </a:moveTo>
                  <a:cubicBezTo>
                    <a:pt x="311" y="133"/>
                    <a:pt x="311" y="133"/>
                    <a:pt x="311" y="133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1"/>
                    <a:pt x="311" y="131"/>
                    <a:pt x="311" y="131"/>
                  </a:cubicBezTo>
                  <a:cubicBezTo>
                    <a:pt x="311" y="130"/>
                    <a:pt x="311" y="129"/>
                    <a:pt x="311" y="128"/>
                  </a:cubicBezTo>
                  <a:cubicBezTo>
                    <a:pt x="311" y="127"/>
                    <a:pt x="311" y="126"/>
                    <a:pt x="311" y="125"/>
                  </a:cubicBezTo>
                  <a:cubicBezTo>
                    <a:pt x="310" y="121"/>
                    <a:pt x="310" y="115"/>
                    <a:pt x="313" y="110"/>
                  </a:cubicBezTo>
                  <a:cubicBezTo>
                    <a:pt x="314" y="108"/>
                    <a:pt x="314" y="108"/>
                    <a:pt x="314" y="108"/>
                  </a:cubicBezTo>
                  <a:cubicBezTo>
                    <a:pt x="313" y="107"/>
                    <a:pt x="313" y="107"/>
                    <a:pt x="313" y="107"/>
                  </a:cubicBezTo>
                  <a:cubicBezTo>
                    <a:pt x="311" y="104"/>
                    <a:pt x="309" y="102"/>
                    <a:pt x="306" y="99"/>
                  </a:cubicBezTo>
                  <a:cubicBezTo>
                    <a:pt x="305" y="99"/>
                    <a:pt x="305" y="99"/>
                    <a:pt x="304" y="98"/>
                  </a:cubicBezTo>
                  <a:cubicBezTo>
                    <a:pt x="304" y="98"/>
                    <a:pt x="303" y="97"/>
                    <a:pt x="303" y="97"/>
                  </a:cubicBezTo>
                  <a:cubicBezTo>
                    <a:pt x="302" y="97"/>
                    <a:pt x="302" y="97"/>
                    <a:pt x="301" y="97"/>
                  </a:cubicBezTo>
                  <a:cubicBezTo>
                    <a:pt x="300" y="97"/>
                    <a:pt x="300" y="97"/>
                    <a:pt x="299" y="96"/>
                  </a:cubicBezTo>
                  <a:cubicBezTo>
                    <a:pt x="298" y="96"/>
                    <a:pt x="298" y="95"/>
                    <a:pt x="297" y="94"/>
                  </a:cubicBezTo>
                  <a:cubicBezTo>
                    <a:pt x="296" y="94"/>
                    <a:pt x="295" y="93"/>
                    <a:pt x="295" y="93"/>
                  </a:cubicBezTo>
                  <a:cubicBezTo>
                    <a:pt x="294" y="93"/>
                    <a:pt x="293" y="92"/>
                    <a:pt x="293" y="92"/>
                  </a:cubicBezTo>
                  <a:cubicBezTo>
                    <a:pt x="292" y="92"/>
                    <a:pt x="292" y="92"/>
                    <a:pt x="292" y="92"/>
                  </a:cubicBezTo>
                  <a:cubicBezTo>
                    <a:pt x="292" y="92"/>
                    <a:pt x="291" y="92"/>
                    <a:pt x="291" y="92"/>
                  </a:cubicBezTo>
                  <a:cubicBezTo>
                    <a:pt x="291" y="92"/>
                    <a:pt x="290" y="92"/>
                    <a:pt x="290" y="92"/>
                  </a:cubicBezTo>
                  <a:cubicBezTo>
                    <a:pt x="290" y="92"/>
                    <a:pt x="289" y="92"/>
                    <a:pt x="289" y="92"/>
                  </a:cubicBezTo>
                  <a:cubicBezTo>
                    <a:pt x="289" y="92"/>
                    <a:pt x="288" y="91"/>
                    <a:pt x="288" y="91"/>
                  </a:cubicBezTo>
                  <a:cubicBezTo>
                    <a:pt x="287" y="91"/>
                    <a:pt x="286" y="91"/>
                    <a:pt x="285" y="90"/>
                  </a:cubicBezTo>
                  <a:cubicBezTo>
                    <a:pt x="283" y="90"/>
                    <a:pt x="282" y="90"/>
                    <a:pt x="281" y="89"/>
                  </a:cubicBezTo>
                  <a:cubicBezTo>
                    <a:pt x="278" y="88"/>
                    <a:pt x="276" y="87"/>
                    <a:pt x="274" y="85"/>
                  </a:cubicBezTo>
                  <a:cubicBezTo>
                    <a:pt x="272" y="84"/>
                    <a:pt x="271" y="83"/>
                    <a:pt x="269" y="82"/>
                  </a:cubicBezTo>
                  <a:cubicBezTo>
                    <a:pt x="268" y="82"/>
                    <a:pt x="267" y="81"/>
                    <a:pt x="265" y="81"/>
                  </a:cubicBezTo>
                  <a:cubicBezTo>
                    <a:pt x="264" y="80"/>
                    <a:pt x="264" y="80"/>
                    <a:pt x="263" y="79"/>
                  </a:cubicBezTo>
                  <a:cubicBezTo>
                    <a:pt x="261" y="78"/>
                    <a:pt x="260" y="77"/>
                    <a:pt x="258" y="77"/>
                  </a:cubicBezTo>
                  <a:cubicBezTo>
                    <a:pt x="258" y="77"/>
                    <a:pt x="257" y="77"/>
                    <a:pt x="257" y="77"/>
                  </a:cubicBezTo>
                  <a:cubicBezTo>
                    <a:pt x="256" y="77"/>
                    <a:pt x="256" y="77"/>
                    <a:pt x="256" y="77"/>
                  </a:cubicBezTo>
                  <a:cubicBezTo>
                    <a:pt x="255" y="77"/>
                    <a:pt x="254" y="77"/>
                    <a:pt x="254" y="76"/>
                  </a:cubicBezTo>
                  <a:cubicBezTo>
                    <a:pt x="253" y="76"/>
                    <a:pt x="252" y="75"/>
                    <a:pt x="252" y="74"/>
                  </a:cubicBezTo>
                  <a:cubicBezTo>
                    <a:pt x="252" y="73"/>
                    <a:pt x="251" y="73"/>
                    <a:pt x="251" y="72"/>
                  </a:cubicBezTo>
                  <a:cubicBezTo>
                    <a:pt x="250" y="71"/>
                    <a:pt x="248" y="71"/>
                    <a:pt x="246" y="71"/>
                  </a:cubicBezTo>
                  <a:cubicBezTo>
                    <a:pt x="245" y="71"/>
                    <a:pt x="243" y="71"/>
                    <a:pt x="241" y="71"/>
                  </a:cubicBezTo>
                  <a:cubicBezTo>
                    <a:pt x="239" y="72"/>
                    <a:pt x="237" y="72"/>
                    <a:pt x="236" y="72"/>
                  </a:cubicBezTo>
                  <a:cubicBezTo>
                    <a:pt x="234" y="72"/>
                    <a:pt x="233" y="72"/>
                    <a:pt x="232" y="71"/>
                  </a:cubicBezTo>
                  <a:cubicBezTo>
                    <a:pt x="230" y="70"/>
                    <a:pt x="230" y="66"/>
                    <a:pt x="231" y="62"/>
                  </a:cubicBezTo>
                  <a:cubicBezTo>
                    <a:pt x="231" y="61"/>
                    <a:pt x="231" y="60"/>
                    <a:pt x="231" y="60"/>
                  </a:cubicBezTo>
                  <a:cubicBezTo>
                    <a:pt x="231" y="58"/>
                    <a:pt x="231" y="57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29" y="54"/>
                    <a:pt x="225" y="53"/>
                    <a:pt x="224" y="53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1"/>
                    <a:pt x="223" y="50"/>
                    <a:pt x="223" y="49"/>
                  </a:cubicBezTo>
                  <a:cubicBezTo>
                    <a:pt x="223" y="45"/>
                    <a:pt x="224" y="42"/>
                    <a:pt x="223" y="39"/>
                  </a:cubicBezTo>
                  <a:cubicBezTo>
                    <a:pt x="222" y="38"/>
                    <a:pt x="220" y="37"/>
                    <a:pt x="216" y="37"/>
                  </a:cubicBezTo>
                  <a:cubicBezTo>
                    <a:pt x="215" y="37"/>
                    <a:pt x="214" y="37"/>
                    <a:pt x="213" y="37"/>
                  </a:cubicBezTo>
                  <a:cubicBezTo>
                    <a:pt x="213" y="37"/>
                    <a:pt x="212" y="37"/>
                    <a:pt x="212" y="37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1" y="37"/>
                    <a:pt x="211" y="37"/>
                    <a:pt x="211" y="37"/>
                  </a:cubicBezTo>
                  <a:cubicBezTo>
                    <a:pt x="210" y="37"/>
                    <a:pt x="209" y="38"/>
                    <a:pt x="207" y="38"/>
                  </a:cubicBezTo>
                  <a:cubicBezTo>
                    <a:pt x="206" y="39"/>
                    <a:pt x="204" y="39"/>
                    <a:pt x="202" y="39"/>
                  </a:cubicBezTo>
                  <a:cubicBezTo>
                    <a:pt x="202" y="39"/>
                    <a:pt x="201" y="39"/>
                    <a:pt x="200" y="39"/>
                  </a:cubicBezTo>
                  <a:cubicBezTo>
                    <a:pt x="200" y="39"/>
                    <a:pt x="199" y="38"/>
                    <a:pt x="199" y="38"/>
                  </a:cubicBezTo>
                  <a:cubicBezTo>
                    <a:pt x="198" y="38"/>
                    <a:pt x="198" y="38"/>
                    <a:pt x="197" y="38"/>
                  </a:cubicBezTo>
                  <a:cubicBezTo>
                    <a:pt x="197" y="38"/>
                    <a:pt x="196" y="38"/>
                    <a:pt x="196" y="38"/>
                  </a:cubicBezTo>
                  <a:cubicBezTo>
                    <a:pt x="195" y="38"/>
                    <a:pt x="195" y="38"/>
                    <a:pt x="194" y="39"/>
                  </a:cubicBezTo>
                  <a:cubicBezTo>
                    <a:pt x="193" y="39"/>
                    <a:pt x="193" y="39"/>
                    <a:pt x="192" y="39"/>
                  </a:cubicBezTo>
                  <a:cubicBezTo>
                    <a:pt x="191" y="39"/>
                    <a:pt x="191" y="39"/>
                    <a:pt x="190" y="39"/>
                  </a:cubicBezTo>
                  <a:cubicBezTo>
                    <a:pt x="189" y="38"/>
                    <a:pt x="187" y="37"/>
                    <a:pt x="186" y="35"/>
                  </a:cubicBezTo>
                  <a:cubicBezTo>
                    <a:pt x="184" y="33"/>
                    <a:pt x="184" y="33"/>
                    <a:pt x="185" y="31"/>
                  </a:cubicBezTo>
                  <a:cubicBezTo>
                    <a:pt x="186" y="29"/>
                    <a:pt x="188" y="26"/>
                    <a:pt x="189" y="24"/>
                  </a:cubicBezTo>
                  <a:cubicBezTo>
                    <a:pt x="191" y="22"/>
                    <a:pt x="192" y="20"/>
                    <a:pt x="193" y="18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5" y="15"/>
                    <a:pt x="196" y="13"/>
                    <a:pt x="196" y="12"/>
                  </a:cubicBezTo>
                  <a:cubicBezTo>
                    <a:pt x="196" y="11"/>
                    <a:pt x="196" y="8"/>
                    <a:pt x="196" y="6"/>
                  </a:cubicBezTo>
                  <a:cubicBezTo>
                    <a:pt x="196" y="3"/>
                    <a:pt x="196" y="3"/>
                    <a:pt x="196" y="3"/>
                  </a:cubicBezTo>
                  <a:cubicBezTo>
                    <a:pt x="193" y="4"/>
                    <a:pt x="193" y="4"/>
                    <a:pt x="193" y="4"/>
                  </a:cubicBezTo>
                  <a:cubicBezTo>
                    <a:pt x="192" y="5"/>
                    <a:pt x="190" y="7"/>
                    <a:pt x="189" y="9"/>
                  </a:cubicBezTo>
                  <a:cubicBezTo>
                    <a:pt x="188" y="10"/>
                    <a:pt x="188" y="11"/>
                    <a:pt x="187" y="12"/>
                  </a:cubicBezTo>
                  <a:cubicBezTo>
                    <a:pt x="184" y="14"/>
                    <a:pt x="177" y="22"/>
                    <a:pt x="170" y="22"/>
                  </a:cubicBezTo>
                  <a:cubicBezTo>
                    <a:pt x="168" y="22"/>
                    <a:pt x="167" y="21"/>
                    <a:pt x="165" y="20"/>
                  </a:cubicBezTo>
                  <a:cubicBezTo>
                    <a:pt x="164" y="20"/>
                    <a:pt x="163" y="19"/>
                    <a:pt x="162" y="19"/>
                  </a:cubicBezTo>
                  <a:cubicBezTo>
                    <a:pt x="161" y="18"/>
                    <a:pt x="159" y="16"/>
                    <a:pt x="157" y="16"/>
                  </a:cubicBezTo>
                  <a:cubicBezTo>
                    <a:pt x="156" y="16"/>
                    <a:pt x="156" y="16"/>
                    <a:pt x="155" y="16"/>
                  </a:cubicBezTo>
                  <a:cubicBezTo>
                    <a:pt x="153" y="16"/>
                    <a:pt x="152" y="17"/>
                    <a:pt x="150" y="18"/>
                  </a:cubicBezTo>
                  <a:cubicBezTo>
                    <a:pt x="149" y="18"/>
                    <a:pt x="149" y="18"/>
                    <a:pt x="148" y="19"/>
                  </a:cubicBezTo>
                  <a:cubicBezTo>
                    <a:pt x="144" y="21"/>
                    <a:pt x="139" y="23"/>
                    <a:pt x="133" y="23"/>
                  </a:cubicBezTo>
                  <a:cubicBezTo>
                    <a:pt x="131" y="23"/>
                    <a:pt x="129" y="22"/>
                    <a:pt x="127" y="22"/>
                  </a:cubicBezTo>
                  <a:cubicBezTo>
                    <a:pt x="124" y="20"/>
                    <a:pt x="121" y="18"/>
                    <a:pt x="118" y="16"/>
                  </a:cubicBezTo>
                  <a:cubicBezTo>
                    <a:pt x="116" y="15"/>
                    <a:pt x="114" y="13"/>
                    <a:pt x="112" y="12"/>
                  </a:cubicBezTo>
                  <a:cubicBezTo>
                    <a:pt x="111" y="12"/>
                    <a:pt x="110" y="11"/>
                    <a:pt x="109" y="10"/>
                  </a:cubicBezTo>
                  <a:cubicBezTo>
                    <a:pt x="108" y="9"/>
                    <a:pt x="107" y="8"/>
                    <a:pt x="107" y="8"/>
                  </a:cubicBezTo>
                  <a:cubicBezTo>
                    <a:pt x="105" y="7"/>
                    <a:pt x="104" y="7"/>
                    <a:pt x="102" y="6"/>
                  </a:cubicBezTo>
                  <a:cubicBezTo>
                    <a:pt x="101" y="6"/>
                    <a:pt x="101" y="6"/>
                    <a:pt x="100" y="6"/>
                  </a:cubicBezTo>
                  <a:cubicBezTo>
                    <a:pt x="98" y="6"/>
                    <a:pt x="97" y="4"/>
                    <a:pt x="96" y="3"/>
                  </a:cubicBezTo>
                  <a:cubicBezTo>
                    <a:pt x="94" y="2"/>
                    <a:pt x="92" y="0"/>
                    <a:pt x="89" y="0"/>
                  </a:cubicBezTo>
                  <a:cubicBezTo>
                    <a:pt x="87" y="0"/>
                    <a:pt x="85" y="2"/>
                    <a:pt x="83" y="3"/>
                  </a:cubicBezTo>
                  <a:cubicBezTo>
                    <a:pt x="81" y="5"/>
                    <a:pt x="80" y="6"/>
                    <a:pt x="78" y="6"/>
                  </a:cubicBezTo>
                  <a:cubicBezTo>
                    <a:pt x="77" y="6"/>
                    <a:pt x="76" y="7"/>
                    <a:pt x="75" y="7"/>
                  </a:cubicBezTo>
                  <a:cubicBezTo>
                    <a:pt x="75" y="7"/>
                    <a:pt x="74" y="7"/>
                    <a:pt x="73" y="7"/>
                  </a:cubicBezTo>
                  <a:cubicBezTo>
                    <a:pt x="73" y="7"/>
                    <a:pt x="72" y="6"/>
                    <a:pt x="72" y="6"/>
                  </a:cubicBezTo>
                  <a:cubicBezTo>
                    <a:pt x="71" y="6"/>
                    <a:pt x="71" y="7"/>
                    <a:pt x="70" y="7"/>
                  </a:cubicBezTo>
                  <a:cubicBezTo>
                    <a:pt x="70" y="7"/>
                    <a:pt x="69" y="7"/>
                    <a:pt x="68" y="7"/>
                  </a:cubicBezTo>
                  <a:cubicBezTo>
                    <a:pt x="64" y="7"/>
                    <a:pt x="63" y="7"/>
                    <a:pt x="62" y="8"/>
                  </a:cubicBezTo>
                  <a:cubicBezTo>
                    <a:pt x="61" y="8"/>
                    <a:pt x="60" y="10"/>
                    <a:pt x="59" y="12"/>
                  </a:cubicBezTo>
                  <a:cubicBezTo>
                    <a:pt x="59" y="14"/>
                    <a:pt x="58" y="15"/>
                    <a:pt x="58" y="15"/>
                  </a:cubicBezTo>
                  <a:cubicBezTo>
                    <a:pt x="57" y="17"/>
                    <a:pt x="56" y="18"/>
                    <a:pt x="55" y="19"/>
                  </a:cubicBezTo>
                  <a:cubicBezTo>
                    <a:pt x="54" y="20"/>
                    <a:pt x="53" y="21"/>
                    <a:pt x="52" y="22"/>
                  </a:cubicBezTo>
                  <a:cubicBezTo>
                    <a:pt x="52" y="23"/>
                    <a:pt x="51" y="23"/>
                    <a:pt x="51" y="24"/>
                  </a:cubicBezTo>
                  <a:cubicBezTo>
                    <a:pt x="50" y="26"/>
                    <a:pt x="49" y="27"/>
                    <a:pt x="48" y="28"/>
                  </a:cubicBezTo>
                  <a:cubicBezTo>
                    <a:pt x="45" y="30"/>
                    <a:pt x="42" y="31"/>
                    <a:pt x="39" y="32"/>
                  </a:cubicBezTo>
                  <a:cubicBezTo>
                    <a:pt x="37" y="32"/>
                    <a:pt x="35" y="32"/>
                    <a:pt x="34" y="33"/>
                  </a:cubicBezTo>
                  <a:cubicBezTo>
                    <a:pt x="33" y="33"/>
                    <a:pt x="32" y="33"/>
                    <a:pt x="32" y="33"/>
                  </a:cubicBezTo>
                  <a:cubicBezTo>
                    <a:pt x="30" y="33"/>
                    <a:pt x="28" y="31"/>
                    <a:pt x="26" y="30"/>
                  </a:cubicBezTo>
                  <a:cubicBezTo>
                    <a:pt x="25" y="29"/>
                    <a:pt x="25" y="28"/>
                    <a:pt x="23" y="27"/>
                  </a:cubicBezTo>
                  <a:cubicBezTo>
                    <a:pt x="22" y="26"/>
                    <a:pt x="20" y="25"/>
                    <a:pt x="18" y="24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6" y="27"/>
                    <a:pt x="16" y="28"/>
                    <a:pt x="16" y="29"/>
                  </a:cubicBezTo>
                  <a:cubicBezTo>
                    <a:pt x="17" y="30"/>
                    <a:pt x="17" y="32"/>
                    <a:pt x="18" y="34"/>
                  </a:cubicBezTo>
                  <a:cubicBezTo>
                    <a:pt x="19" y="36"/>
                    <a:pt x="19" y="37"/>
                    <a:pt x="20" y="38"/>
                  </a:cubicBezTo>
                  <a:cubicBezTo>
                    <a:pt x="20" y="39"/>
                    <a:pt x="20" y="40"/>
                    <a:pt x="21" y="41"/>
                  </a:cubicBezTo>
                  <a:cubicBezTo>
                    <a:pt x="21" y="42"/>
                    <a:pt x="22" y="43"/>
                    <a:pt x="22" y="44"/>
                  </a:cubicBezTo>
                  <a:cubicBezTo>
                    <a:pt x="23" y="46"/>
                    <a:pt x="24" y="47"/>
                    <a:pt x="24" y="48"/>
                  </a:cubicBezTo>
                  <a:cubicBezTo>
                    <a:pt x="25" y="53"/>
                    <a:pt x="22" y="60"/>
                    <a:pt x="21" y="63"/>
                  </a:cubicBezTo>
                  <a:cubicBezTo>
                    <a:pt x="20" y="67"/>
                    <a:pt x="19" y="70"/>
                    <a:pt x="18" y="73"/>
                  </a:cubicBezTo>
                  <a:cubicBezTo>
                    <a:pt x="16" y="78"/>
                    <a:pt x="14" y="83"/>
                    <a:pt x="13" y="88"/>
                  </a:cubicBezTo>
                  <a:cubicBezTo>
                    <a:pt x="12" y="90"/>
                    <a:pt x="11" y="92"/>
                    <a:pt x="11" y="94"/>
                  </a:cubicBezTo>
                  <a:cubicBezTo>
                    <a:pt x="11" y="95"/>
                    <a:pt x="10" y="96"/>
                    <a:pt x="10" y="98"/>
                  </a:cubicBezTo>
                  <a:cubicBezTo>
                    <a:pt x="10" y="99"/>
                    <a:pt x="9" y="100"/>
                    <a:pt x="8" y="102"/>
                  </a:cubicBezTo>
                  <a:cubicBezTo>
                    <a:pt x="7" y="104"/>
                    <a:pt x="6" y="106"/>
                    <a:pt x="6" y="108"/>
                  </a:cubicBezTo>
                  <a:cubicBezTo>
                    <a:pt x="6" y="109"/>
                    <a:pt x="6" y="109"/>
                    <a:pt x="6" y="110"/>
                  </a:cubicBezTo>
                  <a:cubicBezTo>
                    <a:pt x="5" y="111"/>
                    <a:pt x="5" y="112"/>
                    <a:pt x="5" y="113"/>
                  </a:cubicBezTo>
                  <a:cubicBezTo>
                    <a:pt x="4" y="115"/>
                    <a:pt x="3" y="117"/>
                    <a:pt x="5" y="120"/>
                  </a:cubicBezTo>
                  <a:cubicBezTo>
                    <a:pt x="6" y="123"/>
                    <a:pt x="10" y="126"/>
                    <a:pt x="12" y="129"/>
                  </a:cubicBezTo>
                  <a:cubicBezTo>
                    <a:pt x="13" y="129"/>
                    <a:pt x="13" y="129"/>
                    <a:pt x="13" y="130"/>
                  </a:cubicBezTo>
                  <a:cubicBezTo>
                    <a:pt x="13" y="130"/>
                    <a:pt x="11" y="131"/>
                    <a:pt x="8" y="133"/>
                  </a:cubicBezTo>
                  <a:cubicBezTo>
                    <a:pt x="7" y="133"/>
                    <a:pt x="7" y="133"/>
                    <a:pt x="7" y="133"/>
                  </a:cubicBezTo>
                  <a:cubicBezTo>
                    <a:pt x="5" y="135"/>
                    <a:pt x="0" y="138"/>
                    <a:pt x="1" y="142"/>
                  </a:cubicBezTo>
                  <a:cubicBezTo>
                    <a:pt x="2" y="144"/>
                    <a:pt x="3" y="146"/>
                    <a:pt x="4" y="147"/>
                  </a:cubicBezTo>
                  <a:cubicBezTo>
                    <a:pt x="5" y="149"/>
                    <a:pt x="5" y="150"/>
                    <a:pt x="6" y="151"/>
                  </a:cubicBezTo>
                  <a:cubicBezTo>
                    <a:pt x="6" y="154"/>
                    <a:pt x="7" y="156"/>
                    <a:pt x="8" y="158"/>
                  </a:cubicBezTo>
                  <a:cubicBezTo>
                    <a:pt x="10" y="162"/>
                    <a:pt x="12" y="166"/>
                    <a:pt x="12" y="170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3" y="174"/>
                    <a:pt x="14" y="176"/>
                    <a:pt x="14" y="179"/>
                  </a:cubicBezTo>
                  <a:cubicBezTo>
                    <a:pt x="14" y="181"/>
                    <a:pt x="14" y="182"/>
                    <a:pt x="14" y="184"/>
                  </a:cubicBezTo>
                  <a:cubicBezTo>
                    <a:pt x="14" y="189"/>
                    <a:pt x="14" y="194"/>
                    <a:pt x="13" y="199"/>
                  </a:cubicBezTo>
                  <a:cubicBezTo>
                    <a:pt x="13" y="201"/>
                    <a:pt x="13" y="201"/>
                    <a:pt x="13" y="201"/>
                  </a:cubicBezTo>
                  <a:cubicBezTo>
                    <a:pt x="13" y="207"/>
                    <a:pt x="12" y="213"/>
                    <a:pt x="11" y="219"/>
                  </a:cubicBezTo>
                  <a:cubicBezTo>
                    <a:pt x="10" y="223"/>
                    <a:pt x="11" y="225"/>
                    <a:pt x="12" y="227"/>
                  </a:cubicBezTo>
                  <a:cubicBezTo>
                    <a:pt x="14" y="229"/>
                    <a:pt x="16" y="229"/>
                    <a:pt x="19" y="229"/>
                  </a:cubicBezTo>
                  <a:cubicBezTo>
                    <a:pt x="20" y="229"/>
                    <a:pt x="20" y="229"/>
                    <a:pt x="21" y="229"/>
                  </a:cubicBezTo>
                  <a:cubicBezTo>
                    <a:pt x="22" y="229"/>
                    <a:pt x="23" y="229"/>
                    <a:pt x="23" y="229"/>
                  </a:cubicBezTo>
                  <a:cubicBezTo>
                    <a:pt x="25" y="229"/>
                    <a:pt x="27" y="229"/>
                    <a:pt x="29" y="230"/>
                  </a:cubicBezTo>
                  <a:cubicBezTo>
                    <a:pt x="36" y="233"/>
                    <a:pt x="42" y="233"/>
                    <a:pt x="49" y="234"/>
                  </a:cubicBezTo>
                  <a:cubicBezTo>
                    <a:pt x="51" y="234"/>
                    <a:pt x="53" y="234"/>
                    <a:pt x="55" y="234"/>
                  </a:cubicBezTo>
                  <a:cubicBezTo>
                    <a:pt x="56" y="234"/>
                    <a:pt x="57" y="234"/>
                    <a:pt x="59" y="234"/>
                  </a:cubicBezTo>
                  <a:cubicBezTo>
                    <a:pt x="62" y="234"/>
                    <a:pt x="66" y="233"/>
                    <a:pt x="69" y="232"/>
                  </a:cubicBezTo>
                  <a:cubicBezTo>
                    <a:pt x="70" y="231"/>
                    <a:pt x="71" y="230"/>
                    <a:pt x="72" y="230"/>
                  </a:cubicBezTo>
                  <a:cubicBezTo>
                    <a:pt x="74" y="228"/>
                    <a:pt x="75" y="227"/>
                    <a:pt x="77" y="227"/>
                  </a:cubicBezTo>
                  <a:cubicBezTo>
                    <a:pt x="77" y="227"/>
                    <a:pt x="77" y="227"/>
                    <a:pt x="77" y="227"/>
                  </a:cubicBezTo>
                  <a:cubicBezTo>
                    <a:pt x="79" y="227"/>
                    <a:pt x="80" y="229"/>
                    <a:pt x="81" y="230"/>
                  </a:cubicBezTo>
                  <a:cubicBezTo>
                    <a:pt x="83" y="232"/>
                    <a:pt x="84" y="234"/>
                    <a:pt x="87" y="235"/>
                  </a:cubicBezTo>
                  <a:cubicBezTo>
                    <a:pt x="89" y="236"/>
                    <a:pt x="92" y="236"/>
                    <a:pt x="95" y="236"/>
                  </a:cubicBezTo>
                  <a:cubicBezTo>
                    <a:pt x="97" y="236"/>
                    <a:pt x="100" y="236"/>
                    <a:pt x="102" y="237"/>
                  </a:cubicBezTo>
                  <a:cubicBezTo>
                    <a:pt x="104" y="238"/>
                    <a:pt x="104" y="240"/>
                    <a:pt x="105" y="242"/>
                  </a:cubicBezTo>
                  <a:cubicBezTo>
                    <a:pt x="105" y="243"/>
                    <a:pt x="106" y="244"/>
                    <a:pt x="106" y="245"/>
                  </a:cubicBezTo>
                  <a:cubicBezTo>
                    <a:pt x="109" y="250"/>
                    <a:pt x="109" y="255"/>
                    <a:pt x="109" y="260"/>
                  </a:cubicBezTo>
                  <a:cubicBezTo>
                    <a:pt x="110" y="262"/>
                    <a:pt x="110" y="264"/>
                    <a:pt x="110" y="266"/>
                  </a:cubicBezTo>
                  <a:cubicBezTo>
                    <a:pt x="110" y="270"/>
                    <a:pt x="111" y="273"/>
                    <a:pt x="112" y="276"/>
                  </a:cubicBezTo>
                  <a:cubicBezTo>
                    <a:pt x="113" y="279"/>
                    <a:pt x="113" y="282"/>
                    <a:pt x="114" y="286"/>
                  </a:cubicBezTo>
                  <a:cubicBezTo>
                    <a:pt x="114" y="287"/>
                    <a:pt x="114" y="287"/>
                    <a:pt x="114" y="288"/>
                  </a:cubicBezTo>
                  <a:cubicBezTo>
                    <a:pt x="114" y="290"/>
                    <a:pt x="114" y="292"/>
                    <a:pt x="115" y="294"/>
                  </a:cubicBezTo>
                  <a:cubicBezTo>
                    <a:pt x="115" y="296"/>
                    <a:pt x="116" y="297"/>
                    <a:pt x="117" y="298"/>
                  </a:cubicBezTo>
                  <a:cubicBezTo>
                    <a:pt x="117" y="299"/>
                    <a:pt x="118" y="300"/>
                    <a:pt x="119" y="302"/>
                  </a:cubicBezTo>
                  <a:cubicBezTo>
                    <a:pt x="119" y="302"/>
                    <a:pt x="119" y="302"/>
                    <a:pt x="119" y="302"/>
                  </a:cubicBezTo>
                  <a:cubicBezTo>
                    <a:pt x="120" y="308"/>
                    <a:pt x="122" y="312"/>
                    <a:pt x="129" y="313"/>
                  </a:cubicBezTo>
                  <a:cubicBezTo>
                    <a:pt x="130" y="314"/>
                    <a:pt x="131" y="314"/>
                    <a:pt x="132" y="314"/>
                  </a:cubicBezTo>
                  <a:cubicBezTo>
                    <a:pt x="137" y="314"/>
                    <a:pt x="141" y="311"/>
                    <a:pt x="144" y="309"/>
                  </a:cubicBezTo>
                  <a:cubicBezTo>
                    <a:pt x="148" y="307"/>
                    <a:pt x="151" y="305"/>
                    <a:pt x="154" y="305"/>
                  </a:cubicBezTo>
                  <a:cubicBezTo>
                    <a:pt x="155" y="305"/>
                    <a:pt x="155" y="305"/>
                    <a:pt x="155" y="305"/>
                  </a:cubicBezTo>
                  <a:cubicBezTo>
                    <a:pt x="159" y="305"/>
                    <a:pt x="162" y="307"/>
                    <a:pt x="163" y="312"/>
                  </a:cubicBezTo>
                  <a:cubicBezTo>
                    <a:pt x="164" y="314"/>
                    <a:pt x="164" y="314"/>
                    <a:pt x="164" y="314"/>
                  </a:cubicBezTo>
                  <a:cubicBezTo>
                    <a:pt x="165" y="313"/>
                    <a:pt x="165" y="313"/>
                    <a:pt x="165" y="313"/>
                  </a:cubicBezTo>
                  <a:cubicBezTo>
                    <a:pt x="167" y="313"/>
                    <a:pt x="168" y="313"/>
                    <a:pt x="169" y="313"/>
                  </a:cubicBezTo>
                  <a:cubicBezTo>
                    <a:pt x="171" y="312"/>
                    <a:pt x="174" y="312"/>
                    <a:pt x="176" y="312"/>
                  </a:cubicBezTo>
                  <a:cubicBezTo>
                    <a:pt x="178" y="312"/>
                    <a:pt x="178" y="312"/>
                    <a:pt x="178" y="312"/>
                  </a:cubicBezTo>
                  <a:cubicBezTo>
                    <a:pt x="178" y="310"/>
                    <a:pt x="178" y="310"/>
                    <a:pt x="178" y="310"/>
                  </a:cubicBezTo>
                  <a:cubicBezTo>
                    <a:pt x="179" y="308"/>
                    <a:pt x="179" y="306"/>
                    <a:pt x="179" y="303"/>
                  </a:cubicBezTo>
                  <a:cubicBezTo>
                    <a:pt x="179" y="301"/>
                    <a:pt x="179" y="299"/>
                    <a:pt x="180" y="297"/>
                  </a:cubicBezTo>
                  <a:cubicBezTo>
                    <a:pt x="181" y="292"/>
                    <a:pt x="183" y="287"/>
                    <a:pt x="185" y="285"/>
                  </a:cubicBezTo>
                  <a:cubicBezTo>
                    <a:pt x="186" y="284"/>
                    <a:pt x="188" y="283"/>
                    <a:pt x="189" y="283"/>
                  </a:cubicBezTo>
                  <a:cubicBezTo>
                    <a:pt x="191" y="281"/>
                    <a:pt x="193" y="280"/>
                    <a:pt x="195" y="277"/>
                  </a:cubicBezTo>
                  <a:cubicBezTo>
                    <a:pt x="195" y="275"/>
                    <a:pt x="196" y="273"/>
                    <a:pt x="196" y="270"/>
                  </a:cubicBezTo>
                  <a:cubicBezTo>
                    <a:pt x="196" y="268"/>
                    <a:pt x="196" y="265"/>
                    <a:pt x="198" y="263"/>
                  </a:cubicBezTo>
                  <a:cubicBezTo>
                    <a:pt x="200" y="259"/>
                    <a:pt x="203" y="258"/>
                    <a:pt x="206" y="258"/>
                  </a:cubicBezTo>
                  <a:cubicBezTo>
                    <a:pt x="207" y="257"/>
                    <a:pt x="209" y="257"/>
                    <a:pt x="210" y="256"/>
                  </a:cubicBezTo>
                  <a:cubicBezTo>
                    <a:pt x="214" y="255"/>
                    <a:pt x="217" y="252"/>
                    <a:pt x="219" y="249"/>
                  </a:cubicBezTo>
                  <a:cubicBezTo>
                    <a:pt x="221" y="248"/>
                    <a:pt x="221" y="248"/>
                    <a:pt x="221" y="248"/>
                  </a:cubicBezTo>
                  <a:cubicBezTo>
                    <a:pt x="222" y="247"/>
                    <a:pt x="224" y="245"/>
                    <a:pt x="225" y="244"/>
                  </a:cubicBezTo>
                  <a:cubicBezTo>
                    <a:pt x="228" y="241"/>
                    <a:pt x="231" y="238"/>
                    <a:pt x="234" y="236"/>
                  </a:cubicBezTo>
                  <a:cubicBezTo>
                    <a:pt x="235" y="235"/>
                    <a:pt x="238" y="234"/>
                    <a:pt x="240" y="233"/>
                  </a:cubicBezTo>
                  <a:cubicBezTo>
                    <a:pt x="242" y="232"/>
                    <a:pt x="244" y="231"/>
                    <a:pt x="246" y="230"/>
                  </a:cubicBezTo>
                  <a:cubicBezTo>
                    <a:pt x="251" y="226"/>
                    <a:pt x="254" y="221"/>
                    <a:pt x="258" y="215"/>
                  </a:cubicBezTo>
                  <a:cubicBezTo>
                    <a:pt x="260" y="211"/>
                    <a:pt x="262" y="208"/>
                    <a:pt x="264" y="205"/>
                  </a:cubicBezTo>
                  <a:cubicBezTo>
                    <a:pt x="266" y="203"/>
                    <a:pt x="267" y="201"/>
                    <a:pt x="269" y="198"/>
                  </a:cubicBezTo>
                  <a:cubicBezTo>
                    <a:pt x="270" y="197"/>
                    <a:pt x="271" y="195"/>
                    <a:pt x="272" y="193"/>
                  </a:cubicBezTo>
                  <a:cubicBezTo>
                    <a:pt x="274" y="191"/>
                    <a:pt x="274" y="188"/>
                    <a:pt x="274" y="186"/>
                  </a:cubicBezTo>
                  <a:cubicBezTo>
                    <a:pt x="274" y="184"/>
                    <a:pt x="274" y="181"/>
                    <a:pt x="276" y="179"/>
                  </a:cubicBezTo>
                  <a:cubicBezTo>
                    <a:pt x="276" y="177"/>
                    <a:pt x="278" y="176"/>
                    <a:pt x="279" y="174"/>
                  </a:cubicBezTo>
                  <a:cubicBezTo>
                    <a:pt x="281" y="172"/>
                    <a:pt x="282" y="170"/>
                    <a:pt x="283" y="167"/>
                  </a:cubicBezTo>
                  <a:cubicBezTo>
                    <a:pt x="284" y="166"/>
                    <a:pt x="284" y="164"/>
                    <a:pt x="285" y="163"/>
                  </a:cubicBezTo>
                  <a:cubicBezTo>
                    <a:pt x="285" y="160"/>
                    <a:pt x="286" y="157"/>
                    <a:pt x="289" y="154"/>
                  </a:cubicBezTo>
                  <a:cubicBezTo>
                    <a:pt x="293" y="149"/>
                    <a:pt x="297" y="147"/>
                    <a:pt x="301" y="145"/>
                  </a:cubicBezTo>
                  <a:cubicBezTo>
                    <a:pt x="302" y="145"/>
                    <a:pt x="303" y="145"/>
                    <a:pt x="304" y="145"/>
                  </a:cubicBezTo>
                  <a:cubicBezTo>
                    <a:pt x="311" y="143"/>
                    <a:pt x="313" y="142"/>
                    <a:pt x="314" y="140"/>
                  </a:cubicBezTo>
                  <a:cubicBezTo>
                    <a:pt x="314" y="140"/>
                    <a:pt x="314" y="140"/>
                    <a:pt x="314" y="140"/>
                  </a:cubicBezTo>
                  <a:cubicBezTo>
                    <a:pt x="314" y="139"/>
                    <a:pt x="314" y="139"/>
                    <a:pt x="314" y="139"/>
                  </a:cubicBezTo>
                  <a:cubicBezTo>
                    <a:pt x="314" y="139"/>
                    <a:pt x="314" y="138"/>
                    <a:pt x="313" y="136"/>
                  </a:cubicBezTo>
                  <a:cubicBezTo>
                    <a:pt x="312" y="135"/>
                    <a:pt x="312" y="134"/>
                    <a:pt x="312" y="133"/>
                  </a:cubicBez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3" name="Freeform 34"/>
            <p:cNvSpPr>
              <a:spLocks/>
            </p:cNvSpPr>
            <p:nvPr/>
          </p:nvSpPr>
          <p:spPr bwMode="auto">
            <a:xfrm>
              <a:off x="3145305" y="3723768"/>
              <a:ext cx="576575" cy="365045"/>
            </a:xfrm>
            <a:custGeom>
              <a:avLst/>
              <a:gdLst>
                <a:gd name="T0" fmla="*/ 219 w 228"/>
                <a:gd name="T1" fmla="*/ 68 h 151"/>
                <a:gd name="T2" fmla="*/ 217 w 228"/>
                <a:gd name="T3" fmla="*/ 68 h 151"/>
                <a:gd name="T4" fmla="*/ 216 w 228"/>
                <a:gd name="T5" fmla="*/ 62 h 151"/>
                <a:gd name="T6" fmla="*/ 217 w 228"/>
                <a:gd name="T7" fmla="*/ 57 h 151"/>
                <a:gd name="T8" fmla="*/ 215 w 228"/>
                <a:gd name="T9" fmla="*/ 42 h 151"/>
                <a:gd name="T10" fmla="*/ 215 w 228"/>
                <a:gd name="T11" fmla="*/ 28 h 151"/>
                <a:gd name="T12" fmla="*/ 219 w 228"/>
                <a:gd name="T13" fmla="*/ 11 h 151"/>
                <a:gd name="T14" fmla="*/ 218 w 228"/>
                <a:gd name="T15" fmla="*/ 2 h 151"/>
                <a:gd name="T16" fmla="*/ 216 w 228"/>
                <a:gd name="T17" fmla="*/ 1 h 151"/>
                <a:gd name="T18" fmla="*/ 200 w 228"/>
                <a:gd name="T19" fmla="*/ 2 h 151"/>
                <a:gd name="T20" fmla="*/ 182 w 228"/>
                <a:gd name="T21" fmla="*/ 11 h 151"/>
                <a:gd name="T22" fmla="*/ 171 w 228"/>
                <a:gd name="T23" fmla="*/ 10 h 151"/>
                <a:gd name="T24" fmla="*/ 165 w 228"/>
                <a:gd name="T25" fmla="*/ 4 h 151"/>
                <a:gd name="T26" fmla="*/ 154 w 228"/>
                <a:gd name="T27" fmla="*/ 4 h 151"/>
                <a:gd name="T28" fmla="*/ 143 w 228"/>
                <a:gd name="T29" fmla="*/ 5 h 151"/>
                <a:gd name="T30" fmla="*/ 139 w 228"/>
                <a:gd name="T31" fmla="*/ 3 h 151"/>
                <a:gd name="T32" fmla="*/ 137 w 228"/>
                <a:gd name="T33" fmla="*/ 3 h 151"/>
                <a:gd name="T34" fmla="*/ 132 w 228"/>
                <a:gd name="T35" fmla="*/ 8 h 151"/>
                <a:gd name="T36" fmla="*/ 124 w 228"/>
                <a:gd name="T37" fmla="*/ 13 h 151"/>
                <a:gd name="T38" fmla="*/ 117 w 228"/>
                <a:gd name="T39" fmla="*/ 12 h 151"/>
                <a:gd name="T40" fmla="*/ 111 w 228"/>
                <a:gd name="T41" fmla="*/ 17 h 151"/>
                <a:gd name="T42" fmla="*/ 108 w 228"/>
                <a:gd name="T43" fmla="*/ 22 h 151"/>
                <a:gd name="T44" fmla="*/ 102 w 228"/>
                <a:gd name="T45" fmla="*/ 29 h 151"/>
                <a:gd name="T46" fmla="*/ 82 w 228"/>
                <a:gd name="T47" fmla="*/ 26 h 151"/>
                <a:gd name="T48" fmla="*/ 70 w 228"/>
                <a:gd name="T49" fmla="*/ 20 h 151"/>
                <a:gd name="T50" fmla="*/ 56 w 228"/>
                <a:gd name="T51" fmla="*/ 18 h 151"/>
                <a:gd name="T52" fmla="*/ 41 w 228"/>
                <a:gd name="T53" fmla="*/ 16 h 151"/>
                <a:gd name="T54" fmla="*/ 28 w 228"/>
                <a:gd name="T55" fmla="*/ 13 h 151"/>
                <a:gd name="T56" fmla="*/ 23 w 228"/>
                <a:gd name="T57" fmla="*/ 10 h 151"/>
                <a:gd name="T58" fmla="*/ 20 w 228"/>
                <a:gd name="T59" fmla="*/ 11 h 151"/>
                <a:gd name="T60" fmla="*/ 10 w 228"/>
                <a:gd name="T61" fmla="*/ 10 h 151"/>
                <a:gd name="T62" fmla="*/ 4 w 228"/>
                <a:gd name="T63" fmla="*/ 7 h 151"/>
                <a:gd name="T64" fmla="*/ 4 w 228"/>
                <a:gd name="T65" fmla="*/ 16 h 151"/>
                <a:gd name="T66" fmla="*/ 1 w 228"/>
                <a:gd name="T67" fmla="*/ 46 h 151"/>
                <a:gd name="T68" fmla="*/ 3 w 228"/>
                <a:gd name="T69" fmla="*/ 49 h 151"/>
                <a:gd name="T70" fmla="*/ 10 w 228"/>
                <a:gd name="T71" fmla="*/ 54 h 151"/>
                <a:gd name="T72" fmla="*/ 23 w 228"/>
                <a:gd name="T73" fmla="*/ 48 h 151"/>
                <a:gd name="T74" fmla="*/ 26 w 228"/>
                <a:gd name="T75" fmla="*/ 50 h 151"/>
                <a:gd name="T76" fmla="*/ 30 w 228"/>
                <a:gd name="T77" fmla="*/ 53 h 151"/>
                <a:gd name="T78" fmla="*/ 35 w 228"/>
                <a:gd name="T79" fmla="*/ 52 h 151"/>
                <a:gd name="T80" fmla="*/ 39 w 228"/>
                <a:gd name="T81" fmla="*/ 53 h 151"/>
                <a:gd name="T82" fmla="*/ 50 w 228"/>
                <a:gd name="T83" fmla="*/ 56 h 151"/>
                <a:gd name="T84" fmla="*/ 68 w 228"/>
                <a:gd name="T85" fmla="*/ 57 h 151"/>
                <a:gd name="T86" fmla="*/ 80 w 228"/>
                <a:gd name="T87" fmla="*/ 65 h 151"/>
                <a:gd name="T88" fmla="*/ 92 w 228"/>
                <a:gd name="T89" fmla="*/ 69 h 151"/>
                <a:gd name="T90" fmla="*/ 103 w 228"/>
                <a:gd name="T91" fmla="*/ 75 h 151"/>
                <a:gd name="T92" fmla="*/ 138 w 228"/>
                <a:gd name="T93" fmla="*/ 110 h 151"/>
                <a:gd name="T94" fmla="*/ 153 w 228"/>
                <a:gd name="T95" fmla="*/ 113 h 151"/>
                <a:gd name="T96" fmla="*/ 157 w 228"/>
                <a:gd name="T97" fmla="*/ 113 h 151"/>
                <a:gd name="T98" fmla="*/ 167 w 228"/>
                <a:gd name="T99" fmla="*/ 115 h 151"/>
                <a:gd name="T100" fmla="*/ 159 w 228"/>
                <a:gd name="T101" fmla="*/ 129 h 151"/>
                <a:gd name="T102" fmla="*/ 155 w 228"/>
                <a:gd name="T103" fmla="*/ 139 h 151"/>
                <a:gd name="T104" fmla="*/ 154 w 228"/>
                <a:gd name="T105" fmla="*/ 144 h 151"/>
                <a:gd name="T106" fmla="*/ 149 w 228"/>
                <a:gd name="T107" fmla="*/ 150 h 151"/>
                <a:gd name="T108" fmla="*/ 159 w 228"/>
                <a:gd name="T109" fmla="*/ 147 h 151"/>
                <a:gd name="T110" fmla="*/ 170 w 228"/>
                <a:gd name="T111" fmla="*/ 151 h 151"/>
                <a:gd name="T112" fmla="*/ 187 w 228"/>
                <a:gd name="T113" fmla="*/ 134 h 151"/>
                <a:gd name="T114" fmla="*/ 201 w 228"/>
                <a:gd name="T115" fmla="*/ 126 h 151"/>
                <a:gd name="T116" fmla="*/ 209 w 228"/>
                <a:gd name="T117" fmla="*/ 114 h 151"/>
                <a:gd name="T118" fmla="*/ 213 w 228"/>
                <a:gd name="T119" fmla="*/ 101 h 151"/>
                <a:gd name="T120" fmla="*/ 224 w 228"/>
                <a:gd name="T121" fmla="*/ 7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28" h="151">
                  <a:moveTo>
                    <a:pt x="224" y="70"/>
                  </a:moveTo>
                  <a:cubicBezTo>
                    <a:pt x="223" y="68"/>
                    <a:pt x="221" y="68"/>
                    <a:pt x="219" y="68"/>
                  </a:cubicBezTo>
                  <a:cubicBezTo>
                    <a:pt x="219" y="68"/>
                    <a:pt x="218" y="68"/>
                    <a:pt x="218" y="68"/>
                  </a:cubicBezTo>
                  <a:cubicBezTo>
                    <a:pt x="218" y="68"/>
                    <a:pt x="217" y="68"/>
                    <a:pt x="217" y="68"/>
                  </a:cubicBezTo>
                  <a:cubicBezTo>
                    <a:pt x="216" y="68"/>
                    <a:pt x="216" y="68"/>
                    <a:pt x="216" y="68"/>
                  </a:cubicBezTo>
                  <a:cubicBezTo>
                    <a:pt x="215" y="67"/>
                    <a:pt x="216" y="64"/>
                    <a:pt x="216" y="62"/>
                  </a:cubicBezTo>
                  <a:cubicBezTo>
                    <a:pt x="216" y="61"/>
                    <a:pt x="217" y="60"/>
                    <a:pt x="217" y="59"/>
                  </a:cubicBezTo>
                  <a:cubicBezTo>
                    <a:pt x="217" y="57"/>
                    <a:pt x="217" y="57"/>
                    <a:pt x="217" y="57"/>
                  </a:cubicBezTo>
                  <a:cubicBezTo>
                    <a:pt x="217" y="54"/>
                    <a:pt x="217" y="51"/>
                    <a:pt x="217" y="47"/>
                  </a:cubicBezTo>
                  <a:cubicBezTo>
                    <a:pt x="216" y="46"/>
                    <a:pt x="216" y="44"/>
                    <a:pt x="215" y="42"/>
                  </a:cubicBezTo>
                  <a:cubicBezTo>
                    <a:pt x="214" y="40"/>
                    <a:pt x="213" y="38"/>
                    <a:pt x="213" y="35"/>
                  </a:cubicBezTo>
                  <a:cubicBezTo>
                    <a:pt x="213" y="33"/>
                    <a:pt x="214" y="31"/>
                    <a:pt x="215" y="28"/>
                  </a:cubicBezTo>
                  <a:cubicBezTo>
                    <a:pt x="216" y="27"/>
                    <a:pt x="216" y="26"/>
                    <a:pt x="217" y="24"/>
                  </a:cubicBezTo>
                  <a:cubicBezTo>
                    <a:pt x="218" y="19"/>
                    <a:pt x="219" y="15"/>
                    <a:pt x="219" y="11"/>
                  </a:cubicBezTo>
                  <a:cubicBezTo>
                    <a:pt x="220" y="9"/>
                    <a:pt x="219" y="6"/>
                    <a:pt x="219" y="4"/>
                  </a:cubicBezTo>
                  <a:cubicBezTo>
                    <a:pt x="219" y="3"/>
                    <a:pt x="218" y="3"/>
                    <a:pt x="218" y="2"/>
                  </a:cubicBezTo>
                  <a:cubicBezTo>
                    <a:pt x="218" y="0"/>
                    <a:pt x="218" y="0"/>
                    <a:pt x="218" y="0"/>
                  </a:cubicBezTo>
                  <a:cubicBezTo>
                    <a:pt x="216" y="1"/>
                    <a:pt x="216" y="1"/>
                    <a:pt x="216" y="1"/>
                  </a:cubicBezTo>
                  <a:cubicBezTo>
                    <a:pt x="211" y="1"/>
                    <a:pt x="206" y="2"/>
                    <a:pt x="201" y="2"/>
                  </a:cubicBezTo>
                  <a:cubicBezTo>
                    <a:pt x="200" y="2"/>
                    <a:pt x="200" y="2"/>
                    <a:pt x="200" y="2"/>
                  </a:cubicBezTo>
                  <a:cubicBezTo>
                    <a:pt x="196" y="3"/>
                    <a:pt x="193" y="5"/>
                    <a:pt x="190" y="7"/>
                  </a:cubicBezTo>
                  <a:cubicBezTo>
                    <a:pt x="188" y="8"/>
                    <a:pt x="185" y="10"/>
                    <a:pt x="182" y="11"/>
                  </a:cubicBezTo>
                  <a:cubicBezTo>
                    <a:pt x="180" y="12"/>
                    <a:pt x="179" y="12"/>
                    <a:pt x="177" y="12"/>
                  </a:cubicBezTo>
                  <a:cubicBezTo>
                    <a:pt x="175" y="12"/>
                    <a:pt x="173" y="11"/>
                    <a:pt x="171" y="10"/>
                  </a:cubicBezTo>
                  <a:cubicBezTo>
                    <a:pt x="170" y="10"/>
                    <a:pt x="169" y="8"/>
                    <a:pt x="168" y="7"/>
                  </a:cubicBezTo>
                  <a:cubicBezTo>
                    <a:pt x="167" y="6"/>
                    <a:pt x="166" y="5"/>
                    <a:pt x="165" y="4"/>
                  </a:cubicBezTo>
                  <a:cubicBezTo>
                    <a:pt x="164" y="3"/>
                    <a:pt x="162" y="3"/>
                    <a:pt x="161" y="3"/>
                  </a:cubicBezTo>
                  <a:cubicBezTo>
                    <a:pt x="159" y="3"/>
                    <a:pt x="156" y="4"/>
                    <a:pt x="154" y="4"/>
                  </a:cubicBezTo>
                  <a:cubicBezTo>
                    <a:pt x="152" y="5"/>
                    <a:pt x="149" y="6"/>
                    <a:pt x="147" y="6"/>
                  </a:cubicBezTo>
                  <a:cubicBezTo>
                    <a:pt x="146" y="6"/>
                    <a:pt x="144" y="5"/>
                    <a:pt x="143" y="5"/>
                  </a:cubicBezTo>
                  <a:cubicBezTo>
                    <a:pt x="142" y="4"/>
                    <a:pt x="141" y="4"/>
                    <a:pt x="141" y="3"/>
                  </a:cubicBezTo>
                  <a:cubicBezTo>
                    <a:pt x="140" y="3"/>
                    <a:pt x="140" y="3"/>
                    <a:pt x="139" y="3"/>
                  </a:cubicBezTo>
                  <a:cubicBezTo>
                    <a:pt x="138" y="2"/>
                    <a:pt x="138" y="2"/>
                    <a:pt x="138" y="2"/>
                  </a:cubicBezTo>
                  <a:cubicBezTo>
                    <a:pt x="137" y="3"/>
                    <a:pt x="137" y="3"/>
                    <a:pt x="137" y="3"/>
                  </a:cubicBezTo>
                  <a:cubicBezTo>
                    <a:pt x="137" y="3"/>
                    <a:pt x="136" y="4"/>
                    <a:pt x="135" y="5"/>
                  </a:cubicBezTo>
                  <a:cubicBezTo>
                    <a:pt x="134" y="5"/>
                    <a:pt x="133" y="6"/>
                    <a:pt x="132" y="8"/>
                  </a:cubicBezTo>
                  <a:cubicBezTo>
                    <a:pt x="130" y="10"/>
                    <a:pt x="128" y="11"/>
                    <a:pt x="126" y="12"/>
                  </a:cubicBezTo>
                  <a:cubicBezTo>
                    <a:pt x="125" y="13"/>
                    <a:pt x="125" y="13"/>
                    <a:pt x="124" y="13"/>
                  </a:cubicBezTo>
                  <a:cubicBezTo>
                    <a:pt x="123" y="13"/>
                    <a:pt x="122" y="13"/>
                    <a:pt x="120" y="12"/>
                  </a:cubicBezTo>
                  <a:cubicBezTo>
                    <a:pt x="119" y="12"/>
                    <a:pt x="118" y="12"/>
                    <a:pt x="117" y="12"/>
                  </a:cubicBezTo>
                  <a:cubicBezTo>
                    <a:pt x="116" y="12"/>
                    <a:pt x="115" y="12"/>
                    <a:pt x="114" y="13"/>
                  </a:cubicBezTo>
                  <a:cubicBezTo>
                    <a:pt x="113" y="14"/>
                    <a:pt x="112" y="15"/>
                    <a:pt x="111" y="17"/>
                  </a:cubicBezTo>
                  <a:cubicBezTo>
                    <a:pt x="110" y="18"/>
                    <a:pt x="110" y="18"/>
                    <a:pt x="110" y="18"/>
                  </a:cubicBezTo>
                  <a:cubicBezTo>
                    <a:pt x="108" y="20"/>
                    <a:pt x="108" y="21"/>
                    <a:pt x="108" y="22"/>
                  </a:cubicBezTo>
                  <a:cubicBezTo>
                    <a:pt x="108" y="23"/>
                    <a:pt x="108" y="24"/>
                    <a:pt x="107" y="25"/>
                  </a:cubicBezTo>
                  <a:cubicBezTo>
                    <a:pt x="106" y="28"/>
                    <a:pt x="105" y="29"/>
                    <a:pt x="102" y="29"/>
                  </a:cubicBezTo>
                  <a:cubicBezTo>
                    <a:pt x="100" y="29"/>
                    <a:pt x="99" y="29"/>
                    <a:pt x="97" y="28"/>
                  </a:cubicBezTo>
                  <a:cubicBezTo>
                    <a:pt x="92" y="27"/>
                    <a:pt x="88" y="26"/>
                    <a:pt x="82" y="26"/>
                  </a:cubicBezTo>
                  <a:cubicBezTo>
                    <a:pt x="78" y="25"/>
                    <a:pt x="76" y="24"/>
                    <a:pt x="74" y="23"/>
                  </a:cubicBezTo>
                  <a:cubicBezTo>
                    <a:pt x="73" y="22"/>
                    <a:pt x="72" y="21"/>
                    <a:pt x="70" y="20"/>
                  </a:cubicBezTo>
                  <a:cubicBezTo>
                    <a:pt x="68" y="19"/>
                    <a:pt x="65" y="19"/>
                    <a:pt x="62" y="18"/>
                  </a:cubicBezTo>
                  <a:cubicBezTo>
                    <a:pt x="60" y="18"/>
                    <a:pt x="58" y="18"/>
                    <a:pt x="56" y="18"/>
                  </a:cubicBezTo>
                  <a:cubicBezTo>
                    <a:pt x="52" y="17"/>
                    <a:pt x="48" y="16"/>
                    <a:pt x="45" y="16"/>
                  </a:cubicBezTo>
                  <a:cubicBezTo>
                    <a:pt x="44" y="16"/>
                    <a:pt x="43" y="16"/>
                    <a:pt x="41" y="16"/>
                  </a:cubicBezTo>
                  <a:cubicBezTo>
                    <a:pt x="40" y="16"/>
                    <a:pt x="39" y="16"/>
                    <a:pt x="38" y="16"/>
                  </a:cubicBezTo>
                  <a:cubicBezTo>
                    <a:pt x="34" y="16"/>
                    <a:pt x="31" y="15"/>
                    <a:pt x="28" y="13"/>
                  </a:cubicBezTo>
                  <a:cubicBezTo>
                    <a:pt x="28" y="12"/>
                    <a:pt x="27" y="12"/>
                    <a:pt x="27" y="11"/>
                  </a:cubicBezTo>
                  <a:cubicBezTo>
                    <a:pt x="26" y="11"/>
                    <a:pt x="25" y="10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1" y="10"/>
                    <a:pt x="21" y="10"/>
                    <a:pt x="20" y="11"/>
                  </a:cubicBezTo>
                  <a:cubicBezTo>
                    <a:pt x="19" y="11"/>
                    <a:pt x="17" y="12"/>
                    <a:pt x="16" y="12"/>
                  </a:cubicBezTo>
                  <a:cubicBezTo>
                    <a:pt x="14" y="12"/>
                    <a:pt x="12" y="11"/>
                    <a:pt x="10" y="10"/>
                  </a:cubicBezTo>
                  <a:cubicBezTo>
                    <a:pt x="9" y="9"/>
                    <a:pt x="8" y="9"/>
                    <a:pt x="7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2"/>
                    <a:pt x="5" y="14"/>
                    <a:pt x="4" y="16"/>
                  </a:cubicBezTo>
                  <a:cubicBezTo>
                    <a:pt x="3" y="24"/>
                    <a:pt x="3" y="29"/>
                    <a:pt x="4" y="37"/>
                  </a:cubicBezTo>
                  <a:cubicBezTo>
                    <a:pt x="4" y="40"/>
                    <a:pt x="3" y="43"/>
                    <a:pt x="1" y="46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5" y="51"/>
                    <a:pt x="7" y="53"/>
                    <a:pt x="9" y="54"/>
                  </a:cubicBezTo>
                  <a:cubicBezTo>
                    <a:pt x="9" y="54"/>
                    <a:pt x="10" y="54"/>
                    <a:pt x="10" y="54"/>
                  </a:cubicBezTo>
                  <a:cubicBezTo>
                    <a:pt x="12" y="54"/>
                    <a:pt x="14" y="52"/>
                    <a:pt x="16" y="51"/>
                  </a:cubicBezTo>
                  <a:cubicBezTo>
                    <a:pt x="18" y="50"/>
                    <a:pt x="20" y="48"/>
                    <a:pt x="23" y="48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4" y="48"/>
                    <a:pt x="25" y="49"/>
                    <a:pt x="26" y="50"/>
                  </a:cubicBezTo>
                  <a:cubicBezTo>
                    <a:pt x="26" y="51"/>
                    <a:pt x="27" y="52"/>
                    <a:pt x="28" y="52"/>
                  </a:cubicBezTo>
                  <a:cubicBezTo>
                    <a:pt x="28" y="52"/>
                    <a:pt x="29" y="53"/>
                    <a:pt x="30" y="53"/>
                  </a:cubicBezTo>
                  <a:cubicBezTo>
                    <a:pt x="30" y="53"/>
                    <a:pt x="31" y="52"/>
                    <a:pt x="32" y="52"/>
                  </a:cubicBezTo>
                  <a:cubicBezTo>
                    <a:pt x="33" y="52"/>
                    <a:pt x="34" y="52"/>
                    <a:pt x="35" y="52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7" y="52"/>
                    <a:pt x="38" y="52"/>
                    <a:pt x="39" y="53"/>
                  </a:cubicBezTo>
                  <a:cubicBezTo>
                    <a:pt x="40" y="53"/>
                    <a:pt x="41" y="54"/>
                    <a:pt x="42" y="54"/>
                  </a:cubicBezTo>
                  <a:cubicBezTo>
                    <a:pt x="44" y="55"/>
                    <a:pt x="47" y="55"/>
                    <a:pt x="50" y="56"/>
                  </a:cubicBezTo>
                  <a:cubicBezTo>
                    <a:pt x="52" y="56"/>
                    <a:pt x="54" y="56"/>
                    <a:pt x="57" y="56"/>
                  </a:cubicBezTo>
                  <a:cubicBezTo>
                    <a:pt x="60" y="56"/>
                    <a:pt x="64" y="56"/>
                    <a:pt x="68" y="57"/>
                  </a:cubicBezTo>
                  <a:cubicBezTo>
                    <a:pt x="70" y="58"/>
                    <a:pt x="72" y="60"/>
                    <a:pt x="74" y="61"/>
                  </a:cubicBezTo>
                  <a:cubicBezTo>
                    <a:pt x="76" y="63"/>
                    <a:pt x="78" y="64"/>
                    <a:pt x="80" y="65"/>
                  </a:cubicBezTo>
                  <a:cubicBezTo>
                    <a:pt x="82" y="66"/>
                    <a:pt x="85" y="67"/>
                    <a:pt x="87" y="67"/>
                  </a:cubicBezTo>
                  <a:cubicBezTo>
                    <a:pt x="89" y="68"/>
                    <a:pt x="90" y="68"/>
                    <a:pt x="92" y="69"/>
                  </a:cubicBezTo>
                  <a:cubicBezTo>
                    <a:pt x="95" y="70"/>
                    <a:pt x="98" y="72"/>
                    <a:pt x="101" y="73"/>
                  </a:cubicBezTo>
                  <a:cubicBezTo>
                    <a:pt x="101" y="73"/>
                    <a:pt x="103" y="74"/>
                    <a:pt x="103" y="75"/>
                  </a:cubicBezTo>
                  <a:cubicBezTo>
                    <a:pt x="110" y="79"/>
                    <a:pt x="118" y="84"/>
                    <a:pt x="121" y="93"/>
                  </a:cubicBezTo>
                  <a:cubicBezTo>
                    <a:pt x="123" y="100"/>
                    <a:pt x="131" y="109"/>
                    <a:pt x="138" y="110"/>
                  </a:cubicBezTo>
                  <a:cubicBezTo>
                    <a:pt x="140" y="110"/>
                    <a:pt x="142" y="111"/>
                    <a:pt x="144" y="111"/>
                  </a:cubicBezTo>
                  <a:cubicBezTo>
                    <a:pt x="147" y="112"/>
                    <a:pt x="150" y="113"/>
                    <a:pt x="153" y="113"/>
                  </a:cubicBezTo>
                  <a:cubicBezTo>
                    <a:pt x="153" y="113"/>
                    <a:pt x="153" y="113"/>
                    <a:pt x="153" y="113"/>
                  </a:cubicBezTo>
                  <a:cubicBezTo>
                    <a:pt x="154" y="113"/>
                    <a:pt x="155" y="113"/>
                    <a:pt x="157" y="113"/>
                  </a:cubicBezTo>
                  <a:cubicBezTo>
                    <a:pt x="158" y="113"/>
                    <a:pt x="160" y="112"/>
                    <a:pt x="161" y="112"/>
                  </a:cubicBezTo>
                  <a:cubicBezTo>
                    <a:pt x="166" y="112"/>
                    <a:pt x="167" y="114"/>
                    <a:pt x="167" y="115"/>
                  </a:cubicBezTo>
                  <a:cubicBezTo>
                    <a:pt x="168" y="118"/>
                    <a:pt x="165" y="122"/>
                    <a:pt x="162" y="125"/>
                  </a:cubicBezTo>
                  <a:cubicBezTo>
                    <a:pt x="161" y="126"/>
                    <a:pt x="160" y="128"/>
                    <a:pt x="159" y="129"/>
                  </a:cubicBezTo>
                  <a:cubicBezTo>
                    <a:pt x="158" y="131"/>
                    <a:pt x="158" y="131"/>
                    <a:pt x="158" y="131"/>
                  </a:cubicBezTo>
                  <a:cubicBezTo>
                    <a:pt x="157" y="134"/>
                    <a:pt x="156" y="137"/>
                    <a:pt x="155" y="139"/>
                  </a:cubicBezTo>
                  <a:cubicBezTo>
                    <a:pt x="155" y="140"/>
                    <a:pt x="155" y="141"/>
                    <a:pt x="155" y="141"/>
                  </a:cubicBezTo>
                  <a:cubicBezTo>
                    <a:pt x="154" y="142"/>
                    <a:pt x="154" y="143"/>
                    <a:pt x="154" y="144"/>
                  </a:cubicBezTo>
                  <a:cubicBezTo>
                    <a:pt x="154" y="145"/>
                    <a:pt x="154" y="145"/>
                    <a:pt x="153" y="145"/>
                  </a:cubicBezTo>
                  <a:cubicBezTo>
                    <a:pt x="149" y="150"/>
                    <a:pt x="149" y="150"/>
                    <a:pt x="149" y="150"/>
                  </a:cubicBezTo>
                  <a:cubicBezTo>
                    <a:pt x="157" y="148"/>
                    <a:pt x="157" y="148"/>
                    <a:pt x="157" y="148"/>
                  </a:cubicBezTo>
                  <a:cubicBezTo>
                    <a:pt x="157" y="147"/>
                    <a:pt x="158" y="147"/>
                    <a:pt x="159" y="147"/>
                  </a:cubicBezTo>
                  <a:cubicBezTo>
                    <a:pt x="160" y="147"/>
                    <a:pt x="165" y="149"/>
                    <a:pt x="169" y="151"/>
                  </a:cubicBezTo>
                  <a:cubicBezTo>
                    <a:pt x="170" y="151"/>
                    <a:pt x="170" y="151"/>
                    <a:pt x="170" y="151"/>
                  </a:cubicBezTo>
                  <a:cubicBezTo>
                    <a:pt x="173" y="148"/>
                    <a:pt x="173" y="148"/>
                    <a:pt x="173" y="148"/>
                  </a:cubicBezTo>
                  <a:cubicBezTo>
                    <a:pt x="178" y="143"/>
                    <a:pt x="183" y="139"/>
                    <a:pt x="187" y="134"/>
                  </a:cubicBezTo>
                  <a:cubicBezTo>
                    <a:pt x="189" y="131"/>
                    <a:pt x="192" y="130"/>
                    <a:pt x="195" y="129"/>
                  </a:cubicBezTo>
                  <a:cubicBezTo>
                    <a:pt x="197" y="128"/>
                    <a:pt x="199" y="127"/>
                    <a:pt x="201" y="126"/>
                  </a:cubicBezTo>
                  <a:cubicBezTo>
                    <a:pt x="204" y="124"/>
                    <a:pt x="205" y="122"/>
                    <a:pt x="206" y="119"/>
                  </a:cubicBezTo>
                  <a:cubicBezTo>
                    <a:pt x="207" y="117"/>
                    <a:pt x="208" y="115"/>
                    <a:pt x="209" y="114"/>
                  </a:cubicBezTo>
                  <a:cubicBezTo>
                    <a:pt x="209" y="112"/>
                    <a:pt x="210" y="111"/>
                    <a:pt x="211" y="109"/>
                  </a:cubicBezTo>
                  <a:cubicBezTo>
                    <a:pt x="212" y="106"/>
                    <a:pt x="213" y="103"/>
                    <a:pt x="213" y="101"/>
                  </a:cubicBezTo>
                  <a:cubicBezTo>
                    <a:pt x="215" y="95"/>
                    <a:pt x="217" y="89"/>
                    <a:pt x="221" y="84"/>
                  </a:cubicBezTo>
                  <a:cubicBezTo>
                    <a:pt x="221" y="84"/>
                    <a:pt x="228" y="75"/>
                    <a:pt x="224" y="70"/>
                  </a:cubicBez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3073751" y="3340867"/>
              <a:ext cx="688571" cy="453330"/>
            </a:xfrm>
            <a:custGeom>
              <a:avLst/>
              <a:gdLst>
                <a:gd name="T0" fmla="*/ 269 w 272"/>
                <a:gd name="T1" fmla="*/ 128 h 187"/>
                <a:gd name="T2" fmla="*/ 260 w 272"/>
                <a:gd name="T3" fmla="*/ 118 h 187"/>
                <a:gd name="T4" fmla="*/ 251 w 272"/>
                <a:gd name="T5" fmla="*/ 109 h 187"/>
                <a:gd name="T6" fmla="*/ 251 w 272"/>
                <a:gd name="T7" fmla="*/ 103 h 187"/>
                <a:gd name="T8" fmla="*/ 233 w 272"/>
                <a:gd name="T9" fmla="*/ 101 h 187"/>
                <a:gd name="T10" fmla="*/ 220 w 272"/>
                <a:gd name="T11" fmla="*/ 89 h 187"/>
                <a:gd name="T12" fmla="*/ 217 w 272"/>
                <a:gd name="T13" fmla="*/ 78 h 187"/>
                <a:gd name="T14" fmla="*/ 208 w 272"/>
                <a:gd name="T15" fmla="*/ 53 h 187"/>
                <a:gd name="T16" fmla="*/ 200 w 272"/>
                <a:gd name="T17" fmla="*/ 27 h 187"/>
                <a:gd name="T18" fmla="*/ 181 w 272"/>
                <a:gd name="T19" fmla="*/ 20 h 187"/>
                <a:gd name="T20" fmla="*/ 155 w 272"/>
                <a:gd name="T21" fmla="*/ 17 h 187"/>
                <a:gd name="T22" fmla="*/ 135 w 272"/>
                <a:gd name="T23" fmla="*/ 8 h 187"/>
                <a:gd name="T24" fmla="*/ 125 w 272"/>
                <a:gd name="T25" fmla="*/ 8 h 187"/>
                <a:gd name="T26" fmla="*/ 105 w 272"/>
                <a:gd name="T27" fmla="*/ 2 h 187"/>
                <a:gd name="T28" fmla="*/ 95 w 272"/>
                <a:gd name="T29" fmla="*/ 4 h 187"/>
                <a:gd name="T30" fmla="*/ 86 w 272"/>
                <a:gd name="T31" fmla="*/ 2 h 187"/>
                <a:gd name="T32" fmla="*/ 76 w 272"/>
                <a:gd name="T33" fmla="*/ 3 h 187"/>
                <a:gd name="T34" fmla="*/ 65 w 272"/>
                <a:gd name="T35" fmla="*/ 1 h 187"/>
                <a:gd name="T36" fmla="*/ 53 w 272"/>
                <a:gd name="T37" fmla="*/ 12 h 187"/>
                <a:gd name="T38" fmla="*/ 38 w 272"/>
                <a:gd name="T39" fmla="*/ 26 h 187"/>
                <a:gd name="T40" fmla="*/ 28 w 272"/>
                <a:gd name="T41" fmla="*/ 40 h 187"/>
                <a:gd name="T42" fmla="*/ 20 w 272"/>
                <a:gd name="T43" fmla="*/ 67 h 187"/>
                <a:gd name="T44" fmla="*/ 8 w 272"/>
                <a:gd name="T45" fmla="*/ 69 h 187"/>
                <a:gd name="T46" fmla="*/ 7 w 272"/>
                <a:gd name="T47" fmla="*/ 78 h 187"/>
                <a:gd name="T48" fmla="*/ 4 w 272"/>
                <a:gd name="T49" fmla="*/ 107 h 187"/>
                <a:gd name="T50" fmla="*/ 11 w 272"/>
                <a:gd name="T51" fmla="*/ 137 h 187"/>
                <a:gd name="T52" fmla="*/ 22 w 272"/>
                <a:gd name="T53" fmla="*/ 138 h 187"/>
                <a:gd name="T54" fmla="*/ 30 w 272"/>
                <a:gd name="T55" fmla="*/ 160 h 187"/>
                <a:gd name="T56" fmla="*/ 33 w 272"/>
                <a:gd name="T57" fmla="*/ 165 h 187"/>
                <a:gd name="T58" fmla="*/ 47 w 272"/>
                <a:gd name="T59" fmla="*/ 168 h 187"/>
                <a:gd name="T60" fmla="*/ 51 w 272"/>
                <a:gd name="T61" fmla="*/ 167 h 187"/>
                <a:gd name="T62" fmla="*/ 66 w 272"/>
                <a:gd name="T63" fmla="*/ 174 h 187"/>
                <a:gd name="T64" fmla="*/ 84 w 272"/>
                <a:gd name="T65" fmla="*/ 175 h 187"/>
                <a:gd name="T66" fmla="*/ 102 w 272"/>
                <a:gd name="T67" fmla="*/ 180 h 187"/>
                <a:gd name="T68" fmla="*/ 130 w 272"/>
                <a:gd name="T69" fmla="*/ 187 h 187"/>
                <a:gd name="T70" fmla="*/ 137 w 272"/>
                <a:gd name="T71" fmla="*/ 176 h 187"/>
                <a:gd name="T72" fmla="*/ 145 w 272"/>
                <a:gd name="T73" fmla="*/ 170 h 187"/>
                <a:gd name="T74" fmla="*/ 154 w 272"/>
                <a:gd name="T75" fmla="*/ 170 h 187"/>
                <a:gd name="T76" fmla="*/ 167 w 272"/>
                <a:gd name="T77" fmla="*/ 160 h 187"/>
                <a:gd name="T78" fmla="*/ 175 w 272"/>
                <a:gd name="T79" fmla="*/ 163 h 187"/>
                <a:gd name="T80" fmla="*/ 193 w 272"/>
                <a:gd name="T81" fmla="*/ 162 h 187"/>
                <a:gd name="T82" fmla="*/ 205 w 272"/>
                <a:gd name="T83" fmla="*/ 169 h 187"/>
                <a:gd name="T84" fmla="*/ 228 w 272"/>
                <a:gd name="T85" fmla="*/ 160 h 187"/>
                <a:gd name="T86" fmla="*/ 246 w 272"/>
                <a:gd name="T87" fmla="*/ 158 h 187"/>
                <a:gd name="T88" fmla="*/ 250 w 272"/>
                <a:gd name="T89" fmla="*/ 152 h 187"/>
                <a:gd name="T90" fmla="*/ 251 w 272"/>
                <a:gd name="T91" fmla="*/ 139 h 187"/>
                <a:gd name="T92" fmla="*/ 258 w 272"/>
                <a:gd name="T93" fmla="*/ 133 h 187"/>
                <a:gd name="T94" fmla="*/ 272 w 272"/>
                <a:gd name="T95" fmla="*/ 131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72" h="187">
                  <a:moveTo>
                    <a:pt x="272" y="130"/>
                  </a:moveTo>
                  <a:cubicBezTo>
                    <a:pt x="271" y="130"/>
                    <a:pt x="271" y="130"/>
                    <a:pt x="271" y="130"/>
                  </a:cubicBezTo>
                  <a:cubicBezTo>
                    <a:pt x="271" y="129"/>
                    <a:pt x="270" y="129"/>
                    <a:pt x="269" y="128"/>
                  </a:cubicBezTo>
                  <a:cubicBezTo>
                    <a:pt x="268" y="128"/>
                    <a:pt x="267" y="127"/>
                    <a:pt x="267" y="126"/>
                  </a:cubicBezTo>
                  <a:cubicBezTo>
                    <a:pt x="266" y="125"/>
                    <a:pt x="265" y="124"/>
                    <a:pt x="264" y="123"/>
                  </a:cubicBezTo>
                  <a:cubicBezTo>
                    <a:pt x="263" y="121"/>
                    <a:pt x="262" y="119"/>
                    <a:pt x="260" y="118"/>
                  </a:cubicBezTo>
                  <a:cubicBezTo>
                    <a:pt x="259" y="118"/>
                    <a:pt x="258" y="118"/>
                    <a:pt x="256" y="118"/>
                  </a:cubicBezTo>
                  <a:cubicBezTo>
                    <a:pt x="253" y="117"/>
                    <a:pt x="251" y="117"/>
                    <a:pt x="250" y="115"/>
                  </a:cubicBezTo>
                  <a:cubicBezTo>
                    <a:pt x="249" y="113"/>
                    <a:pt x="250" y="111"/>
                    <a:pt x="251" y="109"/>
                  </a:cubicBezTo>
                  <a:cubicBezTo>
                    <a:pt x="251" y="107"/>
                    <a:pt x="251" y="106"/>
                    <a:pt x="252" y="105"/>
                  </a:cubicBezTo>
                  <a:cubicBezTo>
                    <a:pt x="252" y="104"/>
                    <a:pt x="252" y="104"/>
                    <a:pt x="252" y="104"/>
                  </a:cubicBezTo>
                  <a:cubicBezTo>
                    <a:pt x="251" y="103"/>
                    <a:pt x="251" y="103"/>
                    <a:pt x="251" y="103"/>
                  </a:cubicBezTo>
                  <a:cubicBezTo>
                    <a:pt x="248" y="101"/>
                    <a:pt x="246" y="101"/>
                    <a:pt x="243" y="101"/>
                  </a:cubicBezTo>
                  <a:cubicBezTo>
                    <a:pt x="242" y="101"/>
                    <a:pt x="241" y="101"/>
                    <a:pt x="240" y="101"/>
                  </a:cubicBezTo>
                  <a:cubicBezTo>
                    <a:pt x="238" y="101"/>
                    <a:pt x="235" y="101"/>
                    <a:pt x="233" y="101"/>
                  </a:cubicBezTo>
                  <a:cubicBezTo>
                    <a:pt x="222" y="101"/>
                    <a:pt x="218" y="99"/>
                    <a:pt x="217" y="97"/>
                  </a:cubicBezTo>
                  <a:cubicBezTo>
                    <a:pt x="216" y="95"/>
                    <a:pt x="216" y="93"/>
                    <a:pt x="218" y="91"/>
                  </a:cubicBezTo>
                  <a:cubicBezTo>
                    <a:pt x="219" y="90"/>
                    <a:pt x="219" y="89"/>
                    <a:pt x="220" y="89"/>
                  </a:cubicBezTo>
                  <a:cubicBezTo>
                    <a:pt x="221" y="87"/>
                    <a:pt x="222" y="86"/>
                    <a:pt x="221" y="84"/>
                  </a:cubicBezTo>
                  <a:cubicBezTo>
                    <a:pt x="221" y="82"/>
                    <a:pt x="219" y="80"/>
                    <a:pt x="218" y="79"/>
                  </a:cubicBezTo>
                  <a:cubicBezTo>
                    <a:pt x="217" y="78"/>
                    <a:pt x="217" y="78"/>
                    <a:pt x="217" y="78"/>
                  </a:cubicBezTo>
                  <a:cubicBezTo>
                    <a:pt x="212" y="73"/>
                    <a:pt x="207" y="66"/>
                    <a:pt x="207" y="62"/>
                  </a:cubicBezTo>
                  <a:cubicBezTo>
                    <a:pt x="207" y="61"/>
                    <a:pt x="207" y="60"/>
                    <a:pt x="208" y="59"/>
                  </a:cubicBezTo>
                  <a:cubicBezTo>
                    <a:pt x="208" y="57"/>
                    <a:pt x="209" y="56"/>
                    <a:pt x="208" y="53"/>
                  </a:cubicBezTo>
                  <a:cubicBezTo>
                    <a:pt x="207" y="51"/>
                    <a:pt x="207" y="48"/>
                    <a:pt x="207" y="45"/>
                  </a:cubicBezTo>
                  <a:cubicBezTo>
                    <a:pt x="206" y="39"/>
                    <a:pt x="206" y="33"/>
                    <a:pt x="202" y="29"/>
                  </a:cubicBezTo>
                  <a:cubicBezTo>
                    <a:pt x="200" y="27"/>
                    <a:pt x="200" y="27"/>
                    <a:pt x="200" y="27"/>
                  </a:cubicBezTo>
                  <a:cubicBezTo>
                    <a:pt x="197" y="24"/>
                    <a:pt x="194" y="21"/>
                    <a:pt x="191" y="21"/>
                  </a:cubicBezTo>
                  <a:cubicBezTo>
                    <a:pt x="189" y="20"/>
                    <a:pt x="188" y="20"/>
                    <a:pt x="186" y="20"/>
                  </a:cubicBezTo>
                  <a:cubicBezTo>
                    <a:pt x="184" y="20"/>
                    <a:pt x="182" y="20"/>
                    <a:pt x="181" y="20"/>
                  </a:cubicBezTo>
                  <a:cubicBezTo>
                    <a:pt x="179" y="21"/>
                    <a:pt x="177" y="21"/>
                    <a:pt x="175" y="21"/>
                  </a:cubicBezTo>
                  <a:cubicBezTo>
                    <a:pt x="174" y="21"/>
                    <a:pt x="173" y="21"/>
                    <a:pt x="172" y="21"/>
                  </a:cubicBezTo>
                  <a:cubicBezTo>
                    <a:pt x="167" y="20"/>
                    <a:pt x="160" y="18"/>
                    <a:pt x="155" y="17"/>
                  </a:cubicBezTo>
                  <a:cubicBezTo>
                    <a:pt x="151" y="15"/>
                    <a:pt x="147" y="13"/>
                    <a:pt x="143" y="10"/>
                  </a:cubicBezTo>
                  <a:cubicBezTo>
                    <a:pt x="142" y="10"/>
                    <a:pt x="141" y="9"/>
                    <a:pt x="140" y="9"/>
                  </a:cubicBezTo>
                  <a:cubicBezTo>
                    <a:pt x="139" y="8"/>
                    <a:pt x="137" y="8"/>
                    <a:pt x="135" y="8"/>
                  </a:cubicBezTo>
                  <a:cubicBezTo>
                    <a:pt x="134" y="8"/>
                    <a:pt x="133" y="8"/>
                    <a:pt x="132" y="8"/>
                  </a:cubicBezTo>
                  <a:cubicBezTo>
                    <a:pt x="130" y="8"/>
                    <a:pt x="129" y="8"/>
                    <a:pt x="128" y="8"/>
                  </a:cubicBezTo>
                  <a:cubicBezTo>
                    <a:pt x="127" y="8"/>
                    <a:pt x="126" y="8"/>
                    <a:pt x="125" y="8"/>
                  </a:cubicBezTo>
                  <a:cubicBezTo>
                    <a:pt x="122" y="7"/>
                    <a:pt x="120" y="6"/>
                    <a:pt x="118" y="5"/>
                  </a:cubicBezTo>
                  <a:cubicBezTo>
                    <a:pt x="116" y="4"/>
                    <a:pt x="114" y="3"/>
                    <a:pt x="111" y="2"/>
                  </a:cubicBezTo>
                  <a:cubicBezTo>
                    <a:pt x="110" y="2"/>
                    <a:pt x="107" y="2"/>
                    <a:pt x="105" y="2"/>
                  </a:cubicBezTo>
                  <a:cubicBezTo>
                    <a:pt x="104" y="2"/>
                    <a:pt x="102" y="2"/>
                    <a:pt x="100" y="2"/>
                  </a:cubicBezTo>
                  <a:cubicBezTo>
                    <a:pt x="99" y="2"/>
                    <a:pt x="98" y="3"/>
                    <a:pt x="98" y="3"/>
                  </a:cubicBezTo>
                  <a:cubicBezTo>
                    <a:pt x="97" y="4"/>
                    <a:pt x="96" y="4"/>
                    <a:pt x="95" y="4"/>
                  </a:cubicBezTo>
                  <a:cubicBezTo>
                    <a:pt x="94" y="4"/>
                    <a:pt x="93" y="4"/>
                    <a:pt x="91" y="3"/>
                  </a:cubicBezTo>
                  <a:cubicBezTo>
                    <a:pt x="90" y="3"/>
                    <a:pt x="90" y="2"/>
                    <a:pt x="89" y="2"/>
                  </a:cubicBezTo>
                  <a:cubicBezTo>
                    <a:pt x="88" y="2"/>
                    <a:pt x="87" y="2"/>
                    <a:pt x="86" y="2"/>
                  </a:cubicBezTo>
                  <a:cubicBezTo>
                    <a:pt x="84" y="2"/>
                    <a:pt x="83" y="2"/>
                    <a:pt x="81" y="3"/>
                  </a:cubicBezTo>
                  <a:cubicBezTo>
                    <a:pt x="80" y="3"/>
                    <a:pt x="79" y="3"/>
                    <a:pt x="77" y="3"/>
                  </a:cubicBezTo>
                  <a:cubicBezTo>
                    <a:pt x="77" y="3"/>
                    <a:pt x="77" y="3"/>
                    <a:pt x="76" y="3"/>
                  </a:cubicBezTo>
                  <a:cubicBezTo>
                    <a:pt x="73" y="3"/>
                    <a:pt x="71" y="2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65" y="2"/>
                    <a:pt x="64" y="2"/>
                    <a:pt x="63" y="3"/>
                  </a:cubicBezTo>
                  <a:cubicBezTo>
                    <a:pt x="62" y="5"/>
                    <a:pt x="62" y="5"/>
                    <a:pt x="62" y="5"/>
                  </a:cubicBezTo>
                  <a:cubicBezTo>
                    <a:pt x="59" y="7"/>
                    <a:pt x="56" y="10"/>
                    <a:pt x="53" y="12"/>
                  </a:cubicBezTo>
                  <a:cubicBezTo>
                    <a:pt x="51" y="12"/>
                    <a:pt x="49" y="13"/>
                    <a:pt x="48" y="13"/>
                  </a:cubicBezTo>
                  <a:cubicBezTo>
                    <a:pt x="45" y="14"/>
                    <a:pt x="42" y="15"/>
                    <a:pt x="40" y="18"/>
                  </a:cubicBezTo>
                  <a:cubicBezTo>
                    <a:pt x="38" y="20"/>
                    <a:pt x="38" y="23"/>
                    <a:pt x="38" y="26"/>
                  </a:cubicBezTo>
                  <a:cubicBezTo>
                    <a:pt x="38" y="28"/>
                    <a:pt x="38" y="30"/>
                    <a:pt x="37" y="32"/>
                  </a:cubicBezTo>
                  <a:cubicBezTo>
                    <a:pt x="35" y="35"/>
                    <a:pt x="33" y="37"/>
                    <a:pt x="31" y="38"/>
                  </a:cubicBezTo>
                  <a:cubicBezTo>
                    <a:pt x="30" y="39"/>
                    <a:pt x="29" y="39"/>
                    <a:pt x="28" y="40"/>
                  </a:cubicBezTo>
                  <a:cubicBezTo>
                    <a:pt x="25" y="42"/>
                    <a:pt x="23" y="48"/>
                    <a:pt x="22" y="52"/>
                  </a:cubicBezTo>
                  <a:cubicBezTo>
                    <a:pt x="22" y="54"/>
                    <a:pt x="22" y="56"/>
                    <a:pt x="22" y="58"/>
                  </a:cubicBezTo>
                  <a:cubicBezTo>
                    <a:pt x="21" y="61"/>
                    <a:pt x="21" y="64"/>
                    <a:pt x="20" y="67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16" y="67"/>
                    <a:pt x="14" y="68"/>
                    <a:pt x="11" y="68"/>
                  </a:cubicBezTo>
                  <a:cubicBezTo>
                    <a:pt x="10" y="68"/>
                    <a:pt x="9" y="69"/>
                    <a:pt x="8" y="69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6" y="71"/>
                    <a:pt x="6" y="71"/>
                    <a:pt x="6" y="71"/>
                  </a:cubicBezTo>
                  <a:cubicBezTo>
                    <a:pt x="6" y="73"/>
                    <a:pt x="7" y="75"/>
                    <a:pt x="7" y="78"/>
                  </a:cubicBezTo>
                  <a:cubicBezTo>
                    <a:pt x="7" y="83"/>
                    <a:pt x="6" y="87"/>
                    <a:pt x="5" y="92"/>
                  </a:cubicBezTo>
                  <a:cubicBezTo>
                    <a:pt x="4" y="95"/>
                    <a:pt x="4" y="98"/>
                    <a:pt x="4" y="100"/>
                  </a:cubicBezTo>
                  <a:cubicBezTo>
                    <a:pt x="4" y="102"/>
                    <a:pt x="4" y="105"/>
                    <a:pt x="4" y="107"/>
                  </a:cubicBezTo>
                  <a:cubicBezTo>
                    <a:pt x="3" y="109"/>
                    <a:pt x="3" y="111"/>
                    <a:pt x="2" y="113"/>
                  </a:cubicBezTo>
                  <a:cubicBezTo>
                    <a:pt x="1" y="118"/>
                    <a:pt x="0" y="124"/>
                    <a:pt x="1" y="129"/>
                  </a:cubicBezTo>
                  <a:cubicBezTo>
                    <a:pt x="2" y="136"/>
                    <a:pt x="7" y="137"/>
                    <a:pt x="11" y="137"/>
                  </a:cubicBezTo>
                  <a:cubicBezTo>
                    <a:pt x="12" y="137"/>
                    <a:pt x="13" y="137"/>
                    <a:pt x="14" y="137"/>
                  </a:cubicBezTo>
                  <a:cubicBezTo>
                    <a:pt x="14" y="137"/>
                    <a:pt x="15" y="137"/>
                    <a:pt x="16" y="137"/>
                  </a:cubicBezTo>
                  <a:cubicBezTo>
                    <a:pt x="19" y="137"/>
                    <a:pt x="20" y="137"/>
                    <a:pt x="22" y="138"/>
                  </a:cubicBezTo>
                  <a:cubicBezTo>
                    <a:pt x="25" y="140"/>
                    <a:pt x="26" y="145"/>
                    <a:pt x="27" y="150"/>
                  </a:cubicBezTo>
                  <a:cubicBezTo>
                    <a:pt x="27" y="153"/>
                    <a:pt x="28" y="156"/>
                    <a:pt x="29" y="158"/>
                  </a:cubicBezTo>
                  <a:cubicBezTo>
                    <a:pt x="30" y="160"/>
                    <a:pt x="30" y="160"/>
                    <a:pt x="30" y="160"/>
                  </a:cubicBezTo>
                  <a:cubicBezTo>
                    <a:pt x="30" y="161"/>
                    <a:pt x="31" y="163"/>
                    <a:pt x="32" y="164"/>
                  </a:cubicBezTo>
                  <a:cubicBezTo>
                    <a:pt x="32" y="165"/>
                    <a:pt x="32" y="165"/>
                    <a:pt x="32" y="165"/>
                  </a:cubicBezTo>
                  <a:cubicBezTo>
                    <a:pt x="33" y="165"/>
                    <a:pt x="33" y="165"/>
                    <a:pt x="33" y="165"/>
                  </a:cubicBezTo>
                  <a:cubicBezTo>
                    <a:pt x="35" y="166"/>
                    <a:pt x="37" y="167"/>
                    <a:pt x="39" y="167"/>
                  </a:cubicBezTo>
                  <a:cubicBezTo>
                    <a:pt x="40" y="168"/>
                    <a:pt x="42" y="169"/>
                    <a:pt x="44" y="169"/>
                  </a:cubicBezTo>
                  <a:cubicBezTo>
                    <a:pt x="45" y="169"/>
                    <a:pt x="46" y="169"/>
                    <a:pt x="47" y="168"/>
                  </a:cubicBezTo>
                  <a:cubicBezTo>
                    <a:pt x="48" y="168"/>
                    <a:pt x="48" y="168"/>
                    <a:pt x="48" y="168"/>
                  </a:cubicBezTo>
                  <a:cubicBezTo>
                    <a:pt x="48" y="168"/>
                    <a:pt x="49" y="168"/>
                    <a:pt x="50" y="168"/>
                  </a:cubicBezTo>
                  <a:cubicBezTo>
                    <a:pt x="51" y="167"/>
                    <a:pt x="51" y="167"/>
                    <a:pt x="51" y="167"/>
                  </a:cubicBezTo>
                  <a:cubicBezTo>
                    <a:pt x="53" y="167"/>
                    <a:pt x="54" y="168"/>
                    <a:pt x="55" y="169"/>
                  </a:cubicBezTo>
                  <a:cubicBezTo>
                    <a:pt x="55" y="170"/>
                    <a:pt x="56" y="170"/>
                    <a:pt x="56" y="170"/>
                  </a:cubicBezTo>
                  <a:cubicBezTo>
                    <a:pt x="59" y="173"/>
                    <a:pt x="62" y="174"/>
                    <a:pt x="66" y="174"/>
                  </a:cubicBezTo>
                  <a:cubicBezTo>
                    <a:pt x="67" y="174"/>
                    <a:pt x="68" y="174"/>
                    <a:pt x="69" y="173"/>
                  </a:cubicBezTo>
                  <a:cubicBezTo>
                    <a:pt x="71" y="173"/>
                    <a:pt x="72" y="173"/>
                    <a:pt x="73" y="173"/>
                  </a:cubicBezTo>
                  <a:cubicBezTo>
                    <a:pt x="76" y="173"/>
                    <a:pt x="80" y="174"/>
                    <a:pt x="84" y="175"/>
                  </a:cubicBezTo>
                  <a:cubicBezTo>
                    <a:pt x="86" y="176"/>
                    <a:pt x="88" y="176"/>
                    <a:pt x="90" y="176"/>
                  </a:cubicBezTo>
                  <a:cubicBezTo>
                    <a:pt x="93" y="176"/>
                    <a:pt x="96" y="176"/>
                    <a:pt x="98" y="178"/>
                  </a:cubicBezTo>
                  <a:cubicBezTo>
                    <a:pt x="100" y="179"/>
                    <a:pt x="101" y="179"/>
                    <a:pt x="102" y="180"/>
                  </a:cubicBezTo>
                  <a:cubicBezTo>
                    <a:pt x="104" y="182"/>
                    <a:pt x="106" y="183"/>
                    <a:pt x="110" y="183"/>
                  </a:cubicBezTo>
                  <a:cubicBezTo>
                    <a:pt x="116" y="184"/>
                    <a:pt x="120" y="184"/>
                    <a:pt x="125" y="186"/>
                  </a:cubicBezTo>
                  <a:cubicBezTo>
                    <a:pt x="127" y="187"/>
                    <a:pt x="128" y="187"/>
                    <a:pt x="130" y="187"/>
                  </a:cubicBezTo>
                  <a:cubicBezTo>
                    <a:pt x="134" y="187"/>
                    <a:pt x="135" y="184"/>
                    <a:pt x="135" y="183"/>
                  </a:cubicBezTo>
                  <a:cubicBezTo>
                    <a:pt x="135" y="182"/>
                    <a:pt x="136" y="181"/>
                    <a:pt x="136" y="180"/>
                  </a:cubicBezTo>
                  <a:cubicBezTo>
                    <a:pt x="136" y="179"/>
                    <a:pt x="136" y="178"/>
                    <a:pt x="137" y="176"/>
                  </a:cubicBezTo>
                  <a:cubicBezTo>
                    <a:pt x="138" y="176"/>
                    <a:pt x="138" y="175"/>
                    <a:pt x="139" y="175"/>
                  </a:cubicBezTo>
                  <a:cubicBezTo>
                    <a:pt x="140" y="173"/>
                    <a:pt x="141" y="171"/>
                    <a:pt x="142" y="171"/>
                  </a:cubicBezTo>
                  <a:cubicBezTo>
                    <a:pt x="143" y="170"/>
                    <a:pt x="144" y="170"/>
                    <a:pt x="145" y="170"/>
                  </a:cubicBezTo>
                  <a:cubicBezTo>
                    <a:pt x="146" y="170"/>
                    <a:pt x="148" y="170"/>
                    <a:pt x="149" y="170"/>
                  </a:cubicBezTo>
                  <a:cubicBezTo>
                    <a:pt x="150" y="170"/>
                    <a:pt x="151" y="170"/>
                    <a:pt x="152" y="170"/>
                  </a:cubicBezTo>
                  <a:cubicBezTo>
                    <a:pt x="152" y="170"/>
                    <a:pt x="153" y="170"/>
                    <a:pt x="154" y="170"/>
                  </a:cubicBezTo>
                  <a:cubicBezTo>
                    <a:pt x="156" y="169"/>
                    <a:pt x="158" y="167"/>
                    <a:pt x="159" y="165"/>
                  </a:cubicBezTo>
                  <a:cubicBezTo>
                    <a:pt x="161" y="164"/>
                    <a:pt x="162" y="163"/>
                    <a:pt x="163" y="162"/>
                  </a:cubicBezTo>
                  <a:cubicBezTo>
                    <a:pt x="165" y="161"/>
                    <a:pt x="166" y="160"/>
                    <a:pt x="167" y="160"/>
                  </a:cubicBezTo>
                  <a:cubicBezTo>
                    <a:pt x="167" y="160"/>
                    <a:pt x="168" y="161"/>
                    <a:pt x="169" y="161"/>
                  </a:cubicBezTo>
                  <a:cubicBezTo>
                    <a:pt x="170" y="162"/>
                    <a:pt x="170" y="162"/>
                    <a:pt x="171" y="163"/>
                  </a:cubicBezTo>
                  <a:cubicBezTo>
                    <a:pt x="172" y="163"/>
                    <a:pt x="174" y="163"/>
                    <a:pt x="175" y="163"/>
                  </a:cubicBezTo>
                  <a:cubicBezTo>
                    <a:pt x="177" y="163"/>
                    <a:pt x="180" y="163"/>
                    <a:pt x="182" y="162"/>
                  </a:cubicBezTo>
                  <a:cubicBezTo>
                    <a:pt x="184" y="161"/>
                    <a:pt x="186" y="161"/>
                    <a:pt x="189" y="161"/>
                  </a:cubicBezTo>
                  <a:cubicBezTo>
                    <a:pt x="190" y="161"/>
                    <a:pt x="192" y="161"/>
                    <a:pt x="193" y="162"/>
                  </a:cubicBezTo>
                  <a:cubicBezTo>
                    <a:pt x="194" y="162"/>
                    <a:pt x="195" y="164"/>
                    <a:pt x="197" y="165"/>
                  </a:cubicBezTo>
                  <a:cubicBezTo>
                    <a:pt x="197" y="166"/>
                    <a:pt x="198" y="167"/>
                    <a:pt x="200" y="168"/>
                  </a:cubicBezTo>
                  <a:cubicBezTo>
                    <a:pt x="201" y="169"/>
                    <a:pt x="203" y="169"/>
                    <a:pt x="205" y="169"/>
                  </a:cubicBezTo>
                  <a:cubicBezTo>
                    <a:pt x="207" y="169"/>
                    <a:pt x="208" y="169"/>
                    <a:pt x="210" y="169"/>
                  </a:cubicBezTo>
                  <a:cubicBezTo>
                    <a:pt x="213" y="168"/>
                    <a:pt x="215" y="166"/>
                    <a:pt x="218" y="164"/>
                  </a:cubicBezTo>
                  <a:cubicBezTo>
                    <a:pt x="221" y="162"/>
                    <a:pt x="224" y="160"/>
                    <a:pt x="228" y="160"/>
                  </a:cubicBezTo>
                  <a:cubicBezTo>
                    <a:pt x="229" y="160"/>
                    <a:pt x="229" y="160"/>
                    <a:pt x="229" y="160"/>
                  </a:cubicBezTo>
                  <a:cubicBezTo>
                    <a:pt x="234" y="159"/>
                    <a:pt x="239" y="158"/>
                    <a:pt x="244" y="158"/>
                  </a:cubicBezTo>
                  <a:cubicBezTo>
                    <a:pt x="246" y="158"/>
                    <a:pt x="246" y="158"/>
                    <a:pt x="246" y="158"/>
                  </a:cubicBezTo>
                  <a:cubicBezTo>
                    <a:pt x="246" y="157"/>
                    <a:pt x="246" y="157"/>
                    <a:pt x="246" y="157"/>
                  </a:cubicBezTo>
                  <a:cubicBezTo>
                    <a:pt x="246" y="156"/>
                    <a:pt x="247" y="156"/>
                    <a:pt x="247" y="155"/>
                  </a:cubicBezTo>
                  <a:cubicBezTo>
                    <a:pt x="248" y="154"/>
                    <a:pt x="249" y="154"/>
                    <a:pt x="250" y="152"/>
                  </a:cubicBezTo>
                  <a:cubicBezTo>
                    <a:pt x="251" y="150"/>
                    <a:pt x="250" y="148"/>
                    <a:pt x="250" y="146"/>
                  </a:cubicBezTo>
                  <a:cubicBezTo>
                    <a:pt x="250" y="146"/>
                    <a:pt x="249" y="145"/>
                    <a:pt x="249" y="144"/>
                  </a:cubicBezTo>
                  <a:cubicBezTo>
                    <a:pt x="249" y="142"/>
                    <a:pt x="250" y="141"/>
                    <a:pt x="251" y="139"/>
                  </a:cubicBezTo>
                  <a:cubicBezTo>
                    <a:pt x="252" y="137"/>
                    <a:pt x="253" y="136"/>
                    <a:pt x="253" y="134"/>
                  </a:cubicBezTo>
                  <a:cubicBezTo>
                    <a:pt x="254" y="132"/>
                    <a:pt x="255" y="131"/>
                    <a:pt x="255" y="131"/>
                  </a:cubicBezTo>
                  <a:cubicBezTo>
                    <a:pt x="256" y="131"/>
                    <a:pt x="257" y="132"/>
                    <a:pt x="258" y="133"/>
                  </a:cubicBezTo>
                  <a:cubicBezTo>
                    <a:pt x="260" y="134"/>
                    <a:pt x="262" y="136"/>
                    <a:pt x="265" y="136"/>
                  </a:cubicBezTo>
                  <a:cubicBezTo>
                    <a:pt x="268" y="136"/>
                    <a:pt x="270" y="135"/>
                    <a:pt x="272" y="133"/>
                  </a:cubicBezTo>
                  <a:cubicBezTo>
                    <a:pt x="272" y="131"/>
                    <a:pt x="272" y="131"/>
                    <a:pt x="272" y="131"/>
                  </a:cubicBezTo>
                  <a:lnTo>
                    <a:pt x="272" y="130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BFD2371C-97D1-4EE6-80AB-E010BA775D6C}" type="slidenum">
              <a:rPr lang="pt-BR" sz="1200" smtClean="0">
                <a:solidFill>
                  <a:schemeClr val="bg1">
                    <a:lumMod val="65000"/>
                  </a:schemeClr>
                </a:solidFill>
              </a:rPr>
              <a:pPr algn="r">
                <a:defRPr/>
              </a:pPr>
              <a:t>4</a:t>
            </a:fld>
            <a:endParaRPr lang="pt-BR" sz="120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282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232584" y="172282"/>
            <a:ext cx="9232907" cy="805830"/>
          </a:xfrm>
          <a:prstGeom prst="rect">
            <a:avLst/>
          </a:prstGeom>
        </p:spPr>
        <p:txBody>
          <a:bodyPr/>
          <a:lstStyle>
            <a:lvl1pPr algn="l" defTabSz="1088502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165C9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Persistente queda da taxa Selic – Meta Atuarial x CDI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1245360" y="5452995"/>
            <a:ext cx="95741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50" b="1" dirty="0">
                <a:solidFill>
                  <a:schemeClr val="tx2"/>
                </a:solidFill>
              </a:rPr>
              <a:t>Diferença entre CDI e Meta Atuarial</a:t>
            </a:r>
          </a:p>
        </p:txBody>
      </p:sp>
      <p:grpSp>
        <p:nvGrpSpPr>
          <p:cNvPr id="32" name="Grupo 31"/>
          <p:cNvGrpSpPr/>
          <p:nvPr/>
        </p:nvGrpSpPr>
        <p:grpSpPr>
          <a:xfrm>
            <a:off x="1969317" y="1339035"/>
            <a:ext cx="9550495" cy="5518965"/>
            <a:chOff x="2070917" y="1346510"/>
            <a:chExt cx="9550495" cy="5518965"/>
          </a:xfrm>
        </p:grpSpPr>
        <p:pic>
          <p:nvPicPr>
            <p:cNvPr id="31" name="Imagem 3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50344" y="1346510"/>
              <a:ext cx="9310736" cy="5175468"/>
            </a:xfrm>
            <a:prstGeom prst="rect">
              <a:avLst/>
            </a:prstGeom>
          </p:spPr>
        </p:pic>
        <p:sp>
          <p:nvSpPr>
            <p:cNvPr id="21" name="Retângulo 20"/>
            <p:cNvSpPr/>
            <p:nvPr/>
          </p:nvSpPr>
          <p:spPr>
            <a:xfrm>
              <a:off x="4116577" y="6326866"/>
              <a:ext cx="6091415" cy="53860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endParaRPr lang="pt-BR" sz="1600" b="1" dirty="0">
                <a:solidFill>
                  <a:schemeClr val="tx2"/>
                </a:solidFill>
              </a:endParaRPr>
            </a:p>
            <a:p>
              <a:pPr algn="ctr"/>
              <a:r>
                <a:rPr lang="pt-BR" sz="1300" dirty="0">
                  <a:solidFill>
                    <a:schemeClr val="tx2"/>
                  </a:solidFill>
                </a:rPr>
                <a:t>*Meta Atuarial Utilizada: IPCA+6,00% a.a. até 2021</a:t>
              </a:r>
            </a:p>
          </p:txBody>
        </p:sp>
        <p:sp>
          <p:nvSpPr>
            <p:cNvPr id="22" name="CaixaDeTexto 2"/>
            <p:cNvSpPr txBox="1"/>
            <p:nvPr/>
          </p:nvSpPr>
          <p:spPr>
            <a:xfrm>
              <a:off x="10207992" y="6493685"/>
              <a:ext cx="1413420" cy="361866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17">
                <a:defRPr/>
              </a:pPr>
              <a:endParaRPr lang="pt-BR" sz="800" dirty="0">
                <a:solidFill>
                  <a:schemeClr val="tx2"/>
                </a:solidFill>
              </a:endParaRPr>
            </a:p>
            <a:p>
              <a:pPr defTabSz="914217">
                <a:defRPr/>
              </a:pPr>
              <a:r>
                <a:rPr lang="pt-BR" sz="800" dirty="0">
                  <a:solidFill>
                    <a:schemeClr val="tx2"/>
                  </a:solidFill>
                </a:rPr>
                <a:t>Fonte: Quantum </a:t>
              </a:r>
              <a:r>
                <a:rPr lang="pt-BR" sz="800" dirty="0" err="1">
                  <a:solidFill>
                    <a:schemeClr val="tx2"/>
                  </a:solidFill>
                </a:rPr>
                <a:t>Axis</a:t>
              </a:r>
              <a:endParaRPr lang="pt-BR" sz="800" dirty="0">
                <a:solidFill>
                  <a:schemeClr val="tx2"/>
                </a:solidFill>
              </a:endParaRPr>
            </a:p>
          </p:txBody>
        </p:sp>
        <p:sp>
          <p:nvSpPr>
            <p:cNvPr id="4" name="Chave Direita 3"/>
            <p:cNvSpPr/>
            <p:nvPr/>
          </p:nvSpPr>
          <p:spPr>
            <a:xfrm>
              <a:off x="11181614" y="5325533"/>
              <a:ext cx="104453" cy="846957"/>
            </a:xfrm>
            <a:prstGeom prst="rightBrac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30" name="Imagem 2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70917" y="3139756"/>
              <a:ext cx="9096616" cy="3132144"/>
            </a:xfrm>
            <a:prstGeom prst="rect">
              <a:avLst/>
            </a:prstGeom>
          </p:spPr>
        </p:pic>
      </p:grpSp>
      <p:cxnSp>
        <p:nvCxnSpPr>
          <p:cNvPr id="3" name="Conector reto 2"/>
          <p:cNvCxnSpPr/>
          <p:nvPr/>
        </p:nvCxnSpPr>
        <p:spPr>
          <a:xfrm>
            <a:off x="10274172" y="1744910"/>
            <a:ext cx="0" cy="4026716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/>
          <p:cNvSpPr txBox="1"/>
          <p:nvPr/>
        </p:nvSpPr>
        <p:spPr>
          <a:xfrm>
            <a:off x="9638938" y="1529128"/>
            <a:ext cx="12704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50" b="1" dirty="0">
                <a:solidFill>
                  <a:schemeClr val="accent1">
                    <a:lumMod val="75000"/>
                  </a:schemeClr>
                </a:solidFill>
              </a:rPr>
              <a:t>Projeção BB DTVM</a:t>
            </a:r>
          </a:p>
        </p:txBody>
      </p:sp>
    </p:spTree>
    <p:extLst>
      <p:ext uri="{BB962C8B-B14F-4D97-AF65-F5344CB8AC3E}">
        <p14:creationId xmlns:p14="http://schemas.microsoft.com/office/powerpoint/2010/main" val="3707631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229858" y="182416"/>
            <a:ext cx="9232907" cy="805830"/>
          </a:xfrm>
          <a:prstGeom prst="rect">
            <a:avLst/>
          </a:prstGeom>
        </p:spPr>
        <p:txBody>
          <a:bodyPr/>
          <a:lstStyle>
            <a:lvl1pPr algn="l" defTabSz="1088502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165C9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Crédito privado com prêmios comprimidos</a:t>
            </a:r>
          </a:p>
        </p:txBody>
      </p:sp>
      <p:sp>
        <p:nvSpPr>
          <p:cNvPr id="22" name="CaixaDeTexto 2"/>
          <p:cNvSpPr txBox="1"/>
          <p:nvPr/>
        </p:nvSpPr>
        <p:spPr>
          <a:xfrm>
            <a:off x="10142993" y="6041593"/>
            <a:ext cx="4485237" cy="361866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217">
              <a:defRPr/>
            </a:pPr>
            <a:endParaRPr lang="pt-BR" sz="900" dirty="0">
              <a:solidFill>
                <a:schemeClr val="tx2"/>
              </a:solidFill>
            </a:endParaRPr>
          </a:p>
          <a:p>
            <a:pPr defTabSz="914217">
              <a:defRPr/>
            </a:pPr>
            <a:r>
              <a:rPr lang="pt-BR" dirty="0">
                <a:solidFill>
                  <a:schemeClr val="tx2"/>
                </a:solidFill>
              </a:rPr>
              <a:t>Fonte</a:t>
            </a:r>
            <a:r>
              <a:rPr lang="pt-BR" sz="1000" dirty="0">
                <a:solidFill>
                  <a:schemeClr val="tx2"/>
                </a:solidFill>
              </a:rPr>
              <a:t>: </a:t>
            </a:r>
            <a:r>
              <a:rPr lang="pt-BR" dirty="0" err="1">
                <a:solidFill>
                  <a:schemeClr val="tx2"/>
                </a:solidFill>
              </a:rPr>
              <a:t>Anbima</a:t>
            </a:r>
            <a:endParaRPr lang="pt-BR" dirty="0">
              <a:solidFill>
                <a:schemeClr val="tx2"/>
              </a:solidFill>
            </a:endParaRPr>
          </a:p>
        </p:txBody>
      </p:sp>
      <p:graphicFrame>
        <p:nvGraphicFramePr>
          <p:cNvPr id="25" name="Gráfico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8508262"/>
              </p:ext>
            </p:extLst>
          </p:nvPr>
        </p:nvGraphicFramePr>
        <p:xfrm>
          <a:off x="2126927" y="988246"/>
          <a:ext cx="9632674" cy="5234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Retângulo 1"/>
          <p:cNvSpPr/>
          <p:nvPr/>
        </p:nvSpPr>
        <p:spPr>
          <a:xfrm>
            <a:off x="11100389" y="1158951"/>
            <a:ext cx="797442" cy="50504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C252F-39F6-40A5-B7F8-957225D28E39}" type="slidenum">
              <a:rPr lang="pt-BR" smtClean="0"/>
              <a:pPr/>
              <a:t>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428300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m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168" y="983256"/>
            <a:ext cx="7166918" cy="4986009"/>
          </a:xfrm>
          <a:prstGeom prst="rect">
            <a:avLst/>
          </a:prstGeom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2C59F129-00BC-42B2-A8F2-19161CF0B6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81" b="26229"/>
          <a:stretch/>
        </p:blipFill>
        <p:spPr>
          <a:xfrm>
            <a:off x="0" y="5488620"/>
            <a:ext cx="12192000" cy="2185632"/>
          </a:xfrm>
          <a:prstGeom prst="rect">
            <a:avLst/>
          </a:prstGeom>
        </p:spPr>
      </p:pic>
      <p:grpSp>
        <p:nvGrpSpPr>
          <p:cNvPr id="29" name="Grupo 28"/>
          <p:cNvGrpSpPr/>
          <p:nvPr/>
        </p:nvGrpSpPr>
        <p:grpSpPr>
          <a:xfrm>
            <a:off x="2357974" y="3567253"/>
            <a:ext cx="1981440" cy="904130"/>
            <a:chOff x="2275434" y="1788093"/>
            <a:chExt cx="1981440" cy="904130"/>
          </a:xfrm>
        </p:grpSpPr>
        <p:sp>
          <p:nvSpPr>
            <p:cNvPr id="4" name="CaixaDeTexto 3"/>
            <p:cNvSpPr txBox="1"/>
            <p:nvPr/>
          </p:nvSpPr>
          <p:spPr>
            <a:xfrm>
              <a:off x="2275434" y="2322891"/>
              <a:ext cx="19814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pt-BR" dirty="0">
                  <a:solidFill>
                    <a:schemeClr val="tx2"/>
                  </a:solidFill>
                </a:rPr>
                <a:t>Fundos Renda Fixa </a:t>
              </a:r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3019758" y="1788093"/>
              <a:ext cx="121539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200" b="1" dirty="0">
                  <a:solidFill>
                    <a:schemeClr val="tx2"/>
                  </a:solidFill>
                </a:rPr>
                <a:t>88,6%</a:t>
              </a:r>
            </a:p>
          </p:txBody>
        </p:sp>
      </p:grpSp>
      <p:grpSp>
        <p:nvGrpSpPr>
          <p:cNvPr id="30" name="Grupo 29"/>
          <p:cNvGrpSpPr/>
          <p:nvPr/>
        </p:nvGrpSpPr>
        <p:grpSpPr>
          <a:xfrm>
            <a:off x="8109010" y="3590087"/>
            <a:ext cx="2019992" cy="886136"/>
            <a:chOff x="2211389" y="2767720"/>
            <a:chExt cx="2019992" cy="886136"/>
          </a:xfrm>
        </p:grpSpPr>
        <p:sp>
          <p:nvSpPr>
            <p:cNvPr id="5" name="CaixaDeTexto 4"/>
            <p:cNvSpPr txBox="1"/>
            <p:nvPr/>
          </p:nvSpPr>
          <p:spPr>
            <a:xfrm>
              <a:off x="2211389" y="3284524"/>
              <a:ext cx="20199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dirty="0">
                  <a:solidFill>
                    <a:schemeClr val="tx2"/>
                  </a:solidFill>
                </a:rPr>
                <a:t>Fundos de Ações</a:t>
              </a:r>
            </a:p>
          </p:txBody>
        </p:sp>
        <p:sp>
          <p:nvSpPr>
            <p:cNvPr id="10" name="CaixaDeTexto 9"/>
            <p:cNvSpPr txBox="1"/>
            <p:nvPr/>
          </p:nvSpPr>
          <p:spPr>
            <a:xfrm>
              <a:off x="2437815" y="2767720"/>
              <a:ext cx="100700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200" b="1" dirty="0">
                  <a:solidFill>
                    <a:schemeClr val="tx2"/>
                  </a:solidFill>
                </a:rPr>
                <a:t>2,4%</a:t>
              </a:r>
            </a:p>
          </p:txBody>
        </p:sp>
      </p:grpSp>
      <p:grpSp>
        <p:nvGrpSpPr>
          <p:cNvPr id="31" name="Grupo 30"/>
          <p:cNvGrpSpPr/>
          <p:nvPr/>
        </p:nvGrpSpPr>
        <p:grpSpPr>
          <a:xfrm>
            <a:off x="2640118" y="1179957"/>
            <a:ext cx="2248821" cy="931673"/>
            <a:chOff x="7991626" y="1691898"/>
            <a:chExt cx="2248821" cy="931673"/>
          </a:xfrm>
        </p:grpSpPr>
        <p:sp>
          <p:nvSpPr>
            <p:cNvPr id="7" name="CaixaDeTexto 6"/>
            <p:cNvSpPr txBox="1"/>
            <p:nvPr/>
          </p:nvSpPr>
          <p:spPr>
            <a:xfrm>
              <a:off x="7991626" y="2254239"/>
              <a:ext cx="22488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solidFill>
                    <a:schemeClr val="tx2"/>
                  </a:solidFill>
                </a:rPr>
                <a:t>Fundos Multimercado</a:t>
              </a:r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9117170" y="1691898"/>
              <a:ext cx="100700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200" b="1" dirty="0">
                  <a:solidFill>
                    <a:schemeClr val="tx2"/>
                  </a:solidFill>
                </a:rPr>
                <a:t>6,8%</a:t>
              </a:r>
            </a:p>
          </p:txBody>
        </p:sp>
      </p:grpSp>
      <p:grpSp>
        <p:nvGrpSpPr>
          <p:cNvPr id="32" name="Grupo 31"/>
          <p:cNvGrpSpPr/>
          <p:nvPr/>
        </p:nvGrpSpPr>
        <p:grpSpPr>
          <a:xfrm>
            <a:off x="7511365" y="983256"/>
            <a:ext cx="3372149" cy="1128374"/>
            <a:chOff x="8029019" y="2829569"/>
            <a:chExt cx="3372149" cy="1128374"/>
          </a:xfrm>
        </p:grpSpPr>
        <p:sp>
          <p:nvSpPr>
            <p:cNvPr id="8" name="CaixaDeTexto 7"/>
            <p:cNvSpPr txBox="1"/>
            <p:nvPr/>
          </p:nvSpPr>
          <p:spPr>
            <a:xfrm>
              <a:off x="8029019" y="3311612"/>
              <a:ext cx="33721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solidFill>
                    <a:schemeClr val="tx2"/>
                  </a:solidFill>
                </a:rPr>
                <a:t>Demais Fundos (FIDC, FIP, FII, não classificados)</a:t>
              </a:r>
            </a:p>
          </p:txBody>
        </p:sp>
        <p:sp>
          <p:nvSpPr>
            <p:cNvPr id="13" name="CaixaDeTexto 12"/>
            <p:cNvSpPr txBox="1"/>
            <p:nvPr/>
          </p:nvSpPr>
          <p:spPr>
            <a:xfrm>
              <a:off x="8038365" y="2829569"/>
              <a:ext cx="11765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200" b="1" dirty="0">
                  <a:solidFill>
                    <a:schemeClr val="tx2"/>
                  </a:solidFill>
                </a:rPr>
                <a:t>2,2%</a:t>
              </a:r>
            </a:p>
          </p:txBody>
        </p:sp>
      </p:grpSp>
      <p:sp>
        <p:nvSpPr>
          <p:cNvPr id="17" name="CaixaDeTexto 16"/>
          <p:cNvSpPr txBox="1"/>
          <p:nvPr/>
        </p:nvSpPr>
        <p:spPr>
          <a:xfrm>
            <a:off x="8222906" y="5077042"/>
            <a:ext cx="3538663" cy="1015663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</a:rPr>
              <a:t>Mais de 88</a:t>
            </a:r>
            <a:r>
              <a:rPr lang="pt-BR" sz="2400" dirty="0">
                <a:solidFill>
                  <a:schemeClr val="bg1"/>
                </a:solidFill>
              </a:rPr>
              <a:t>% </a:t>
            </a:r>
            <a:r>
              <a:rPr lang="pt-BR" dirty="0">
                <a:solidFill>
                  <a:schemeClr val="bg1"/>
                </a:solidFill>
              </a:rPr>
              <a:t>dos recursos dos RPPS ainda estão concentrados em ativos </a:t>
            </a:r>
            <a:r>
              <a:rPr lang="pt-BR" b="1" dirty="0">
                <a:solidFill>
                  <a:schemeClr val="bg1"/>
                </a:solidFill>
              </a:rPr>
              <a:t>de renda fixa</a:t>
            </a:r>
            <a:r>
              <a:rPr lang="pt-BR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8" name="CaixaDeTexto 2"/>
          <p:cNvSpPr txBox="1"/>
          <p:nvPr/>
        </p:nvSpPr>
        <p:spPr>
          <a:xfrm>
            <a:off x="2458" y="5110736"/>
            <a:ext cx="4485237" cy="361866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217">
              <a:defRPr/>
            </a:pPr>
            <a:endParaRPr lang="pt-BR" sz="900" dirty="0">
              <a:solidFill>
                <a:schemeClr val="tx2"/>
              </a:solidFill>
            </a:endParaRPr>
          </a:p>
          <a:p>
            <a:pPr defTabSz="914217">
              <a:defRPr/>
            </a:pPr>
            <a:r>
              <a:rPr lang="pt-BR" dirty="0">
                <a:solidFill>
                  <a:schemeClr val="tx2"/>
                </a:solidFill>
              </a:rPr>
              <a:t>Fonte: Consolidado DAIR – último divulgado por cada RPPS</a:t>
            </a:r>
          </a:p>
        </p:txBody>
      </p:sp>
      <p:sp>
        <p:nvSpPr>
          <p:cNvPr id="20" name="Título 1"/>
          <p:cNvSpPr txBox="1">
            <a:spLocks/>
          </p:cNvSpPr>
          <p:nvPr/>
        </p:nvSpPr>
        <p:spPr>
          <a:xfrm>
            <a:off x="229858" y="182416"/>
            <a:ext cx="9993888" cy="805830"/>
          </a:xfrm>
          <a:prstGeom prst="rect">
            <a:avLst/>
          </a:prstGeom>
        </p:spPr>
        <p:txBody>
          <a:bodyPr/>
          <a:lstStyle>
            <a:lvl1pPr algn="l" defTabSz="1088502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165C9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dirty="0">
                <a:solidFill>
                  <a:schemeClr val="tx2"/>
                </a:solidFill>
                <a:latin typeface="+mn-lt"/>
              </a:rPr>
              <a:t>Distribuição dos Recursos do RPPS por Classes de Fundos</a:t>
            </a:r>
            <a:endParaRPr lang="pt-BR" sz="28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297855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304872" y="5290515"/>
            <a:ext cx="7887128" cy="1171254"/>
          </a:xfrm>
          <a:prstGeom prst="rect">
            <a:avLst/>
          </a:prstGeom>
          <a:solidFill>
            <a:srgbClr val="FFE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D965F-8A82-4D56-8328-DDAC3942227C}" type="slidenum">
              <a:rPr lang="pt-BR" smtClean="0"/>
              <a:pPr/>
              <a:t>8</a:t>
            </a:fld>
            <a:endParaRPr lang="pt-BR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4171251" y="5472917"/>
            <a:ext cx="10410825" cy="806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088502"/>
            <a:r>
              <a:rPr lang="pt-BR" sz="32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II. As vantagens da diversificação</a:t>
            </a:r>
          </a:p>
        </p:txBody>
      </p:sp>
    </p:spTree>
    <p:extLst>
      <p:ext uri="{BB962C8B-B14F-4D97-AF65-F5344CB8AC3E}">
        <p14:creationId xmlns:p14="http://schemas.microsoft.com/office/powerpoint/2010/main" val="10475406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226120" y="232946"/>
            <a:ext cx="8995372" cy="3865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800" b="1" dirty="0">
                <a:solidFill>
                  <a:srgbClr val="5B9BD5">
                    <a:lumMod val="50000"/>
                  </a:srgbClr>
                </a:solidFill>
                <a:latin typeface="Calibri"/>
              </a:rPr>
              <a:t>Diversificando</a:t>
            </a:r>
            <a:r>
              <a:rPr lang="pt-BR" sz="3200" dirty="0">
                <a:solidFill>
                  <a:prstClr val="black"/>
                </a:solidFill>
              </a:rPr>
              <a:t> </a:t>
            </a:r>
            <a:r>
              <a:rPr lang="pt-BR" sz="2800" b="1" dirty="0">
                <a:solidFill>
                  <a:srgbClr val="5B9BD5">
                    <a:lumMod val="50000"/>
                  </a:srgbClr>
                </a:solidFill>
                <a:latin typeface="Calibri"/>
              </a:rPr>
              <a:t>investimentos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7858" y="1309666"/>
            <a:ext cx="10186944" cy="517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948727"/>
      </p:ext>
    </p:extLst>
  </p:cSld>
  <p:clrMapOvr>
    <a:masterClrMapping/>
  </p:clrMapOvr>
</p:sld>
</file>

<file path=ppt/theme/theme1.xml><?xml version="1.0" encoding="utf-8"?>
<a:theme xmlns:a="http://schemas.openxmlformats.org/drawingml/2006/main" name="10_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3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4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1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2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8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9_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9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3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6_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0_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4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Personalizar design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22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8_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7_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5_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Escritório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17520</TotalTime>
  <Words>673</Words>
  <Application>Microsoft Office PowerPoint</Application>
  <PresentationFormat>Widescreen</PresentationFormat>
  <Paragraphs>86</Paragraphs>
  <Slides>20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23</vt:i4>
      </vt:variant>
      <vt:variant>
        <vt:lpstr>Títulos de slides</vt:lpstr>
      </vt:variant>
      <vt:variant>
        <vt:i4>20</vt:i4>
      </vt:variant>
    </vt:vector>
  </HeadingPairs>
  <TitlesOfParts>
    <vt:vector size="47" baseType="lpstr">
      <vt:lpstr>MS PGothic</vt:lpstr>
      <vt:lpstr>Arial</vt:lpstr>
      <vt:lpstr>Calibri</vt:lpstr>
      <vt:lpstr>Calibri Light</vt:lpstr>
      <vt:lpstr>10_Personalizar design</vt:lpstr>
      <vt:lpstr>20_Personalizar design</vt:lpstr>
      <vt:lpstr>18_Personalizar design</vt:lpstr>
      <vt:lpstr>17_Personalizar design</vt:lpstr>
      <vt:lpstr>1_Personalizar design</vt:lpstr>
      <vt:lpstr>7_Personalizar design</vt:lpstr>
      <vt:lpstr>15_Personalizar design</vt:lpstr>
      <vt:lpstr>6_Personalizar design</vt:lpstr>
      <vt:lpstr>5_Personalizar design</vt:lpstr>
      <vt:lpstr>2_Personalizar design</vt:lpstr>
      <vt:lpstr>13_Personalizar design</vt:lpstr>
      <vt:lpstr>14_Personalizar design</vt:lpstr>
      <vt:lpstr>11_Personalizar design</vt:lpstr>
      <vt:lpstr>12_Personalizar design</vt:lpstr>
      <vt:lpstr>8_Personalizar design</vt:lpstr>
      <vt:lpstr>19_Personalizar design</vt:lpstr>
      <vt:lpstr>9_Personalizar design</vt:lpstr>
      <vt:lpstr>3_Personalizar design</vt:lpstr>
      <vt:lpstr>16_Personalizar design</vt:lpstr>
      <vt:lpstr>Tema do Office</vt:lpstr>
      <vt:lpstr>4_Personalizar design</vt:lpstr>
      <vt:lpstr>Personalizar design</vt:lpstr>
      <vt:lpstr>22_Tema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Resolução Nº 3922 e alterações: “Segmento de Invest. No Exterior”</vt:lpstr>
      <vt:lpstr>Relembrando BDR – Brazilian Depositary Receipts</vt:lpstr>
      <vt:lpstr>Apresentação do PowerPoint</vt:lpstr>
      <vt:lpstr>Apresentação do PowerPoint</vt:lpstr>
      <vt:lpstr>Estratégia utilizando o BB FI Ações BDR Nível I</vt:lpstr>
      <vt:lpstr>Apresentação do PowerPoint</vt:lpstr>
      <vt:lpstr>Apresentação do PowerPoint</vt:lpstr>
    </vt:vector>
  </TitlesOfParts>
  <Company>BANCO DO BRASIL S. 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BB</dc:creator>
  <cp:lastModifiedBy>MEETING</cp:lastModifiedBy>
  <cp:revision>1054</cp:revision>
  <cp:lastPrinted>2019-06-18T20:17:22Z</cp:lastPrinted>
  <dcterms:created xsi:type="dcterms:W3CDTF">2017-01-25T19:27:19Z</dcterms:created>
  <dcterms:modified xsi:type="dcterms:W3CDTF">2019-06-27T13:51:53Z</dcterms:modified>
</cp:coreProperties>
</file>